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8" r:id="rId4"/>
    <p:sldId id="1624" r:id="rId5"/>
    <p:sldId id="1625" r:id="rId6"/>
    <p:sldId id="1626" r:id="rId7"/>
    <p:sldId id="1677" r:id="rId8"/>
    <p:sldId id="1628" r:id="rId9"/>
    <p:sldId id="1630" r:id="rId10"/>
    <p:sldId id="270" r:id="rId11"/>
    <p:sldId id="1675" r:id="rId12"/>
    <p:sldId id="1676" r:id="rId13"/>
    <p:sldId id="1627" r:id="rId14"/>
    <p:sldId id="1678" r:id="rId15"/>
    <p:sldId id="1679" r:id="rId16"/>
    <p:sldId id="1680" r:id="rId17"/>
    <p:sldId id="271" r:id="rId18"/>
    <p:sldId id="1687" r:id="rId19"/>
    <p:sldId id="1688" r:id="rId20"/>
    <p:sldId id="1689" r:id="rId21"/>
    <p:sldId id="1690" r:id="rId22"/>
    <p:sldId id="1691" r:id="rId23"/>
    <p:sldId id="1683" r:id="rId24"/>
    <p:sldId id="272" r:id="rId25"/>
    <p:sldId id="1692" r:id="rId26"/>
    <p:sldId id="1693" r:id="rId27"/>
    <p:sldId id="1694" r:id="rId28"/>
    <p:sldId id="1695" r:id="rId29"/>
    <p:sldId id="1696" r:id="rId30"/>
    <p:sldId id="1697" r:id="rId31"/>
    <p:sldId id="261" r:id="rId32"/>
    <p:sldId id="169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774C2-3053-483F-A0E7-2E40B280297C}" v="29" dt="2020-05-07T05:20:17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Oostdam ☁" userId="b8600e65dd6ef779" providerId="LiveId" clId="{938774C2-3053-483F-A0E7-2E40B280297C}"/>
    <pc:docChg chg="modSld">
      <pc:chgData name="Ben Oostdam ☁" userId="b8600e65dd6ef779" providerId="LiveId" clId="{938774C2-3053-483F-A0E7-2E40B280297C}" dt="2020-05-07T05:20:49.279" v="92" actId="6549"/>
      <pc:docMkLst>
        <pc:docMk/>
      </pc:docMkLst>
      <pc:sldChg chg="modSp mod">
        <pc:chgData name="Ben Oostdam ☁" userId="b8600e65dd6ef779" providerId="LiveId" clId="{938774C2-3053-483F-A0E7-2E40B280297C}" dt="2020-05-07T05:08:57.933" v="19" actId="20577"/>
        <pc:sldMkLst>
          <pc:docMk/>
          <pc:sldMk cId="2271741893" sldId="256"/>
        </pc:sldMkLst>
        <pc:spChg chg="mod">
          <ac:chgData name="Ben Oostdam ☁" userId="b8600e65dd6ef779" providerId="LiveId" clId="{938774C2-3053-483F-A0E7-2E40B280297C}" dt="2020-05-07T05:08:57.933" v="19" actId="20577"/>
          <ac:spMkLst>
            <pc:docMk/>
            <pc:sldMk cId="2271741893" sldId="256"/>
            <ac:spMk id="9" creationId="{00000000-0000-0000-0000-000000000000}"/>
          </ac:spMkLst>
        </pc:spChg>
      </pc:sldChg>
      <pc:sldChg chg="modSp mod">
        <pc:chgData name="Ben Oostdam ☁" userId="b8600e65dd6ef779" providerId="LiveId" clId="{938774C2-3053-483F-A0E7-2E40B280297C}" dt="2020-05-07T05:17:41.496" v="67" actId="6549"/>
        <pc:sldMkLst>
          <pc:docMk/>
          <pc:sldMk cId="1259043032" sldId="261"/>
        </pc:sldMkLst>
        <pc:spChg chg="mod">
          <ac:chgData name="Ben Oostdam ☁" userId="b8600e65dd6ef779" providerId="LiveId" clId="{938774C2-3053-483F-A0E7-2E40B280297C}" dt="2020-05-07T05:17:41.496" v="67" actId="6549"/>
          <ac:spMkLst>
            <pc:docMk/>
            <pc:sldMk cId="1259043032" sldId="261"/>
            <ac:spMk id="14" creationId="{00000000-0000-0000-0000-000000000000}"/>
          </ac:spMkLst>
        </pc:spChg>
      </pc:sldChg>
      <pc:sldChg chg="modSp">
        <pc:chgData name="Ben Oostdam ☁" userId="b8600e65dd6ef779" providerId="LiveId" clId="{938774C2-3053-483F-A0E7-2E40B280297C}" dt="2020-05-07T05:11:16.845" v="20"/>
        <pc:sldMkLst>
          <pc:docMk/>
          <pc:sldMk cId="1735543391" sldId="1624"/>
        </pc:sldMkLst>
        <pc:spChg chg="mod">
          <ac:chgData name="Ben Oostdam ☁" userId="b8600e65dd6ef779" providerId="LiveId" clId="{938774C2-3053-483F-A0E7-2E40B280297C}" dt="2020-05-07T05:11:16.845" v="20"/>
          <ac:spMkLst>
            <pc:docMk/>
            <pc:sldMk cId="1735543391" sldId="1624"/>
            <ac:spMk id="3" creationId="{4E0BA983-4C36-4896-8CC3-B14991E482BC}"/>
          </ac:spMkLst>
        </pc:spChg>
      </pc:sldChg>
      <pc:sldChg chg="modSp">
        <pc:chgData name="Ben Oostdam ☁" userId="b8600e65dd6ef779" providerId="LiveId" clId="{938774C2-3053-483F-A0E7-2E40B280297C}" dt="2020-05-07T05:11:27.460" v="21"/>
        <pc:sldMkLst>
          <pc:docMk/>
          <pc:sldMk cId="1604706274" sldId="1625"/>
        </pc:sldMkLst>
        <pc:spChg chg="mod">
          <ac:chgData name="Ben Oostdam ☁" userId="b8600e65dd6ef779" providerId="LiveId" clId="{938774C2-3053-483F-A0E7-2E40B280297C}" dt="2020-05-07T05:11:27.460" v="21"/>
          <ac:spMkLst>
            <pc:docMk/>
            <pc:sldMk cId="1604706274" sldId="1625"/>
            <ac:spMk id="3" creationId="{6574A8E1-6D72-46CE-9C3E-D72DE76898BE}"/>
          </ac:spMkLst>
        </pc:spChg>
      </pc:sldChg>
      <pc:sldChg chg="modSp mod">
        <pc:chgData name="Ben Oostdam ☁" userId="b8600e65dd6ef779" providerId="LiveId" clId="{938774C2-3053-483F-A0E7-2E40B280297C}" dt="2020-05-07T05:12:05.449" v="28" actId="6549"/>
        <pc:sldMkLst>
          <pc:docMk/>
          <pc:sldMk cId="1625284266" sldId="1626"/>
        </pc:sldMkLst>
        <pc:spChg chg="mod">
          <ac:chgData name="Ben Oostdam ☁" userId="b8600e65dd6ef779" providerId="LiveId" clId="{938774C2-3053-483F-A0E7-2E40B280297C}" dt="2020-05-07T05:11:42.755" v="22"/>
          <ac:spMkLst>
            <pc:docMk/>
            <pc:sldMk cId="1625284266" sldId="1626"/>
            <ac:spMk id="3" creationId="{5374C7A5-D069-4DF0-8C49-708046ACFEB7}"/>
          </ac:spMkLst>
        </pc:spChg>
        <pc:spChg chg="mod">
          <ac:chgData name="Ben Oostdam ☁" userId="b8600e65dd6ef779" providerId="LiveId" clId="{938774C2-3053-483F-A0E7-2E40B280297C}" dt="2020-05-07T05:11:59.740" v="26" actId="6549"/>
          <ac:spMkLst>
            <pc:docMk/>
            <pc:sldMk cId="1625284266" sldId="1626"/>
            <ac:spMk id="9" creationId="{E923C994-958F-45D3-9633-EEB9820BF660}"/>
          </ac:spMkLst>
        </pc:spChg>
        <pc:spChg chg="mod">
          <ac:chgData name="Ben Oostdam ☁" userId="b8600e65dd6ef779" providerId="LiveId" clId="{938774C2-3053-483F-A0E7-2E40B280297C}" dt="2020-05-07T05:11:52.633" v="24" actId="6549"/>
          <ac:spMkLst>
            <pc:docMk/>
            <pc:sldMk cId="1625284266" sldId="1626"/>
            <ac:spMk id="13" creationId="{D206F3B7-5E6F-470C-B862-9435DDE5D0BE}"/>
          </ac:spMkLst>
        </pc:spChg>
        <pc:spChg chg="mod">
          <ac:chgData name="Ben Oostdam ☁" userId="b8600e65dd6ef779" providerId="LiveId" clId="{938774C2-3053-483F-A0E7-2E40B280297C}" dt="2020-05-07T05:12:05.449" v="28" actId="6549"/>
          <ac:spMkLst>
            <pc:docMk/>
            <pc:sldMk cId="1625284266" sldId="1626"/>
            <ac:spMk id="17" creationId="{498F0B3B-AA3A-4CF1-8AED-0121797067B5}"/>
          </ac:spMkLst>
        </pc:spChg>
      </pc:sldChg>
      <pc:sldChg chg="modSp">
        <pc:chgData name="Ben Oostdam ☁" userId="b8600e65dd6ef779" providerId="LiveId" clId="{938774C2-3053-483F-A0E7-2E40B280297C}" dt="2020-05-07T05:14:02.381" v="34"/>
        <pc:sldMkLst>
          <pc:docMk/>
          <pc:sldMk cId="2509343548" sldId="1627"/>
        </pc:sldMkLst>
        <pc:spChg chg="mod">
          <ac:chgData name="Ben Oostdam ☁" userId="b8600e65dd6ef779" providerId="LiveId" clId="{938774C2-3053-483F-A0E7-2E40B280297C}" dt="2020-05-07T05:14:02.381" v="34"/>
          <ac:spMkLst>
            <pc:docMk/>
            <pc:sldMk cId="2509343548" sldId="1627"/>
            <ac:spMk id="3" creationId="{BC93A3BE-7659-4F96-A675-119615D4977B}"/>
          </ac:spMkLst>
        </pc:spChg>
      </pc:sldChg>
      <pc:sldChg chg="modSp">
        <pc:chgData name="Ben Oostdam ☁" userId="b8600e65dd6ef779" providerId="LiveId" clId="{938774C2-3053-483F-A0E7-2E40B280297C}" dt="2020-05-07T05:12:59.501" v="30"/>
        <pc:sldMkLst>
          <pc:docMk/>
          <pc:sldMk cId="2004693158" sldId="1628"/>
        </pc:sldMkLst>
        <pc:spChg chg="mod">
          <ac:chgData name="Ben Oostdam ☁" userId="b8600e65dd6ef779" providerId="LiveId" clId="{938774C2-3053-483F-A0E7-2E40B280297C}" dt="2020-05-07T05:12:59.501" v="30"/>
          <ac:spMkLst>
            <pc:docMk/>
            <pc:sldMk cId="2004693158" sldId="1628"/>
            <ac:spMk id="3" creationId="{07527318-CD56-453F-BCDC-7B070DF2E6ED}"/>
          </ac:spMkLst>
        </pc:spChg>
      </pc:sldChg>
      <pc:sldChg chg="modSp">
        <pc:chgData name="Ben Oostdam ☁" userId="b8600e65dd6ef779" providerId="LiveId" clId="{938774C2-3053-483F-A0E7-2E40B280297C}" dt="2020-05-07T05:13:08.918" v="31"/>
        <pc:sldMkLst>
          <pc:docMk/>
          <pc:sldMk cId="2122191466" sldId="1630"/>
        </pc:sldMkLst>
        <pc:spChg chg="mod">
          <ac:chgData name="Ben Oostdam ☁" userId="b8600e65dd6ef779" providerId="LiveId" clId="{938774C2-3053-483F-A0E7-2E40B280297C}" dt="2020-05-07T05:13:08.918" v="31"/>
          <ac:spMkLst>
            <pc:docMk/>
            <pc:sldMk cId="2122191466" sldId="1630"/>
            <ac:spMk id="3" creationId="{37DAE36C-A629-4FCF-8AF0-7FCA5379EE06}"/>
          </ac:spMkLst>
        </pc:spChg>
      </pc:sldChg>
      <pc:sldChg chg="modSp">
        <pc:chgData name="Ben Oostdam ☁" userId="b8600e65dd6ef779" providerId="LiveId" clId="{938774C2-3053-483F-A0E7-2E40B280297C}" dt="2020-05-07T05:13:40.190" v="32"/>
        <pc:sldMkLst>
          <pc:docMk/>
          <pc:sldMk cId="168818268" sldId="1675"/>
        </pc:sldMkLst>
        <pc:spChg chg="mod">
          <ac:chgData name="Ben Oostdam ☁" userId="b8600e65dd6ef779" providerId="LiveId" clId="{938774C2-3053-483F-A0E7-2E40B280297C}" dt="2020-05-07T05:13:40.190" v="32"/>
          <ac:spMkLst>
            <pc:docMk/>
            <pc:sldMk cId="168818268" sldId="1675"/>
            <ac:spMk id="3" creationId="{4A8E1EC9-F8BE-4D10-9F2A-0A612EC16A47}"/>
          </ac:spMkLst>
        </pc:spChg>
      </pc:sldChg>
      <pc:sldChg chg="modSp">
        <pc:chgData name="Ben Oostdam ☁" userId="b8600e65dd6ef779" providerId="LiveId" clId="{938774C2-3053-483F-A0E7-2E40B280297C}" dt="2020-05-07T05:13:53.080" v="33"/>
        <pc:sldMkLst>
          <pc:docMk/>
          <pc:sldMk cId="1454503330" sldId="1676"/>
        </pc:sldMkLst>
        <pc:spChg chg="mod">
          <ac:chgData name="Ben Oostdam ☁" userId="b8600e65dd6ef779" providerId="LiveId" clId="{938774C2-3053-483F-A0E7-2E40B280297C}" dt="2020-05-07T05:13:53.080" v="33"/>
          <ac:spMkLst>
            <pc:docMk/>
            <pc:sldMk cId="1454503330" sldId="1676"/>
            <ac:spMk id="3" creationId="{51CA33E2-1C70-4021-B362-D63C26D7DE3A}"/>
          </ac:spMkLst>
        </pc:spChg>
      </pc:sldChg>
      <pc:sldChg chg="modSp">
        <pc:chgData name="Ben Oostdam ☁" userId="b8600e65dd6ef779" providerId="LiveId" clId="{938774C2-3053-483F-A0E7-2E40B280297C}" dt="2020-05-07T05:12:19.178" v="29"/>
        <pc:sldMkLst>
          <pc:docMk/>
          <pc:sldMk cId="3748349499" sldId="1677"/>
        </pc:sldMkLst>
        <pc:spChg chg="mod">
          <ac:chgData name="Ben Oostdam ☁" userId="b8600e65dd6ef779" providerId="LiveId" clId="{938774C2-3053-483F-A0E7-2E40B280297C}" dt="2020-05-07T05:12:19.178" v="29"/>
          <ac:spMkLst>
            <pc:docMk/>
            <pc:sldMk cId="3748349499" sldId="1677"/>
            <ac:spMk id="3" creationId="{2D0750AB-566B-432D-AFD6-984D9DF4CF46}"/>
          </ac:spMkLst>
        </pc:spChg>
      </pc:sldChg>
      <pc:sldChg chg="modSp">
        <pc:chgData name="Ben Oostdam ☁" userId="b8600e65dd6ef779" providerId="LiveId" clId="{938774C2-3053-483F-A0E7-2E40B280297C}" dt="2020-05-07T05:14:14.924" v="35"/>
        <pc:sldMkLst>
          <pc:docMk/>
          <pc:sldMk cId="850867859" sldId="1678"/>
        </pc:sldMkLst>
        <pc:spChg chg="mod">
          <ac:chgData name="Ben Oostdam ☁" userId="b8600e65dd6ef779" providerId="LiveId" clId="{938774C2-3053-483F-A0E7-2E40B280297C}" dt="2020-05-07T05:14:14.924" v="35"/>
          <ac:spMkLst>
            <pc:docMk/>
            <pc:sldMk cId="850867859" sldId="1678"/>
            <ac:spMk id="3" creationId="{60C40873-53AE-4AE6-9434-465B10B8D3AF}"/>
          </ac:spMkLst>
        </pc:spChg>
      </pc:sldChg>
      <pc:sldChg chg="modSp">
        <pc:chgData name="Ben Oostdam ☁" userId="b8600e65dd6ef779" providerId="LiveId" clId="{938774C2-3053-483F-A0E7-2E40B280297C}" dt="2020-05-07T05:14:30.064" v="36"/>
        <pc:sldMkLst>
          <pc:docMk/>
          <pc:sldMk cId="2689362751" sldId="1679"/>
        </pc:sldMkLst>
        <pc:spChg chg="mod">
          <ac:chgData name="Ben Oostdam ☁" userId="b8600e65dd6ef779" providerId="LiveId" clId="{938774C2-3053-483F-A0E7-2E40B280297C}" dt="2020-05-07T05:14:30.064" v="36"/>
          <ac:spMkLst>
            <pc:docMk/>
            <pc:sldMk cId="2689362751" sldId="1679"/>
            <ac:spMk id="3" creationId="{ACCF1B54-C4F5-45A6-BBFA-F00B57DA1809}"/>
          </ac:spMkLst>
        </pc:spChg>
      </pc:sldChg>
      <pc:sldChg chg="modSp">
        <pc:chgData name="Ben Oostdam ☁" userId="b8600e65dd6ef779" providerId="LiveId" clId="{938774C2-3053-483F-A0E7-2E40B280297C}" dt="2020-05-07T05:14:50.752" v="37"/>
        <pc:sldMkLst>
          <pc:docMk/>
          <pc:sldMk cId="1843244821" sldId="1680"/>
        </pc:sldMkLst>
        <pc:spChg chg="mod">
          <ac:chgData name="Ben Oostdam ☁" userId="b8600e65dd6ef779" providerId="LiveId" clId="{938774C2-3053-483F-A0E7-2E40B280297C}" dt="2020-05-07T05:14:50.752" v="37"/>
          <ac:spMkLst>
            <pc:docMk/>
            <pc:sldMk cId="1843244821" sldId="1680"/>
            <ac:spMk id="3" creationId="{A4FB1CC6-91DC-4198-92CA-87D8AB56209A}"/>
          </ac:spMkLst>
        </pc:spChg>
      </pc:sldChg>
      <pc:sldChg chg="modSp">
        <pc:chgData name="Ben Oostdam ☁" userId="b8600e65dd6ef779" providerId="LiveId" clId="{938774C2-3053-483F-A0E7-2E40B280297C}" dt="2020-05-07T05:15:58.053" v="43"/>
        <pc:sldMkLst>
          <pc:docMk/>
          <pc:sldMk cId="1377830245" sldId="1683"/>
        </pc:sldMkLst>
        <pc:spChg chg="mod">
          <ac:chgData name="Ben Oostdam ☁" userId="b8600e65dd6ef779" providerId="LiveId" clId="{938774C2-3053-483F-A0E7-2E40B280297C}" dt="2020-05-07T05:15:58.053" v="43"/>
          <ac:spMkLst>
            <pc:docMk/>
            <pc:sldMk cId="1377830245" sldId="1683"/>
            <ac:spMk id="3" creationId="{C190D337-EEC7-44F8-9284-73C3638173FD}"/>
          </ac:spMkLst>
        </pc:spChg>
      </pc:sldChg>
      <pc:sldChg chg="modSp">
        <pc:chgData name="Ben Oostdam ☁" userId="b8600e65dd6ef779" providerId="LiveId" clId="{938774C2-3053-483F-A0E7-2E40B280297C}" dt="2020-05-07T05:15:04.677" v="38"/>
        <pc:sldMkLst>
          <pc:docMk/>
          <pc:sldMk cId="2171963404" sldId="1687"/>
        </pc:sldMkLst>
        <pc:spChg chg="mod">
          <ac:chgData name="Ben Oostdam ☁" userId="b8600e65dd6ef779" providerId="LiveId" clId="{938774C2-3053-483F-A0E7-2E40B280297C}" dt="2020-05-07T05:15:04.677" v="38"/>
          <ac:spMkLst>
            <pc:docMk/>
            <pc:sldMk cId="2171963404" sldId="1687"/>
            <ac:spMk id="3" creationId="{7630BE2A-A0B6-4FBC-BCAE-89A1497DC725}"/>
          </ac:spMkLst>
        </pc:spChg>
      </pc:sldChg>
      <pc:sldChg chg="modSp">
        <pc:chgData name="Ben Oostdam ☁" userId="b8600e65dd6ef779" providerId="LiveId" clId="{938774C2-3053-483F-A0E7-2E40B280297C}" dt="2020-05-07T05:15:11.212" v="39"/>
        <pc:sldMkLst>
          <pc:docMk/>
          <pc:sldMk cId="3101905013" sldId="1688"/>
        </pc:sldMkLst>
        <pc:spChg chg="mod">
          <ac:chgData name="Ben Oostdam ☁" userId="b8600e65dd6ef779" providerId="LiveId" clId="{938774C2-3053-483F-A0E7-2E40B280297C}" dt="2020-05-07T05:15:11.212" v="39"/>
          <ac:spMkLst>
            <pc:docMk/>
            <pc:sldMk cId="3101905013" sldId="1688"/>
            <ac:spMk id="3" creationId="{49D19289-8988-4176-8DF8-D9FE7C559DEB}"/>
          </ac:spMkLst>
        </pc:spChg>
      </pc:sldChg>
      <pc:sldChg chg="modSp">
        <pc:chgData name="Ben Oostdam ☁" userId="b8600e65dd6ef779" providerId="LiveId" clId="{938774C2-3053-483F-A0E7-2E40B280297C}" dt="2020-05-07T05:15:22.519" v="40"/>
        <pc:sldMkLst>
          <pc:docMk/>
          <pc:sldMk cId="2972187985" sldId="1689"/>
        </pc:sldMkLst>
        <pc:spChg chg="mod">
          <ac:chgData name="Ben Oostdam ☁" userId="b8600e65dd6ef779" providerId="LiveId" clId="{938774C2-3053-483F-A0E7-2E40B280297C}" dt="2020-05-07T05:15:22.519" v="40"/>
          <ac:spMkLst>
            <pc:docMk/>
            <pc:sldMk cId="2972187985" sldId="1689"/>
            <ac:spMk id="3" creationId="{593914D9-82D5-4673-8613-C25C6034429B}"/>
          </ac:spMkLst>
        </pc:spChg>
      </pc:sldChg>
      <pc:sldChg chg="modSp">
        <pc:chgData name="Ben Oostdam ☁" userId="b8600e65dd6ef779" providerId="LiveId" clId="{938774C2-3053-483F-A0E7-2E40B280297C}" dt="2020-05-07T05:15:31.061" v="41"/>
        <pc:sldMkLst>
          <pc:docMk/>
          <pc:sldMk cId="1691901668" sldId="1690"/>
        </pc:sldMkLst>
        <pc:spChg chg="mod">
          <ac:chgData name="Ben Oostdam ☁" userId="b8600e65dd6ef779" providerId="LiveId" clId="{938774C2-3053-483F-A0E7-2E40B280297C}" dt="2020-05-07T05:15:31.061" v="41"/>
          <ac:spMkLst>
            <pc:docMk/>
            <pc:sldMk cId="1691901668" sldId="1690"/>
            <ac:spMk id="3" creationId="{AD07BCDF-5F0C-4210-8697-03A63BC82F36}"/>
          </ac:spMkLst>
        </pc:spChg>
      </pc:sldChg>
      <pc:sldChg chg="modSp">
        <pc:chgData name="Ben Oostdam ☁" userId="b8600e65dd6ef779" providerId="LiveId" clId="{938774C2-3053-483F-A0E7-2E40B280297C}" dt="2020-05-07T05:15:43.540" v="42"/>
        <pc:sldMkLst>
          <pc:docMk/>
          <pc:sldMk cId="1766286305" sldId="1691"/>
        </pc:sldMkLst>
        <pc:spChg chg="mod">
          <ac:chgData name="Ben Oostdam ☁" userId="b8600e65dd6ef779" providerId="LiveId" clId="{938774C2-3053-483F-A0E7-2E40B280297C}" dt="2020-05-07T05:15:43.540" v="42"/>
          <ac:spMkLst>
            <pc:docMk/>
            <pc:sldMk cId="1766286305" sldId="1691"/>
            <ac:spMk id="3" creationId="{CD68DFC0-8B44-4E96-91CD-1B77B68530C3}"/>
          </ac:spMkLst>
        </pc:spChg>
      </pc:sldChg>
      <pc:sldChg chg="modSp">
        <pc:chgData name="Ben Oostdam ☁" userId="b8600e65dd6ef779" providerId="LiveId" clId="{938774C2-3053-483F-A0E7-2E40B280297C}" dt="2020-05-07T05:16:16.878" v="44"/>
        <pc:sldMkLst>
          <pc:docMk/>
          <pc:sldMk cId="2417504167" sldId="1692"/>
        </pc:sldMkLst>
        <pc:spChg chg="mod">
          <ac:chgData name="Ben Oostdam ☁" userId="b8600e65dd6ef779" providerId="LiveId" clId="{938774C2-3053-483F-A0E7-2E40B280297C}" dt="2020-05-07T05:16:16.878" v="44"/>
          <ac:spMkLst>
            <pc:docMk/>
            <pc:sldMk cId="2417504167" sldId="1692"/>
            <ac:spMk id="3" creationId="{DA1B2ED5-8742-4B76-BA92-EAD9BF45AE28}"/>
          </ac:spMkLst>
        </pc:spChg>
      </pc:sldChg>
      <pc:sldChg chg="modSp">
        <pc:chgData name="Ben Oostdam ☁" userId="b8600e65dd6ef779" providerId="LiveId" clId="{938774C2-3053-483F-A0E7-2E40B280297C}" dt="2020-05-07T05:16:24.152" v="45"/>
        <pc:sldMkLst>
          <pc:docMk/>
          <pc:sldMk cId="3192971478" sldId="1693"/>
        </pc:sldMkLst>
        <pc:spChg chg="mod">
          <ac:chgData name="Ben Oostdam ☁" userId="b8600e65dd6ef779" providerId="LiveId" clId="{938774C2-3053-483F-A0E7-2E40B280297C}" dt="2020-05-07T05:16:24.152" v="45"/>
          <ac:spMkLst>
            <pc:docMk/>
            <pc:sldMk cId="3192971478" sldId="1693"/>
            <ac:spMk id="3" creationId="{88C56531-D93D-4372-9C22-715A796339F8}"/>
          </ac:spMkLst>
        </pc:spChg>
      </pc:sldChg>
      <pc:sldChg chg="modSp">
        <pc:chgData name="Ben Oostdam ☁" userId="b8600e65dd6ef779" providerId="LiveId" clId="{938774C2-3053-483F-A0E7-2E40B280297C}" dt="2020-05-07T05:16:31.685" v="46"/>
        <pc:sldMkLst>
          <pc:docMk/>
          <pc:sldMk cId="1950196515" sldId="1694"/>
        </pc:sldMkLst>
        <pc:spChg chg="mod">
          <ac:chgData name="Ben Oostdam ☁" userId="b8600e65dd6ef779" providerId="LiveId" clId="{938774C2-3053-483F-A0E7-2E40B280297C}" dt="2020-05-07T05:16:31.685" v="46"/>
          <ac:spMkLst>
            <pc:docMk/>
            <pc:sldMk cId="1950196515" sldId="1694"/>
            <ac:spMk id="3" creationId="{0255D7C8-CA15-4570-95E7-E96DEF77466D}"/>
          </ac:spMkLst>
        </pc:spChg>
      </pc:sldChg>
      <pc:sldChg chg="modSp">
        <pc:chgData name="Ben Oostdam ☁" userId="b8600e65dd6ef779" providerId="LiveId" clId="{938774C2-3053-483F-A0E7-2E40B280297C}" dt="2020-05-07T05:16:57.681" v="47"/>
        <pc:sldMkLst>
          <pc:docMk/>
          <pc:sldMk cId="1940417974" sldId="1695"/>
        </pc:sldMkLst>
        <pc:spChg chg="mod">
          <ac:chgData name="Ben Oostdam ☁" userId="b8600e65dd6ef779" providerId="LiveId" clId="{938774C2-3053-483F-A0E7-2E40B280297C}" dt="2020-05-07T05:16:57.681" v="47"/>
          <ac:spMkLst>
            <pc:docMk/>
            <pc:sldMk cId="1940417974" sldId="1695"/>
            <ac:spMk id="3" creationId="{22040E24-DF43-4679-8804-FBD6C5A4C5D8}"/>
          </ac:spMkLst>
        </pc:spChg>
      </pc:sldChg>
      <pc:sldChg chg="modSp">
        <pc:chgData name="Ben Oostdam ☁" userId="b8600e65dd6ef779" providerId="LiveId" clId="{938774C2-3053-483F-A0E7-2E40B280297C}" dt="2020-05-07T05:17:05.092" v="48"/>
        <pc:sldMkLst>
          <pc:docMk/>
          <pc:sldMk cId="1117967701" sldId="1696"/>
        </pc:sldMkLst>
        <pc:spChg chg="mod">
          <ac:chgData name="Ben Oostdam ☁" userId="b8600e65dd6ef779" providerId="LiveId" clId="{938774C2-3053-483F-A0E7-2E40B280297C}" dt="2020-05-07T05:17:05.092" v="48"/>
          <ac:spMkLst>
            <pc:docMk/>
            <pc:sldMk cId="1117967701" sldId="1696"/>
            <ac:spMk id="3" creationId="{CC8F05C5-2E1B-4BBD-B563-2E9442F110F4}"/>
          </ac:spMkLst>
        </pc:spChg>
      </pc:sldChg>
      <pc:sldChg chg="modSp">
        <pc:chgData name="Ben Oostdam ☁" userId="b8600e65dd6ef779" providerId="LiveId" clId="{938774C2-3053-483F-A0E7-2E40B280297C}" dt="2020-05-07T05:17:16.727" v="49"/>
        <pc:sldMkLst>
          <pc:docMk/>
          <pc:sldMk cId="3083140628" sldId="1697"/>
        </pc:sldMkLst>
        <pc:spChg chg="mod">
          <ac:chgData name="Ben Oostdam ☁" userId="b8600e65dd6ef779" providerId="LiveId" clId="{938774C2-3053-483F-A0E7-2E40B280297C}" dt="2020-05-07T05:17:16.727" v="49"/>
          <ac:spMkLst>
            <pc:docMk/>
            <pc:sldMk cId="3083140628" sldId="1697"/>
            <ac:spMk id="3" creationId="{43EAE7E1-12DB-4E00-BC26-A09B59B6E773}"/>
          </ac:spMkLst>
        </pc:spChg>
      </pc:sldChg>
      <pc:sldChg chg="modSp mod">
        <pc:chgData name="Ben Oostdam ☁" userId="b8600e65dd6ef779" providerId="LiveId" clId="{938774C2-3053-483F-A0E7-2E40B280297C}" dt="2020-05-07T05:20:49.279" v="92" actId="6549"/>
        <pc:sldMkLst>
          <pc:docMk/>
          <pc:sldMk cId="2996596031" sldId="1698"/>
        </pc:sldMkLst>
        <pc:spChg chg="mod">
          <ac:chgData name="Ben Oostdam ☁" userId="b8600e65dd6ef779" providerId="LiveId" clId="{938774C2-3053-483F-A0E7-2E40B280297C}" dt="2020-05-07T05:20:17.021" v="85"/>
          <ac:spMkLst>
            <pc:docMk/>
            <pc:sldMk cId="2996596031" sldId="1698"/>
            <ac:spMk id="19" creationId="{9942C81A-5C85-4D3F-850D-0830045B6CC8}"/>
          </ac:spMkLst>
        </pc:spChg>
        <pc:spChg chg="mod">
          <ac:chgData name="Ben Oostdam ☁" userId="b8600e65dd6ef779" providerId="LiveId" clId="{938774C2-3053-483F-A0E7-2E40B280297C}" dt="2020-05-07T05:19:03.629" v="84"/>
          <ac:spMkLst>
            <pc:docMk/>
            <pc:sldMk cId="2996596031" sldId="1698"/>
            <ac:spMk id="20" creationId="{64980E57-7BE3-489A-94E0-E8CF9C53565E}"/>
          </ac:spMkLst>
        </pc:spChg>
        <pc:spChg chg="mod">
          <ac:chgData name="Ben Oostdam ☁" userId="b8600e65dd6ef779" providerId="LiveId" clId="{938774C2-3053-483F-A0E7-2E40B280297C}" dt="2020-05-07T05:20:49.279" v="92" actId="6549"/>
          <ac:spMkLst>
            <pc:docMk/>
            <pc:sldMk cId="2996596031" sldId="1698"/>
            <ac:spMk id="30" creationId="{75486114-FC9B-40A3-9061-F98147F95CBC}"/>
          </ac:spMkLst>
        </pc:spChg>
        <pc:spChg chg="mod">
          <ac:chgData name="Ben Oostdam ☁" userId="b8600e65dd6ef779" providerId="LiveId" clId="{938774C2-3053-483F-A0E7-2E40B280297C}" dt="2020-05-07T05:20:41.739" v="91" actId="6549"/>
          <ac:spMkLst>
            <pc:docMk/>
            <pc:sldMk cId="2996596031" sldId="1698"/>
            <ac:spMk id="31" creationId="{05F3D130-F90D-4A87-9E3D-AC01D526B87B}"/>
          </ac:spMkLst>
        </pc:spChg>
        <pc:spChg chg="mod">
          <ac:chgData name="Ben Oostdam ☁" userId="b8600e65dd6ef779" providerId="LiveId" clId="{938774C2-3053-483F-A0E7-2E40B280297C}" dt="2020-05-07T05:18:14.142" v="82" actId="20577"/>
          <ac:spMkLst>
            <pc:docMk/>
            <pc:sldMk cId="2996596031" sldId="1698"/>
            <ac:spMk id="32" creationId="{FEBC6BBC-BB54-4927-B452-5451B28DDDA5}"/>
          </ac:spMkLst>
        </pc:spChg>
        <pc:spChg chg="mod">
          <ac:chgData name="Ben Oostdam ☁" userId="b8600e65dd6ef779" providerId="LiveId" clId="{938774C2-3053-483F-A0E7-2E40B280297C}" dt="2020-05-07T05:18:11.679" v="81"/>
          <ac:spMkLst>
            <pc:docMk/>
            <pc:sldMk cId="2996596031" sldId="1698"/>
            <ac:spMk id="33" creationId="{387C4D2F-DDE4-4325-9289-797FA395D4BE}"/>
          </ac:spMkLst>
        </pc:spChg>
        <pc:grpChg chg="mod">
          <ac:chgData name="Ben Oostdam ☁" userId="b8600e65dd6ef779" providerId="LiveId" clId="{938774C2-3053-483F-A0E7-2E40B280297C}" dt="2020-05-07T05:18:11.679" v="81"/>
          <ac:grpSpMkLst>
            <pc:docMk/>
            <pc:sldMk cId="2996596031" sldId="1698"/>
            <ac:grpSpMk id="55" creationId="{205E32D3-F97D-4444-85C3-800AAD5285EE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F2A4E-D34B-4806-99A1-02910183DDE4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E3519-AA41-4C8F-81B1-98F81BDCD1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02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本素材由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提供</a:t>
            </a: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尊重知识产权并注重保护用户享有的各项权利。郑重提醒您：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插件中提供的任何信息内容的所有权、知识产权归其原始权利人或权利受让人所有，您免费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购买获得的是信息内容的使用权，并受下述条款的约束；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您仅可以个人非商业用途使用该等信息内容，不可将信息内容的全部或部分用于出售，或以出租、出借、转让、分销、发布等其他任何方式供他人使用；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禁止在接入互联网或移动互联网的任何网站、平台、应用或程序上以任何方式为他人提供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插件资源内容的下载。</a:t>
            </a:r>
          </a:p>
          <a:p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resource is supplied by </a:t>
            </a:r>
            <a:r>
              <a:rPr lang="en-US" altLang="zh-CN" sz="800" dirty="0"/>
              <a:t>iSlide</a:t>
            </a:r>
            <a:r>
              <a:rPr lang="en-US" altLang="zh-CN" sz="800" baseline="30000" dirty="0"/>
              <a:t>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800" dirty="0"/>
              <a:t>iSlide</a:t>
            </a:r>
            <a:r>
              <a:rPr lang="en-US" altLang="zh-CN" sz="800" baseline="30000" dirty="0"/>
              <a:t>  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respects all intellectual property rights and protects all the rights its users acquired. Solemnly remind you: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1.You are only allowed to use such resource for personal and non-commercial aim, not allowed to use such resource or part of it for the sale; or rent, lend, transfer to others; or distribution or release it in any way.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2.You are not permitted to provide the resource of iSlide Add-in in any website, platform, application access to the Internet or mobile Internet.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8CBA8-7810-4766-B530-356872D4713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646652" y="3236831"/>
            <a:ext cx="5873836" cy="487867"/>
          </a:xfrm>
        </p:spPr>
        <p:txBody>
          <a:bodyPr anchor="ctr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</p:nvPr>
        </p:nvSpPr>
        <p:spPr>
          <a:xfrm>
            <a:off x="5646652" y="1899218"/>
            <a:ext cx="5873836" cy="131322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46652" y="4160341"/>
            <a:ext cx="5873836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46652" y="4531816"/>
            <a:ext cx="5873836" cy="3714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4" name="그룹 1"/>
          <p:cNvGrpSpPr/>
          <p:nvPr userDrawn="1"/>
        </p:nvGrpSpPr>
        <p:grpSpPr>
          <a:xfrm>
            <a:off x="0" y="0"/>
            <a:ext cx="6362700" cy="6863906"/>
            <a:chOff x="0" y="57408"/>
            <a:chExt cx="4661488" cy="5028685"/>
          </a:xfrm>
        </p:grpSpPr>
        <p:sp>
          <p:nvSpPr>
            <p:cNvPr id="15" name="Freeform 97"/>
            <p:cNvSpPr>
              <a:spLocks/>
            </p:cNvSpPr>
            <p:nvPr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16" name="Freeform 98"/>
            <p:cNvSpPr>
              <a:spLocks/>
            </p:cNvSpPr>
            <p:nvPr/>
          </p:nvSpPr>
          <p:spPr bwMode="auto">
            <a:xfrm>
              <a:off x="0" y="57408"/>
              <a:ext cx="3078251" cy="962103"/>
            </a:xfrm>
            <a:custGeom>
              <a:avLst/>
              <a:gdLst>
                <a:gd name="T0" fmla="*/ 2178 w 2582"/>
                <a:gd name="T1" fmla="*/ 0 h 807"/>
                <a:gd name="T2" fmla="*/ 0 w 2582"/>
                <a:gd name="T3" fmla="*/ 0 h 807"/>
                <a:gd name="T4" fmla="*/ 0 w 2582"/>
                <a:gd name="T5" fmla="*/ 807 h 807"/>
                <a:gd name="T6" fmla="*/ 2178 w 2582"/>
                <a:gd name="T7" fmla="*/ 807 h 807"/>
                <a:gd name="T8" fmla="*/ 2582 w 2582"/>
                <a:gd name="T9" fmla="*/ 404 h 807"/>
                <a:gd name="T10" fmla="*/ 2178 w 2582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2" h="807">
                  <a:moveTo>
                    <a:pt x="217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178" y="807"/>
                  </a:lnTo>
                  <a:lnTo>
                    <a:pt x="2582" y="404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17" name="Freeform 99"/>
            <p:cNvSpPr>
              <a:spLocks/>
            </p:cNvSpPr>
            <p:nvPr/>
          </p:nvSpPr>
          <p:spPr bwMode="auto">
            <a:xfrm>
              <a:off x="0" y="1074351"/>
              <a:ext cx="2063692" cy="962103"/>
            </a:xfrm>
            <a:custGeom>
              <a:avLst/>
              <a:gdLst>
                <a:gd name="T0" fmla="*/ 1327 w 1731"/>
                <a:gd name="T1" fmla="*/ 0 h 807"/>
                <a:gd name="T2" fmla="*/ 0 w 1731"/>
                <a:gd name="T3" fmla="*/ 0 h 807"/>
                <a:gd name="T4" fmla="*/ 0 w 1731"/>
                <a:gd name="T5" fmla="*/ 807 h 807"/>
                <a:gd name="T6" fmla="*/ 1327 w 1731"/>
                <a:gd name="T7" fmla="*/ 807 h 807"/>
                <a:gd name="T8" fmla="*/ 1731 w 1731"/>
                <a:gd name="T9" fmla="*/ 403 h 807"/>
                <a:gd name="T10" fmla="*/ 1327 w 1731"/>
                <a:gd name="T11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1327" y="807"/>
                  </a:lnTo>
                  <a:lnTo>
                    <a:pt x="1731" y="403"/>
                  </a:lnTo>
                  <a:lnTo>
                    <a:pt x="1327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18" name="Freeform 100"/>
            <p:cNvSpPr>
              <a:spLocks/>
            </p:cNvSpPr>
            <p:nvPr/>
          </p:nvSpPr>
          <p:spPr bwMode="auto">
            <a:xfrm>
              <a:off x="0" y="2091295"/>
              <a:ext cx="1043172" cy="960910"/>
            </a:xfrm>
            <a:custGeom>
              <a:avLst/>
              <a:gdLst>
                <a:gd name="T0" fmla="*/ 471 w 875"/>
                <a:gd name="T1" fmla="*/ 0 h 806"/>
                <a:gd name="T2" fmla="*/ 0 w 875"/>
                <a:gd name="T3" fmla="*/ 0 h 806"/>
                <a:gd name="T4" fmla="*/ 0 w 875"/>
                <a:gd name="T5" fmla="*/ 806 h 806"/>
                <a:gd name="T6" fmla="*/ 471 w 875"/>
                <a:gd name="T7" fmla="*/ 806 h 806"/>
                <a:gd name="T8" fmla="*/ 875 w 875"/>
                <a:gd name="T9" fmla="*/ 403 h 806"/>
                <a:gd name="T10" fmla="*/ 471 w 875"/>
                <a:gd name="T1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6">
                  <a:moveTo>
                    <a:pt x="471" y="0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471" y="806"/>
                  </a:lnTo>
                  <a:lnTo>
                    <a:pt x="875" y="403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19" name="Freeform 101"/>
            <p:cNvSpPr>
              <a:spLocks/>
            </p:cNvSpPr>
            <p:nvPr/>
          </p:nvSpPr>
          <p:spPr bwMode="auto">
            <a:xfrm>
              <a:off x="0" y="4123990"/>
              <a:ext cx="2063692" cy="962103"/>
            </a:xfrm>
            <a:custGeom>
              <a:avLst/>
              <a:gdLst>
                <a:gd name="T0" fmla="*/ 1327 w 1731"/>
                <a:gd name="T1" fmla="*/ 807 h 807"/>
                <a:gd name="T2" fmla="*/ 0 w 1731"/>
                <a:gd name="T3" fmla="*/ 807 h 807"/>
                <a:gd name="T4" fmla="*/ 0 w 1731"/>
                <a:gd name="T5" fmla="*/ 0 h 807"/>
                <a:gd name="T6" fmla="*/ 1327 w 1731"/>
                <a:gd name="T7" fmla="*/ 0 h 807"/>
                <a:gd name="T8" fmla="*/ 1731 w 1731"/>
                <a:gd name="T9" fmla="*/ 403 h 807"/>
                <a:gd name="T10" fmla="*/ 1327 w 1731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1" h="807">
                  <a:moveTo>
                    <a:pt x="1327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1327" y="0"/>
                  </a:lnTo>
                  <a:lnTo>
                    <a:pt x="1731" y="403"/>
                  </a:lnTo>
                  <a:lnTo>
                    <a:pt x="1327" y="807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20" name="Freeform 102"/>
            <p:cNvSpPr>
              <a:spLocks/>
            </p:cNvSpPr>
            <p:nvPr/>
          </p:nvSpPr>
          <p:spPr bwMode="auto">
            <a:xfrm>
              <a:off x="0" y="3107047"/>
              <a:ext cx="1043172" cy="962103"/>
            </a:xfrm>
            <a:custGeom>
              <a:avLst/>
              <a:gdLst>
                <a:gd name="T0" fmla="*/ 471 w 875"/>
                <a:gd name="T1" fmla="*/ 807 h 807"/>
                <a:gd name="T2" fmla="*/ 0 w 875"/>
                <a:gd name="T3" fmla="*/ 807 h 807"/>
                <a:gd name="T4" fmla="*/ 0 w 875"/>
                <a:gd name="T5" fmla="*/ 0 h 807"/>
                <a:gd name="T6" fmla="*/ 471 w 875"/>
                <a:gd name="T7" fmla="*/ 0 h 807"/>
                <a:gd name="T8" fmla="*/ 875 w 875"/>
                <a:gd name="T9" fmla="*/ 404 h 807"/>
                <a:gd name="T10" fmla="*/ 471 w 875"/>
                <a:gd name="T11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5" h="807">
                  <a:moveTo>
                    <a:pt x="471" y="807"/>
                  </a:moveTo>
                  <a:lnTo>
                    <a:pt x="0" y="807"/>
                  </a:lnTo>
                  <a:lnTo>
                    <a:pt x="0" y="0"/>
                  </a:lnTo>
                  <a:lnTo>
                    <a:pt x="471" y="0"/>
                  </a:lnTo>
                  <a:lnTo>
                    <a:pt x="875" y="404"/>
                  </a:lnTo>
                  <a:lnTo>
                    <a:pt x="471" y="8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21" name="Freeform 103"/>
            <p:cNvSpPr>
              <a:spLocks/>
            </p:cNvSpPr>
            <p:nvPr/>
          </p:nvSpPr>
          <p:spPr bwMode="auto">
            <a:xfrm>
              <a:off x="2684826" y="58600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22" name="Freeform 104"/>
            <p:cNvSpPr>
              <a:spLocks/>
            </p:cNvSpPr>
            <p:nvPr/>
          </p:nvSpPr>
          <p:spPr bwMode="auto">
            <a:xfrm>
              <a:off x="3700578" y="5860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806 w 806"/>
                <a:gd name="T5" fmla="*/ 0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chemeClr val="bg1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1" name="Freeform 106"/>
            <p:cNvSpPr>
              <a:spLocks/>
            </p:cNvSpPr>
            <p:nvPr/>
          </p:nvSpPr>
          <p:spPr bwMode="auto">
            <a:xfrm>
              <a:off x="1669075" y="1074351"/>
              <a:ext cx="960910" cy="962103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2" name="Freeform 107"/>
            <p:cNvSpPr>
              <a:spLocks/>
            </p:cNvSpPr>
            <p:nvPr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806 w 806"/>
                <a:gd name="T1" fmla="*/ 807 h 807"/>
                <a:gd name="T2" fmla="*/ 0 w 806"/>
                <a:gd name="T3" fmla="*/ 0 h 807"/>
                <a:gd name="T4" fmla="*/ 0 w 806"/>
                <a:gd name="T5" fmla="*/ 807 h 807"/>
                <a:gd name="T6" fmla="*/ 806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807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806" y="807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3" name="Freeform 109"/>
            <p:cNvSpPr>
              <a:spLocks/>
            </p:cNvSpPr>
            <p:nvPr/>
          </p:nvSpPr>
          <p:spPr bwMode="auto">
            <a:xfrm>
              <a:off x="2691890" y="4125183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4" name="Freeform 111"/>
            <p:cNvSpPr>
              <a:spLocks/>
            </p:cNvSpPr>
            <p:nvPr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5" name="Freeform 112"/>
            <p:cNvSpPr>
              <a:spLocks/>
            </p:cNvSpPr>
            <p:nvPr/>
          </p:nvSpPr>
          <p:spPr bwMode="auto">
            <a:xfrm>
              <a:off x="1669075" y="4123990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6" name="Freeform 113"/>
            <p:cNvSpPr>
              <a:spLocks/>
            </p:cNvSpPr>
            <p:nvPr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7" name="Freeform 114"/>
            <p:cNvSpPr>
              <a:spLocks/>
            </p:cNvSpPr>
            <p:nvPr/>
          </p:nvSpPr>
          <p:spPr bwMode="auto">
            <a:xfrm>
              <a:off x="644979" y="2091295"/>
              <a:ext cx="960910" cy="960910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38" name="Freeform 115"/>
            <p:cNvSpPr>
              <a:spLocks/>
            </p:cNvSpPr>
            <p:nvPr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9" name="Freeform 117"/>
            <p:cNvSpPr>
              <a:spLocks/>
            </p:cNvSpPr>
            <p:nvPr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0" name="Freeform 119"/>
            <p:cNvSpPr>
              <a:spLocks/>
            </p:cNvSpPr>
            <p:nvPr/>
          </p:nvSpPr>
          <p:spPr bwMode="auto">
            <a:xfrm>
              <a:off x="644979" y="3108239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1" name="Freeform 120"/>
            <p:cNvSpPr>
              <a:spLocks/>
            </p:cNvSpPr>
            <p:nvPr/>
          </p:nvSpPr>
          <p:spPr bwMode="auto">
            <a:xfrm>
              <a:off x="643786" y="3107047"/>
              <a:ext cx="962103" cy="962103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grpSp>
          <p:nvGrpSpPr>
            <p:cNvPr id="42" name="그룹 89"/>
            <p:cNvGrpSpPr/>
            <p:nvPr/>
          </p:nvGrpSpPr>
          <p:grpSpPr>
            <a:xfrm>
              <a:off x="1328107" y="3390795"/>
              <a:ext cx="277782" cy="678360"/>
              <a:chOff x="1812925" y="4535488"/>
              <a:chExt cx="369888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56" name="Freeform 5"/>
              <p:cNvSpPr>
                <a:spLocks/>
              </p:cNvSpPr>
              <p:nvPr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/>
              </a:p>
            </p:txBody>
          </p:sp>
          <p:sp>
            <p:nvSpPr>
              <p:cNvPr id="57" name="Freeform 7"/>
              <p:cNvSpPr>
                <a:spLocks/>
              </p:cNvSpPr>
              <p:nvPr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/>
              </a:p>
            </p:txBody>
          </p:sp>
        </p:grp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700578" y="192350"/>
              <a:ext cx="164523" cy="513837"/>
            </a:xfrm>
            <a:custGeom>
              <a:avLst/>
              <a:gdLst>
                <a:gd name="T0" fmla="*/ 0 w 138"/>
                <a:gd name="T1" fmla="*/ 0 h 431"/>
                <a:gd name="T2" fmla="*/ 0 w 138"/>
                <a:gd name="T3" fmla="*/ 85 h 431"/>
                <a:gd name="T4" fmla="*/ 0 w 138"/>
                <a:gd name="T5" fmla="*/ 85 h 431"/>
                <a:gd name="T6" fmla="*/ 15 w 138"/>
                <a:gd name="T7" fmla="*/ 96 h 431"/>
                <a:gd name="T8" fmla="*/ 27 w 138"/>
                <a:gd name="T9" fmla="*/ 110 h 431"/>
                <a:gd name="T10" fmla="*/ 38 w 138"/>
                <a:gd name="T11" fmla="*/ 124 h 431"/>
                <a:gd name="T12" fmla="*/ 47 w 138"/>
                <a:gd name="T13" fmla="*/ 141 h 431"/>
                <a:gd name="T14" fmla="*/ 56 w 138"/>
                <a:gd name="T15" fmla="*/ 158 h 431"/>
                <a:gd name="T16" fmla="*/ 61 w 138"/>
                <a:gd name="T17" fmla="*/ 177 h 431"/>
                <a:gd name="T18" fmla="*/ 64 w 138"/>
                <a:gd name="T19" fmla="*/ 195 h 431"/>
                <a:gd name="T20" fmla="*/ 65 w 138"/>
                <a:gd name="T21" fmla="*/ 215 h 431"/>
                <a:gd name="T22" fmla="*/ 65 w 138"/>
                <a:gd name="T23" fmla="*/ 215 h 431"/>
                <a:gd name="T24" fmla="*/ 64 w 138"/>
                <a:gd name="T25" fmla="*/ 235 h 431"/>
                <a:gd name="T26" fmla="*/ 61 w 138"/>
                <a:gd name="T27" fmla="*/ 254 h 431"/>
                <a:gd name="T28" fmla="*/ 56 w 138"/>
                <a:gd name="T29" fmla="*/ 272 h 431"/>
                <a:gd name="T30" fmla="*/ 47 w 138"/>
                <a:gd name="T31" fmla="*/ 290 h 431"/>
                <a:gd name="T32" fmla="*/ 38 w 138"/>
                <a:gd name="T33" fmla="*/ 305 h 431"/>
                <a:gd name="T34" fmla="*/ 27 w 138"/>
                <a:gd name="T35" fmla="*/ 321 h 431"/>
                <a:gd name="T36" fmla="*/ 15 w 138"/>
                <a:gd name="T37" fmla="*/ 333 h 431"/>
                <a:gd name="T38" fmla="*/ 0 w 138"/>
                <a:gd name="T39" fmla="*/ 346 h 431"/>
                <a:gd name="T40" fmla="*/ 0 w 138"/>
                <a:gd name="T41" fmla="*/ 431 h 431"/>
                <a:gd name="T42" fmla="*/ 0 w 138"/>
                <a:gd name="T43" fmla="*/ 431 h 431"/>
                <a:gd name="T44" fmla="*/ 15 w 138"/>
                <a:gd name="T45" fmla="*/ 423 h 431"/>
                <a:gd name="T46" fmla="*/ 30 w 138"/>
                <a:gd name="T47" fmla="*/ 414 h 431"/>
                <a:gd name="T48" fmla="*/ 43 w 138"/>
                <a:gd name="T49" fmla="*/ 405 h 431"/>
                <a:gd name="T50" fmla="*/ 57 w 138"/>
                <a:gd name="T51" fmla="*/ 394 h 431"/>
                <a:gd name="T52" fmla="*/ 68 w 138"/>
                <a:gd name="T53" fmla="*/ 384 h 431"/>
                <a:gd name="T54" fmla="*/ 80 w 138"/>
                <a:gd name="T55" fmla="*/ 371 h 431"/>
                <a:gd name="T56" fmla="*/ 90 w 138"/>
                <a:gd name="T57" fmla="*/ 359 h 431"/>
                <a:gd name="T58" fmla="*/ 100 w 138"/>
                <a:gd name="T59" fmla="*/ 345 h 431"/>
                <a:gd name="T60" fmla="*/ 109 w 138"/>
                <a:gd name="T61" fmla="*/ 330 h 431"/>
                <a:gd name="T62" fmla="*/ 116 w 138"/>
                <a:gd name="T63" fmla="*/ 316 h 431"/>
                <a:gd name="T64" fmla="*/ 123 w 138"/>
                <a:gd name="T65" fmla="*/ 300 h 431"/>
                <a:gd name="T66" fmla="*/ 128 w 138"/>
                <a:gd name="T67" fmla="*/ 283 h 431"/>
                <a:gd name="T68" fmla="*/ 133 w 138"/>
                <a:gd name="T69" fmla="*/ 268 h 431"/>
                <a:gd name="T70" fmla="*/ 136 w 138"/>
                <a:gd name="T71" fmla="*/ 250 h 431"/>
                <a:gd name="T72" fmla="*/ 138 w 138"/>
                <a:gd name="T73" fmla="*/ 233 h 431"/>
                <a:gd name="T74" fmla="*/ 138 w 138"/>
                <a:gd name="T75" fmla="*/ 215 h 431"/>
                <a:gd name="T76" fmla="*/ 138 w 138"/>
                <a:gd name="T77" fmla="*/ 215 h 431"/>
                <a:gd name="T78" fmla="*/ 138 w 138"/>
                <a:gd name="T79" fmla="*/ 198 h 431"/>
                <a:gd name="T80" fmla="*/ 136 w 138"/>
                <a:gd name="T81" fmla="*/ 180 h 431"/>
                <a:gd name="T82" fmla="*/ 133 w 138"/>
                <a:gd name="T83" fmla="*/ 163 h 431"/>
                <a:gd name="T84" fmla="*/ 128 w 138"/>
                <a:gd name="T85" fmla="*/ 146 h 431"/>
                <a:gd name="T86" fmla="*/ 123 w 138"/>
                <a:gd name="T87" fmla="*/ 131 h 431"/>
                <a:gd name="T88" fmla="*/ 116 w 138"/>
                <a:gd name="T89" fmla="*/ 115 h 431"/>
                <a:gd name="T90" fmla="*/ 109 w 138"/>
                <a:gd name="T91" fmla="*/ 100 h 431"/>
                <a:gd name="T92" fmla="*/ 100 w 138"/>
                <a:gd name="T93" fmla="*/ 86 h 431"/>
                <a:gd name="T94" fmla="*/ 90 w 138"/>
                <a:gd name="T95" fmla="*/ 72 h 431"/>
                <a:gd name="T96" fmla="*/ 80 w 138"/>
                <a:gd name="T97" fmla="*/ 60 h 431"/>
                <a:gd name="T98" fmla="*/ 68 w 138"/>
                <a:gd name="T99" fmla="*/ 47 h 431"/>
                <a:gd name="T100" fmla="*/ 57 w 138"/>
                <a:gd name="T101" fmla="*/ 36 h 431"/>
                <a:gd name="T102" fmla="*/ 43 w 138"/>
                <a:gd name="T103" fmla="*/ 25 h 431"/>
                <a:gd name="T104" fmla="*/ 30 w 138"/>
                <a:gd name="T105" fmla="*/ 16 h 431"/>
                <a:gd name="T106" fmla="*/ 15 w 138"/>
                <a:gd name="T107" fmla="*/ 7 h 431"/>
                <a:gd name="T108" fmla="*/ 0 w 138"/>
                <a:gd name="T10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" h="431">
                  <a:moveTo>
                    <a:pt x="0" y="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15" y="96"/>
                  </a:lnTo>
                  <a:lnTo>
                    <a:pt x="27" y="110"/>
                  </a:lnTo>
                  <a:lnTo>
                    <a:pt x="38" y="124"/>
                  </a:lnTo>
                  <a:lnTo>
                    <a:pt x="47" y="141"/>
                  </a:lnTo>
                  <a:lnTo>
                    <a:pt x="56" y="158"/>
                  </a:lnTo>
                  <a:lnTo>
                    <a:pt x="61" y="177"/>
                  </a:lnTo>
                  <a:lnTo>
                    <a:pt x="64" y="195"/>
                  </a:lnTo>
                  <a:lnTo>
                    <a:pt x="65" y="215"/>
                  </a:lnTo>
                  <a:lnTo>
                    <a:pt x="65" y="215"/>
                  </a:lnTo>
                  <a:lnTo>
                    <a:pt x="64" y="235"/>
                  </a:lnTo>
                  <a:lnTo>
                    <a:pt x="61" y="254"/>
                  </a:lnTo>
                  <a:lnTo>
                    <a:pt x="56" y="272"/>
                  </a:lnTo>
                  <a:lnTo>
                    <a:pt x="47" y="290"/>
                  </a:lnTo>
                  <a:lnTo>
                    <a:pt x="38" y="305"/>
                  </a:lnTo>
                  <a:lnTo>
                    <a:pt x="27" y="321"/>
                  </a:lnTo>
                  <a:lnTo>
                    <a:pt x="15" y="333"/>
                  </a:lnTo>
                  <a:lnTo>
                    <a:pt x="0" y="346"/>
                  </a:lnTo>
                  <a:lnTo>
                    <a:pt x="0" y="431"/>
                  </a:lnTo>
                  <a:lnTo>
                    <a:pt x="0" y="431"/>
                  </a:lnTo>
                  <a:lnTo>
                    <a:pt x="15" y="423"/>
                  </a:lnTo>
                  <a:lnTo>
                    <a:pt x="30" y="414"/>
                  </a:lnTo>
                  <a:lnTo>
                    <a:pt x="43" y="405"/>
                  </a:lnTo>
                  <a:lnTo>
                    <a:pt x="57" y="394"/>
                  </a:lnTo>
                  <a:lnTo>
                    <a:pt x="68" y="384"/>
                  </a:lnTo>
                  <a:lnTo>
                    <a:pt x="80" y="371"/>
                  </a:lnTo>
                  <a:lnTo>
                    <a:pt x="90" y="359"/>
                  </a:lnTo>
                  <a:lnTo>
                    <a:pt x="100" y="345"/>
                  </a:lnTo>
                  <a:lnTo>
                    <a:pt x="109" y="330"/>
                  </a:lnTo>
                  <a:lnTo>
                    <a:pt x="116" y="316"/>
                  </a:lnTo>
                  <a:lnTo>
                    <a:pt x="123" y="300"/>
                  </a:lnTo>
                  <a:lnTo>
                    <a:pt x="128" y="283"/>
                  </a:lnTo>
                  <a:lnTo>
                    <a:pt x="133" y="268"/>
                  </a:lnTo>
                  <a:lnTo>
                    <a:pt x="136" y="250"/>
                  </a:lnTo>
                  <a:lnTo>
                    <a:pt x="138" y="233"/>
                  </a:lnTo>
                  <a:lnTo>
                    <a:pt x="138" y="215"/>
                  </a:lnTo>
                  <a:lnTo>
                    <a:pt x="138" y="215"/>
                  </a:lnTo>
                  <a:lnTo>
                    <a:pt x="138" y="198"/>
                  </a:lnTo>
                  <a:lnTo>
                    <a:pt x="136" y="180"/>
                  </a:lnTo>
                  <a:lnTo>
                    <a:pt x="133" y="163"/>
                  </a:lnTo>
                  <a:lnTo>
                    <a:pt x="128" y="146"/>
                  </a:lnTo>
                  <a:lnTo>
                    <a:pt x="123" y="131"/>
                  </a:lnTo>
                  <a:lnTo>
                    <a:pt x="116" y="115"/>
                  </a:lnTo>
                  <a:lnTo>
                    <a:pt x="109" y="100"/>
                  </a:lnTo>
                  <a:lnTo>
                    <a:pt x="100" y="86"/>
                  </a:lnTo>
                  <a:lnTo>
                    <a:pt x="90" y="72"/>
                  </a:lnTo>
                  <a:lnTo>
                    <a:pt x="80" y="60"/>
                  </a:lnTo>
                  <a:lnTo>
                    <a:pt x="68" y="47"/>
                  </a:lnTo>
                  <a:lnTo>
                    <a:pt x="57" y="36"/>
                  </a:lnTo>
                  <a:lnTo>
                    <a:pt x="43" y="25"/>
                  </a:lnTo>
                  <a:lnTo>
                    <a:pt x="30" y="16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3195087" y="168988"/>
              <a:ext cx="450650" cy="656901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2435657" y="1327973"/>
              <a:ext cx="194328" cy="664054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2430888" y="4684322"/>
              <a:ext cx="199097" cy="323086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1659537" y="3107047"/>
              <a:ext cx="960910" cy="962103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grpSp>
          <p:nvGrpSpPr>
            <p:cNvPr id="48" name="그룹 122"/>
            <p:cNvGrpSpPr/>
            <p:nvPr/>
          </p:nvGrpSpPr>
          <p:grpSpPr>
            <a:xfrm>
              <a:off x="1659537" y="3390790"/>
              <a:ext cx="305202" cy="678359"/>
              <a:chOff x="2209800" y="4519614"/>
              <a:chExt cx="406400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/>
              </a:p>
            </p:txBody>
          </p:sp>
          <p:sp>
            <p:nvSpPr>
              <p:cNvPr id="55" name="Freeform 11"/>
              <p:cNvSpPr>
                <a:spLocks/>
              </p:cNvSpPr>
              <p:nvPr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/>
              </a:p>
            </p:txBody>
          </p:sp>
        </p:grpSp>
        <p:sp>
          <p:nvSpPr>
            <p:cNvPr id="49" name="Freeform 110"/>
            <p:cNvSpPr>
              <a:spLocks/>
            </p:cNvSpPr>
            <p:nvPr/>
          </p:nvSpPr>
          <p:spPr bwMode="auto">
            <a:xfrm>
              <a:off x="2684826" y="4123990"/>
              <a:ext cx="960910" cy="960910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2684826" y="4425020"/>
              <a:ext cx="299242" cy="473302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51" name="Freeform 116"/>
            <p:cNvSpPr>
              <a:spLocks/>
            </p:cNvSpPr>
            <p:nvPr/>
          </p:nvSpPr>
          <p:spPr bwMode="auto">
            <a:xfrm>
              <a:off x="1659537" y="2091295"/>
              <a:ext cx="960910" cy="960910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2684826" y="1074351"/>
              <a:ext cx="960910" cy="962103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2684826" y="1327973"/>
              <a:ext cx="194328" cy="664054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/>
            </a:p>
          </p:txBody>
        </p:sp>
      </p:grpSp>
      <p:grpSp>
        <p:nvGrpSpPr>
          <p:cNvPr id="58" name="그룹 87"/>
          <p:cNvGrpSpPr/>
          <p:nvPr userDrawn="1"/>
        </p:nvGrpSpPr>
        <p:grpSpPr>
          <a:xfrm>
            <a:off x="10522217" y="5581017"/>
            <a:ext cx="1263130" cy="1281262"/>
            <a:chOff x="7668344" y="5495925"/>
            <a:chExt cx="1261419" cy="1279526"/>
          </a:xfrm>
        </p:grpSpPr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 altLang="en-US"/>
            </a:p>
          </p:txBody>
        </p:sp>
        <p:sp>
          <p:nvSpPr>
            <p:cNvPr id="63" name="Freeform 18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auto">
            <a:xfrm>
              <a:off x="8315651" y="6161339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defTabSz="1219170" latinLnBrk="1"/>
              <a:endParaRPr lang="ko-KR" altLang="en-US" sz="3200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8197959" y="6292610"/>
              <a:ext cx="82989" cy="203698"/>
            </a:xfrm>
            <a:custGeom>
              <a:avLst/>
              <a:gdLst>
                <a:gd name="T0" fmla="*/ 55 w 55"/>
                <a:gd name="T1" fmla="*/ 0 h 135"/>
                <a:gd name="T2" fmla="*/ 55 w 55"/>
                <a:gd name="T3" fmla="*/ 0 h 135"/>
                <a:gd name="T4" fmla="*/ 44 w 55"/>
                <a:gd name="T5" fmla="*/ 3 h 135"/>
                <a:gd name="T6" fmla="*/ 33 w 55"/>
                <a:gd name="T7" fmla="*/ 8 h 135"/>
                <a:gd name="T8" fmla="*/ 24 w 55"/>
                <a:gd name="T9" fmla="*/ 16 h 135"/>
                <a:gd name="T10" fmla="*/ 16 w 55"/>
                <a:gd name="T11" fmla="*/ 24 h 135"/>
                <a:gd name="T12" fmla="*/ 9 w 55"/>
                <a:gd name="T13" fmla="*/ 34 h 135"/>
                <a:gd name="T14" fmla="*/ 4 w 55"/>
                <a:gd name="T15" fmla="*/ 44 h 135"/>
                <a:gd name="T16" fmla="*/ 1 w 55"/>
                <a:gd name="T17" fmla="*/ 55 h 135"/>
                <a:gd name="T18" fmla="*/ 0 w 55"/>
                <a:gd name="T19" fmla="*/ 68 h 135"/>
                <a:gd name="T20" fmla="*/ 0 w 55"/>
                <a:gd name="T21" fmla="*/ 68 h 135"/>
                <a:gd name="T22" fmla="*/ 1 w 55"/>
                <a:gd name="T23" fmla="*/ 80 h 135"/>
                <a:gd name="T24" fmla="*/ 4 w 55"/>
                <a:gd name="T25" fmla="*/ 91 h 135"/>
                <a:gd name="T26" fmla="*/ 9 w 55"/>
                <a:gd name="T27" fmla="*/ 101 h 135"/>
                <a:gd name="T28" fmla="*/ 16 w 55"/>
                <a:gd name="T29" fmla="*/ 112 h 135"/>
                <a:gd name="T30" fmla="*/ 24 w 55"/>
                <a:gd name="T31" fmla="*/ 119 h 135"/>
                <a:gd name="T32" fmla="*/ 33 w 55"/>
                <a:gd name="T33" fmla="*/ 127 h 135"/>
                <a:gd name="T34" fmla="*/ 44 w 55"/>
                <a:gd name="T35" fmla="*/ 132 h 135"/>
                <a:gd name="T36" fmla="*/ 55 w 55"/>
                <a:gd name="T37" fmla="*/ 135 h 135"/>
                <a:gd name="T38" fmla="*/ 55 w 55"/>
                <a:gd name="T3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135">
                  <a:moveTo>
                    <a:pt x="55" y="0"/>
                  </a:moveTo>
                  <a:lnTo>
                    <a:pt x="55" y="0"/>
                  </a:lnTo>
                  <a:lnTo>
                    <a:pt x="44" y="3"/>
                  </a:lnTo>
                  <a:lnTo>
                    <a:pt x="33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9" y="34"/>
                  </a:lnTo>
                  <a:lnTo>
                    <a:pt x="4" y="44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1"/>
                  </a:lnTo>
                  <a:lnTo>
                    <a:pt x="16" y="112"/>
                  </a:lnTo>
                  <a:lnTo>
                    <a:pt x="24" y="119"/>
                  </a:lnTo>
                  <a:lnTo>
                    <a:pt x="33" y="127"/>
                  </a:lnTo>
                  <a:lnTo>
                    <a:pt x="44" y="132"/>
                  </a:lnTo>
                  <a:lnTo>
                    <a:pt x="55" y="1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1" name="Freeform 30"/>
            <p:cNvSpPr>
              <a:spLocks/>
            </p:cNvSpPr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8315651" y="6291101"/>
              <a:ext cx="92042" cy="206716"/>
            </a:xfrm>
            <a:custGeom>
              <a:avLst/>
              <a:gdLst>
                <a:gd name="T0" fmla="*/ 0 w 61"/>
                <a:gd name="T1" fmla="*/ 0 h 137"/>
                <a:gd name="T2" fmla="*/ 0 w 61"/>
                <a:gd name="T3" fmla="*/ 137 h 137"/>
                <a:gd name="T4" fmla="*/ 0 w 61"/>
                <a:gd name="T5" fmla="*/ 137 h 137"/>
                <a:gd name="T6" fmla="*/ 12 w 61"/>
                <a:gd name="T7" fmla="*/ 135 h 137"/>
                <a:gd name="T8" fmla="*/ 23 w 61"/>
                <a:gd name="T9" fmla="*/ 130 h 137"/>
                <a:gd name="T10" fmla="*/ 34 w 61"/>
                <a:gd name="T11" fmla="*/ 122 h 137"/>
                <a:gd name="T12" fmla="*/ 43 w 61"/>
                <a:gd name="T13" fmla="*/ 114 h 137"/>
                <a:gd name="T14" fmla="*/ 50 w 61"/>
                <a:gd name="T15" fmla="*/ 105 h 137"/>
                <a:gd name="T16" fmla="*/ 56 w 61"/>
                <a:gd name="T17" fmla="*/ 93 h 137"/>
                <a:gd name="T18" fmla="*/ 59 w 61"/>
                <a:gd name="T19" fmla="*/ 82 h 137"/>
                <a:gd name="T20" fmla="*/ 61 w 61"/>
                <a:gd name="T21" fmla="*/ 69 h 137"/>
                <a:gd name="T22" fmla="*/ 61 w 61"/>
                <a:gd name="T23" fmla="*/ 69 h 137"/>
                <a:gd name="T24" fmla="*/ 59 w 61"/>
                <a:gd name="T25" fmla="*/ 55 h 137"/>
                <a:gd name="T26" fmla="*/ 56 w 61"/>
                <a:gd name="T27" fmla="*/ 44 h 137"/>
                <a:gd name="T28" fmla="*/ 50 w 61"/>
                <a:gd name="T29" fmla="*/ 32 h 137"/>
                <a:gd name="T30" fmla="*/ 43 w 61"/>
                <a:gd name="T31" fmla="*/ 23 h 137"/>
                <a:gd name="T32" fmla="*/ 34 w 61"/>
                <a:gd name="T33" fmla="*/ 15 h 137"/>
                <a:gd name="T34" fmla="*/ 23 w 61"/>
                <a:gd name="T35" fmla="*/ 7 h 137"/>
                <a:gd name="T36" fmla="*/ 12 w 61"/>
                <a:gd name="T37" fmla="*/ 3 h 137"/>
                <a:gd name="T38" fmla="*/ 0 w 61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137">
                  <a:moveTo>
                    <a:pt x="0" y="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12" y="135"/>
                  </a:lnTo>
                  <a:lnTo>
                    <a:pt x="23" y="130"/>
                  </a:lnTo>
                  <a:lnTo>
                    <a:pt x="34" y="122"/>
                  </a:lnTo>
                  <a:lnTo>
                    <a:pt x="43" y="114"/>
                  </a:lnTo>
                  <a:lnTo>
                    <a:pt x="50" y="105"/>
                  </a:lnTo>
                  <a:lnTo>
                    <a:pt x="56" y="93"/>
                  </a:lnTo>
                  <a:lnTo>
                    <a:pt x="59" y="8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56" y="44"/>
                  </a:lnTo>
                  <a:lnTo>
                    <a:pt x="50" y="32"/>
                  </a:lnTo>
                  <a:lnTo>
                    <a:pt x="43" y="23"/>
                  </a:lnTo>
                  <a:lnTo>
                    <a:pt x="34" y="15"/>
                  </a:lnTo>
                  <a:lnTo>
                    <a:pt x="23" y="7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4" name="Freeform 34"/>
            <p:cNvSpPr>
              <a:spLocks/>
            </p:cNvSpPr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3512819" y="2663911"/>
            <a:ext cx="8007668" cy="656792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512819" y="3450067"/>
            <a:ext cx="8007668" cy="1015623"/>
          </a:xfrm>
        </p:spPr>
        <p:txBody>
          <a:bodyPr anchor="t">
            <a:normAutofit/>
          </a:bodyPr>
          <a:lstStyle>
            <a:lvl1pPr marL="0" indent="0">
              <a:buNone/>
              <a:defRPr sz="1100">
                <a:solidFill>
                  <a:sysClr val="windowText" lastClr="000000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grpSp>
        <p:nvGrpSpPr>
          <p:cNvPr id="24" name="그룹 18"/>
          <p:cNvGrpSpPr/>
          <p:nvPr userDrawn="1"/>
        </p:nvGrpSpPr>
        <p:grpSpPr>
          <a:xfrm>
            <a:off x="0" y="2266950"/>
            <a:ext cx="2797638" cy="2198740"/>
            <a:chOff x="0" y="1636653"/>
            <a:chExt cx="2633522" cy="1889508"/>
          </a:xfrm>
        </p:grpSpPr>
        <p:sp>
          <p:nvSpPr>
            <p:cNvPr id="25" name="Freeform 113"/>
            <p:cNvSpPr>
              <a:spLocks/>
            </p:cNvSpPr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26" name="Freeform 115"/>
            <p:cNvSpPr>
              <a:spLocks/>
            </p:cNvSpPr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rgbClr val="115B8A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27" name="Freeform 117"/>
            <p:cNvSpPr>
              <a:spLocks/>
            </p:cNvSpPr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rgbClr val="A8E2E6">
                <a:alpha val="2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28" name="Freeform 119"/>
            <p:cNvSpPr>
              <a:spLocks/>
            </p:cNvSpPr>
            <p:nvPr/>
          </p:nvSpPr>
          <p:spPr bwMode="auto">
            <a:xfrm>
              <a:off x="748565" y="2608140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29" name="Freeform 118"/>
            <p:cNvSpPr>
              <a:spLocks/>
            </p:cNvSpPr>
            <p:nvPr/>
          </p:nvSpPr>
          <p:spPr bwMode="auto">
            <a:xfrm>
              <a:off x="1716639" y="2607003"/>
              <a:ext cx="916883" cy="918021"/>
            </a:xfrm>
            <a:custGeom>
              <a:avLst/>
              <a:gdLst>
                <a:gd name="T0" fmla="*/ 0 w 806"/>
                <a:gd name="T1" fmla="*/ 0 h 807"/>
                <a:gd name="T2" fmla="*/ 806 w 806"/>
                <a:gd name="T3" fmla="*/ 807 h 807"/>
                <a:gd name="T4" fmla="*/ 0 w 806"/>
                <a:gd name="T5" fmla="*/ 807 h 807"/>
                <a:gd name="T6" fmla="*/ 0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0"/>
                  </a:moveTo>
                  <a:lnTo>
                    <a:pt x="806" y="807"/>
                  </a:lnTo>
                  <a:lnTo>
                    <a:pt x="0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0" name="Freeform 116"/>
            <p:cNvSpPr>
              <a:spLocks/>
            </p:cNvSpPr>
            <p:nvPr/>
          </p:nvSpPr>
          <p:spPr bwMode="auto">
            <a:xfrm>
              <a:off x="1716639" y="1637791"/>
              <a:ext cx="916883" cy="916883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0" y="1636653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0" y="2608140"/>
              <a:ext cx="1139177" cy="918021"/>
            </a:xfrm>
            <a:custGeom>
              <a:avLst/>
              <a:gdLst/>
              <a:ahLst/>
              <a:cxnLst/>
              <a:rect l="l" t="t" r="r" b="b"/>
              <a:pathLst>
                <a:path w="1589739" h="1281113">
                  <a:moveTo>
                    <a:pt x="0" y="0"/>
                  </a:moveTo>
                  <a:lnTo>
                    <a:pt x="949977" y="0"/>
                  </a:lnTo>
                  <a:lnTo>
                    <a:pt x="1589739" y="639763"/>
                  </a:lnTo>
                  <a:lnTo>
                    <a:pt x="949977" y="1281113"/>
                  </a:lnTo>
                  <a:lnTo>
                    <a:pt x="0" y="128111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3" name="Freeform 120"/>
            <p:cNvSpPr>
              <a:spLocks/>
            </p:cNvSpPr>
            <p:nvPr/>
          </p:nvSpPr>
          <p:spPr bwMode="auto">
            <a:xfrm>
              <a:off x="747427" y="2607003"/>
              <a:ext cx="918021" cy="918021"/>
            </a:xfrm>
            <a:custGeom>
              <a:avLst/>
              <a:gdLst>
                <a:gd name="T0" fmla="*/ 807 w 807"/>
                <a:gd name="T1" fmla="*/ 807 h 807"/>
                <a:gd name="T2" fmla="*/ 0 w 807"/>
                <a:gd name="T3" fmla="*/ 0 h 807"/>
                <a:gd name="T4" fmla="*/ 807 w 807"/>
                <a:gd name="T5" fmla="*/ 0 h 807"/>
                <a:gd name="T6" fmla="*/ 807 w 807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7">
                  <a:moveTo>
                    <a:pt x="807" y="807"/>
                  </a:moveTo>
                  <a:lnTo>
                    <a:pt x="0" y="0"/>
                  </a:lnTo>
                  <a:lnTo>
                    <a:pt x="807" y="0"/>
                  </a:lnTo>
                  <a:lnTo>
                    <a:pt x="807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4" name="Freeform 114"/>
            <p:cNvSpPr>
              <a:spLocks/>
            </p:cNvSpPr>
            <p:nvPr/>
          </p:nvSpPr>
          <p:spPr bwMode="auto">
            <a:xfrm>
              <a:off x="748565" y="1637791"/>
              <a:ext cx="916883" cy="916883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</p:grp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FF8B16-B7A1-402F-895C-89252B88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524DE5-09C1-49C7-9EE1-11E6BD23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EF5237-FBC8-4CF8-81C9-2185B674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D75AE-8C5C-42C4-ACC8-A68B71B1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ACC139-A7EF-4AA2-A9F9-CD5CE722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59E46-30C9-4A33-B9DD-38B33BFA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AA123E-1B1A-43DC-9903-42981A035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CEA5F1-F66F-4D5A-9D36-42B1C9BA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B0547E-C513-4F4C-AF6C-CFBB0DBC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0707869-6164-4916-ABAC-F28DB737F6A5}"/>
              </a:ext>
            </a:extLst>
          </p:cNvPr>
          <p:cNvCxnSpPr/>
          <p:nvPr userDrawn="1"/>
        </p:nvCxnSpPr>
        <p:spPr>
          <a:xfrm>
            <a:off x="681196" y="1016000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669925" y="2638345"/>
            <a:ext cx="5415916" cy="939358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669925" y="3718373"/>
            <a:ext cx="541591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669925" y="4034007"/>
            <a:ext cx="541591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600" smtClean="0"/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fld id="{CB3FFC9E-A4C1-40CB-8E0E-23B63E3543C5}" type="datetime1">
              <a:rPr lang="zh-CN" altLang="en-US" smtClean="0"/>
              <a:t>2017/6/19</a:t>
            </a:fld>
            <a:endParaRPr lang="en-US" altLang="zh-CN" dirty="0"/>
          </a:p>
        </p:txBody>
      </p:sp>
      <p:grpSp>
        <p:nvGrpSpPr>
          <p:cNvPr id="28" name="그룹 74"/>
          <p:cNvGrpSpPr/>
          <p:nvPr userDrawn="1"/>
        </p:nvGrpSpPr>
        <p:grpSpPr>
          <a:xfrm>
            <a:off x="8048625" y="2"/>
            <a:ext cx="4134021" cy="6857998"/>
            <a:chOff x="6060630" y="50892"/>
            <a:chExt cx="3083369" cy="5041717"/>
          </a:xfrm>
        </p:grpSpPr>
        <p:sp>
          <p:nvSpPr>
            <p:cNvPr id="29" name="Freeform 6"/>
            <p:cNvSpPr>
              <a:spLocks/>
            </p:cNvSpPr>
            <p:nvPr/>
          </p:nvSpPr>
          <p:spPr bwMode="auto">
            <a:xfrm flipH="1">
              <a:off x="7649165" y="50892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 flipH="1">
              <a:off x="7080209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 flipH="1">
              <a:off x="6063021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0 w 806"/>
                <a:gd name="T5" fmla="*/ 806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0" y="806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rgbClr val="D0DA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 flipH="1">
              <a:off x="6060630" y="52087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 flipH="1">
              <a:off x="7649165" y="1070471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397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 flipH="1">
              <a:off x="8672330" y="2100081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6441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 flipH="1">
              <a:off x="7080209" y="1071666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 flipH="1">
              <a:off x="8108155" y="2090050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 flipH="1">
              <a:off x="7080209" y="1071666"/>
              <a:ext cx="963401" cy="964596"/>
            </a:xfrm>
            <a:custGeom>
              <a:avLst/>
              <a:gdLst>
                <a:gd name="T0" fmla="*/ 806 w 806"/>
                <a:gd name="T1" fmla="*/ 0 h 807"/>
                <a:gd name="T2" fmla="*/ 0 w 806"/>
                <a:gd name="T3" fmla="*/ 807 h 807"/>
                <a:gd name="T4" fmla="*/ 806 w 806"/>
                <a:gd name="T5" fmla="*/ 807 h 807"/>
                <a:gd name="T6" fmla="*/ 806 w 806"/>
                <a:gd name="T7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806" y="0"/>
                  </a:moveTo>
                  <a:lnTo>
                    <a:pt x="0" y="807"/>
                  </a:lnTo>
                  <a:lnTo>
                    <a:pt x="806" y="80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 flipH="1">
              <a:off x="8108155" y="2091245"/>
              <a:ext cx="963401" cy="963401"/>
            </a:xfrm>
            <a:custGeom>
              <a:avLst/>
              <a:gdLst>
                <a:gd name="T0" fmla="*/ 806 w 806"/>
                <a:gd name="T1" fmla="*/ 0 h 806"/>
                <a:gd name="T2" fmla="*/ 0 w 806"/>
                <a:gd name="T3" fmla="*/ 806 h 806"/>
                <a:gd name="T4" fmla="*/ 806 w 806"/>
                <a:gd name="T5" fmla="*/ 806 h 806"/>
                <a:gd name="T6" fmla="*/ 806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0"/>
                  </a:moveTo>
                  <a:lnTo>
                    <a:pt x="0" y="806"/>
                  </a:lnTo>
                  <a:lnTo>
                    <a:pt x="806" y="806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 flipH="1">
              <a:off x="7089771" y="2091245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 flipH="1">
              <a:off x="7649165" y="4128013"/>
              <a:ext cx="1494834" cy="964596"/>
            </a:xfrm>
            <a:custGeom>
              <a:avLst/>
              <a:gdLst/>
              <a:ahLst/>
              <a:cxnLst/>
              <a:rect l="l" t="t" r="r" b="b"/>
              <a:pathLst>
                <a:path w="1985340" h="1281113">
                  <a:moveTo>
                    <a:pt x="1345578" y="0"/>
                  </a:moveTo>
                  <a:lnTo>
                    <a:pt x="0" y="0"/>
                  </a:lnTo>
                  <a:lnTo>
                    <a:pt x="0" y="1281113"/>
                  </a:lnTo>
                  <a:lnTo>
                    <a:pt x="1345578" y="1281113"/>
                  </a:lnTo>
                  <a:lnTo>
                    <a:pt x="1985340" y="64135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 flipH="1">
              <a:off x="8672330" y="3118489"/>
              <a:ext cx="471669" cy="944510"/>
            </a:xfrm>
            <a:custGeom>
              <a:avLst/>
              <a:gdLst/>
              <a:ahLst/>
              <a:cxnLst/>
              <a:rect l="l" t="t" r="r" b="b"/>
              <a:pathLst>
                <a:path w="626440" h="1254436">
                  <a:moveTo>
                    <a:pt x="0" y="0"/>
                  </a:moveTo>
                  <a:lnTo>
                    <a:pt x="0" y="1254436"/>
                  </a:lnTo>
                  <a:lnTo>
                    <a:pt x="626440" y="6279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806 h 806"/>
                <a:gd name="T2" fmla="*/ 807 w 807"/>
                <a:gd name="T3" fmla="*/ 0 h 806"/>
                <a:gd name="T4" fmla="*/ 0 w 807"/>
                <a:gd name="T5" fmla="*/ 0 h 806"/>
                <a:gd name="T6" fmla="*/ 0 w 807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806"/>
                  </a:moveTo>
                  <a:lnTo>
                    <a:pt x="807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 flipH="1">
              <a:off x="7080209" y="4128013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0 w 806"/>
                <a:gd name="T5" fmla="*/ 0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0 w 806"/>
                <a:gd name="T1" fmla="*/ 806 h 806"/>
                <a:gd name="T2" fmla="*/ 806 w 806"/>
                <a:gd name="T3" fmla="*/ 0 h 806"/>
                <a:gd name="T4" fmla="*/ 806 w 806"/>
                <a:gd name="T5" fmla="*/ 806 h 806"/>
                <a:gd name="T6" fmla="*/ 0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806"/>
                  </a:moveTo>
                  <a:lnTo>
                    <a:pt x="806" y="0"/>
                  </a:lnTo>
                  <a:lnTo>
                    <a:pt x="806" y="806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 flipH="1">
              <a:off x="8108155" y="3109629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49" name="Freeform 12"/>
            <p:cNvSpPr>
              <a:spLocks/>
            </p:cNvSpPr>
            <p:nvPr/>
          </p:nvSpPr>
          <p:spPr bwMode="auto">
            <a:xfrm flipH="1">
              <a:off x="6060630" y="1071666"/>
              <a:ext cx="963401" cy="964596"/>
            </a:xfrm>
            <a:custGeom>
              <a:avLst/>
              <a:gdLst>
                <a:gd name="T0" fmla="*/ 0 w 806"/>
                <a:gd name="T1" fmla="*/ 807 h 807"/>
                <a:gd name="T2" fmla="*/ 806 w 806"/>
                <a:gd name="T3" fmla="*/ 0 h 807"/>
                <a:gd name="T4" fmla="*/ 0 w 806"/>
                <a:gd name="T5" fmla="*/ 0 h 807"/>
                <a:gd name="T6" fmla="*/ 0 w 806"/>
                <a:gd name="T7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7">
                  <a:moveTo>
                    <a:pt x="0" y="807"/>
                  </a:moveTo>
                  <a:lnTo>
                    <a:pt x="806" y="0"/>
                  </a:lnTo>
                  <a:lnTo>
                    <a:pt x="0" y="0"/>
                  </a:lnTo>
                  <a:lnTo>
                    <a:pt x="0" y="80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 flipH="1">
              <a:off x="6061825" y="4128013"/>
              <a:ext cx="964596" cy="963401"/>
            </a:xfrm>
            <a:custGeom>
              <a:avLst/>
              <a:gdLst>
                <a:gd name="T0" fmla="*/ 0 w 807"/>
                <a:gd name="T1" fmla="*/ 0 h 806"/>
                <a:gd name="T2" fmla="*/ 807 w 807"/>
                <a:gd name="T3" fmla="*/ 806 h 806"/>
                <a:gd name="T4" fmla="*/ 0 w 807"/>
                <a:gd name="T5" fmla="*/ 806 h 806"/>
                <a:gd name="T6" fmla="*/ 0 w 807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7" h="806">
                  <a:moveTo>
                    <a:pt x="0" y="0"/>
                  </a:moveTo>
                  <a:lnTo>
                    <a:pt x="807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 flipH="1">
              <a:off x="7089771" y="3109629"/>
              <a:ext cx="963401" cy="963401"/>
            </a:xfrm>
            <a:custGeom>
              <a:avLst/>
              <a:gdLst>
                <a:gd name="T0" fmla="*/ 0 w 806"/>
                <a:gd name="T1" fmla="*/ 0 h 806"/>
                <a:gd name="T2" fmla="*/ 806 w 806"/>
                <a:gd name="T3" fmla="*/ 806 h 806"/>
                <a:gd name="T4" fmla="*/ 0 w 806"/>
                <a:gd name="T5" fmla="*/ 806 h 806"/>
                <a:gd name="T6" fmla="*/ 0 w 806"/>
                <a:gd name="T7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0" y="0"/>
                  </a:moveTo>
                  <a:lnTo>
                    <a:pt x="806" y="806"/>
                  </a:lnTo>
                  <a:lnTo>
                    <a:pt x="0" y="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 flipH="1">
              <a:off x="7079014" y="52087"/>
              <a:ext cx="963401" cy="963401"/>
            </a:xfrm>
            <a:custGeom>
              <a:avLst/>
              <a:gdLst>
                <a:gd name="T0" fmla="*/ 806 w 806"/>
                <a:gd name="T1" fmla="*/ 806 h 806"/>
                <a:gd name="T2" fmla="*/ 0 w 806"/>
                <a:gd name="T3" fmla="*/ 0 h 806"/>
                <a:gd name="T4" fmla="*/ 806 w 806"/>
                <a:gd name="T5" fmla="*/ 0 h 806"/>
                <a:gd name="T6" fmla="*/ 806 w 806"/>
                <a:gd name="T7" fmla="*/ 80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6" h="806">
                  <a:moveTo>
                    <a:pt x="806" y="806"/>
                  </a:moveTo>
                  <a:lnTo>
                    <a:pt x="0" y="0"/>
                  </a:lnTo>
                  <a:lnTo>
                    <a:pt x="806" y="0"/>
                  </a:lnTo>
                  <a:lnTo>
                    <a:pt x="806" y="80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grpSp>
          <p:nvGrpSpPr>
            <p:cNvPr id="53" name="그룹 39"/>
            <p:cNvGrpSpPr/>
            <p:nvPr/>
          </p:nvGrpSpPr>
          <p:grpSpPr>
            <a:xfrm flipH="1">
              <a:off x="7078701" y="335370"/>
              <a:ext cx="278502" cy="680117"/>
              <a:chOff x="1812925" y="4535488"/>
              <a:chExt cx="369888" cy="903287"/>
            </a:xfrm>
            <a:solidFill>
              <a:schemeClr val="accent1">
                <a:lumMod val="50000"/>
              </a:schemeClr>
            </a:solidFill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2027238" y="4535488"/>
                <a:ext cx="155575" cy="382588"/>
              </a:xfrm>
              <a:custGeom>
                <a:avLst/>
                <a:gdLst>
                  <a:gd name="T0" fmla="*/ 98 w 98"/>
                  <a:gd name="T1" fmla="*/ 0 h 241"/>
                  <a:gd name="T2" fmla="*/ 98 w 98"/>
                  <a:gd name="T3" fmla="*/ 0 h 241"/>
                  <a:gd name="T4" fmla="*/ 88 w 98"/>
                  <a:gd name="T5" fmla="*/ 2 h 241"/>
                  <a:gd name="T6" fmla="*/ 77 w 98"/>
                  <a:gd name="T7" fmla="*/ 7 h 241"/>
                  <a:gd name="T8" fmla="*/ 68 w 98"/>
                  <a:gd name="T9" fmla="*/ 11 h 241"/>
                  <a:gd name="T10" fmla="*/ 59 w 98"/>
                  <a:gd name="T11" fmla="*/ 16 h 241"/>
                  <a:gd name="T12" fmla="*/ 50 w 98"/>
                  <a:gd name="T13" fmla="*/ 21 h 241"/>
                  <a:gd name="T14" fmla="*/ 43 w 98"/>
                  <a:gd name="T15" fmla="*/ 28 h 241"/>
                  <a:gd name="T16" fmla="*/ 35 w 98"/>
                  <a:gd name="T17" fmla="*/ 35 h 241"/>
                  <a:gd name="T18" fmla="*/ 28 w 98"/>
                  <a:gd name="T19" fmla="*/ 42 h 241"/>
                  <a:gd name="T20" fmla="*/ 22 w 98"/>
                  <a:gd name="T21" fmla="*/ 51 h 241"/>
                  <a:gd name="T22" fmla="*/ 17 w 98"/>
                  <a:gd name="T23" fmla="*/ 60 h 241"/>
                  <a:gd name="T24" fmla="*/ 11 w 98"/>
                  <a:gd name="T25" fmla="*/ 68 h 241"/>
                  <a:gd name="T26" fmla="*/ 7 w 98"/>
                  <a:gd name="T27" fmla="*/ 79 h 241"/>
                  <a:gd name="T28" fmla="*/ 4 w 98"/>
                  <a:gd name="T29" fmla="*/ 88 h 241"/>
                  <a:gd name="T30" fmla="*/ 2 w 98"/>
                  <a:gd name="T31" fmla="*/ 99 h 241"/>
                  <a:gd name="T32" fmla="*/ 1 w 98"/>
                  <a:gd name="T33" fmla="*/ 109 h 241"/>
                  <a:gd name="T34" fmla="*/ 0 w 98"/>
                  <a:gd name="T35" fmla="*/ 121 h 241"/>
                  <a:gd name="T36" fmla="*/ 0 w 98"/>
                  <a:gd name="T37" fmla="*/ 121 h 241"/>
                  <a:gd name="T38" fmla="*/ 1 w 98"/>
                  <a:gd name="T39" fmla="*/ 131 h 241"/>
                  <a:gd name="T40" fmla="*/ 2 w 98"/>
                  <a:gd name="T41" fmla="*/ 143 h 241"/>
                  <a:gd name="T42" fmla="*/ 4 w 98"/>
                  <a:gd name="T43" fmla="*/ 153 h 241"/>
                  <a:gd name="T44" fmla="*/ 7 w 98"/>
                  <a:gd name="T45" fmla="*/ 162 h 241"/>
                  <a:gd name="T46" fmla="*/ 11 w 98"/>
                  <a:gd name="T47" fmla="*/ 172 h 241"/>
                  <a:gd name="T48" fmla="*/ 17 w 98"/>
                  <a:gd name="T49" fmla="*/ 181 h 241"/>
                  <a:gd name="T50" fmla="*/ 22 w 98"/>
                  <a:gd name="T51" fmla="*/ 191 h 241"/>
                  <a:gd name="T52" fmla="*/ 28 w 98"/>
                  <a:gd name="T53" fmla="*/ 199 h 241"/>
                  <a:gd name="T54" fmla="*/ 35 w 98"/>
                  <a:gd name="T55" fmla="*/ 206 h 241"/>
                  <a:gd name="T56" fmla="*/ 43 w 98"/>
                  <a:gd name="T57" fmla="*/ 214 h 241"/>
                  <a:gd name="T58" fmla="*/ 50 w 98"/>
                  <a:gd name="T59" fmla="*/ 220 h 241"/>
                  <a:gd name="T60" fmla="*/ 59 w 98"/>
                  <a:gd name="T61" fmla="*/ 225 h 241"/>
                  <a:gd name="T62" fmla="*/ 68 w 98"/>
                  <a:gd name="T63" fmla="*/ 230 h 241"/>
                  <a:gd name="T64" fmla="*/ 77 w 98"/>
                  <a:gd name="T65" fmla="*/ 235 h 241"/>
                  <a:gd name="T66" fmla="*/ 88 w 98"/>
                  <a:gd name="T67" fmla="*/ 238 h 241"/>
                  <a:gd name="T68" fmla="*/ 98 w 98"/>
                  <a:gd name="T69" fmla="*/ 241 h 241"/>
                  <a:gd name="T70" fmla="*/ 98 w 98"/>
                  <a:gd name="T7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8" h="241">
                    <a:moveTo>
                      <a:pt x="98" y="0"/>
                    </a:moveTo>
                    <a:lnTo>
                      <a:pt x="98" y="0"/>
                    </a:lnTo>
                    <a:lnTo>
                      <a:pt x="88" y="2"/>
                    </a:lnTo>
                    <a:lnTo>
                      <a:pt x="77" y="7"/>
                    </a:lnTo>
                    <a:lnTo>
                      <a:pt x="68" y="11"/>
                    </a:lnTo>
                    <a:lnTo>
                      <a:pt x="59" y="16"/>
                    </a:lnTo>
                    <a:lnTo>
                      <a:pt x="50" y="21"/>
                    </a:lnTo>
                    <a:lnTo>
                      <a:pt x="43" y="28"/>
                    </a:lnTo>
                    <a:lnTo>
                      <a:pt x="35" y="35"/>
                    </a:lnTo>
                    <a:lnTo>
                      <a:pt x="28" y="42"/>
                    </a:lnTo>
                    <a:lnTo>
                      <a:pt x="22" y="51"/>
                    </a:lnTo>
                    <a:lnTo>
                      <a:pt x="17" y="60"/>
                    </a:lnTo>
                    <a:lnTo>
                      <a:pt x="11" y="68"/>
                    </a:lnTo>
                    <a:lnTo>
                      <a:pt x="7" y="79"/>
                    </a:lnTo>
                    <a:lnTo>
                      <a:pt x="4" y="88"/>
                    </a:lnTo>
                    <a:lnTo>
                      <a:pt x="2" y="99"/>
                    </a:lnTo>
                    <a:lnTo>
                      <a:pt x="1" y="109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1" y="131"/>
                    </a:lnTo>
                    <a:lnTo>
                      <a:pt x="2" y="143"/>
                    </a:lnTo>
                    <a:lnTo>
                      <a:pt x="4" y="153"/>
                    </a:lnTo>
                    <a:lnTo>
                      <a:pt x="7" y="162"/>
                    </a:lnTo>
                    <a:lnTo>
                      <a:pt x="11" y="172"/>
                    </a:lnTo>
                    <a:lnTo>
                      <a:pt x="17" y="181"/>
                    </a:lnTo>
                    <a:lnTo>
                      <a:pt x="22" y="191"/>
                    </a:lnTo>
                    <a:lnTo>
                      <a:pt x="28" y="199"/>
                    </a:lnTo>
                    <a:lnTo>
                      <a:pt x="35" y="206"/>
                    </a:lnTo>
                    <a:lnTo>
                      <a:pt x="43" y="214"/>
                    </a:lnTo>
                    <a:lnTo>
                      <a:pt x="50" y="220"/>
                    </a:lnTo>
                    <a:lnTo>
                      <a:pt x="59" y="225"/>
                    </a:lnTo>
                    <a:lnTo>
                      <a:pt x="68" y="230"/>
                    </a:lnTo>
                    <a:lnTo>
                      <a:pt x="77" y="235"/>
                    </a:lnTo>
                    <a:lnTo>
                      <a:pt x="88" y="238"/>
                    </a:lnTo>
                    <a:lnTo>
                      <a:pt x="98" y="241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 sz="3200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>
                <a:off x="1812925" y="4949825"/>
                <a:ext cx="369888" cy="488950"/>
              </a:xfrm>
              <a:custGeom>
                <a:avLst/>
                <a:gdLst>
                  <a:gd name="T0" fmla="*/ 203 w 233"/>
                  <a:gd name="T1" fmla="*/ 0 h 308"/>
                  <a:gd name="T2" fmla="*/ 203 w 233"/>
                  <a:gd name="T3" fmla="*/ 0 h 308"/>
                  <a:gd name="T4" fmla="*/ 182 w 233"/>
                  <a:gd name="T5" fmla="*/ 0 h 308"/>
                  <a:gd name="T6" fmla="*/ 157 w 233"/>
                  <a:gd name="T7" fmla="*/ 2 h 308"/>
                  <a:gd name="T8" fmla="*/ 129 w 233"/>
                  <a:gd name="T9" fmla="*/ 6 h 308"/>
                  <a:gd name="T10" fmla="*/ 114 w 233"/>
                  <a:gd name="T11" fmla="*/ 8 h 308"/>
                  <a:gd name="T12" fmla="*/ 99 w 233"/>
                  <a:gd name="T13" fmla="*/ 12 h 308"/>
                  <a:gd name="T14" fmla="*/ 85 w 233"/>
                  <a:gd name="T15" fmla="*/ 16 h 308"/>
                  <a:gd name="T16" fmla="*/ 70 w 233"/>
                  <a:gd name="T17" fmla="*/ 22 h 308"/>
                  <a:gd name="T18" fmla="*/ 56 w 233"/>
                  <a:gd name="T19" fmla="*/ 28 h 308"/>
                  <a:gd name="T20" fmla="*/ 43 w 233"/>
                  <a:gd name="T21" fmla="*/ 35 h 308"/>
                  <a:gd name="T22" fmla="*/ 30 w 233"/>
                  <a:gd name="T23" fmla="*/ 44 h 308"/>
                  <a:gd name="T24" fmla="*/ 19 w 233"/>
                  <a:gd name="T25" fmla="*/ 53 h 308"/>
                  <a:gd name="T26" fmla="*/ 9 w 233"/>
                  <a:gd name="T27" fmla="*/ 63 h 308"/>
                  <a:gd name="T28" fmla="*/ 0 w 233"/>
                  <a:gd name="T29" fmla="*/ 76 h 308"/>
                  <a:gd name="T30" fmla="*/ 233 w 233"/>
                  <a:gd name="T31" fmla="*/ 308 h 308"/>
                  <a:gd name="T32" fmla="*/ 233 w 233"/>
                  <a:gd name="T33" fmla="*/ 1 h 308"/>
                  <a:gd name="T34" fmla="*/ 225 w 233"/>
                  <a:gd name="T35" fmla="*/ 1 h 308"/>
                  <a:gd name="T36" fmla="*/ 225 w 233"/>
                  <a:gd name="T37" fmla="*/ 1 h 308"/>
                  <a:gd name="T38" fmla="*/ 203 w 233"/>
                  <a:gd name="T3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3" h="308">
                    <a:moveTo>
                      <a:pt x="203" y="0"/>
                    </a:moveTo>
                    <a:lnTo>
                      <a:pt x="203" y="0"/>
                    </a:lnTo>
                    <a:lnTo>
                      <a:pt x="182" y="0"/>
                    </a:lnTo>
                    <a:lnTo>
                      <a:pt x="157" y="2"/>
                    </a:lnTo>
                    <a:lnTo>
                      <a:pt x="129" y="6"/>
                    </a:lnTo>
                    <a:lnTo>
                      <a:pt x="114" y="8"/>
                    </a:lnTo>
                    <a:lnTo>
                      <a:pt x="99" y="12"/>
                    </a:lnTo>
                    <a:lnTo>
                      <a:pt x="85" y="16"/>
                    </a:lnTo>
                    <a:lnTo>
                      <a:pt x="70" y="22"/>
                    </a:lnTo>
                    <a:lnTo>
                      <a:pt x="56" y="28"/>
                    </a:lnTo>
                    <a:lnTo>
                      <a:pt x="43" y="35"/>
                    </a:lnTo>
                    <a:lnTo>
                      <a:pt x="30" y="44"/>
                    </a:lnTo>
                    <a:lnTo>
                      <a:pt x="19" y="53"/>
                    </a:lnTo>
                    <a:lnTo>
                      <a:pt x="9" y="63"/>
                    </a:lnTo>
                    <a:lnTo>
                      <a:pt x="0" y="76"/>
                    </a:lnTo>
                    <a:lnTo>
                      <a:pt x="233" y="308"/>
                    </a:lnTo>
                    <a:lnTo>
                      <a:pt x="233" y="1"/>
                    </a:lnTo>
                    <a:lnTo>
                      <a:pt x="225" y="1"/>
                    </a:lnTo>
                    <a:lnTo>
                      <a:pt x="225" y="1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 sz="3200"/>
              </a:p>
            </p:txBody>
          </p:sp>
        </p:grp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7601353" y="3231922"/>
              <a:ext cx="451818" cy="658603"/>
            </a:xfrm>
            <a:custGeom>
              <a:avLst/>
              <a:gdLst>
                <a:gd name="T0" fmla="*/ 326 w 378"/>
                <a:gd name="T1" fmla="*/ 0 h 551"/>
                <a:gd name="T2" fmla="*/ 286 w 378"/>
                <a:gd name="T3" fmla="*/ 3 h 551"/>
                <a:gd name="T4" fmla="*/ 93 w 378"/>
                <a:gd name="T5" fmla="*/ 198 h 551"/>
                <a:gd name="T6" fmla="*/ 89 w 378"/>
                <a:gd name="T7" fmla="*/ 237 h 551"/>
                <a:gd name="T8" fmla="*/ 90 w 378"/>
                <a:gd name="T9" fmla="*/ 253 h 551"/>
                <a:gd name="T10" fmla="*/ 94 w 378"/>
                <a:gd name="T11" fmla="*/ 283 h 551"/>
                <a:gd name="T12" fmla="*/ 101 w 378"/>
                <a:gd name="T13" fmla="*/ 313 h 551"/>
                <a:gd name="T14" fmla="*/ 113 w 378"/>
                <a:gd name="T15" fmla="*/ 340 h 551"/>
                <a:gd name="T16" fmla="*/ 15 w 378"/>
                <a:gd name="T17" fmla="*/ 458 h 551"/>
                <a:gd name="T18" fmla="*/ 9 w 378"/>
                <a:gd name="T19" fmla="*/ 466 h 551"/>
                <a:gd name="T20" fmla="*/ 1 w 378"/>
                <a:gd name="T21" fmla="*/ 486 h 551"/>
                <a:gd name="T22" fmla="*/ 1 w 378"/>
                <a:gd name="T23" fmla="*/ 507 h 551"/>
                <a:gd name="T24" fmla="*/ 9 w 378"/>
                <a:gd name="T25" fmla="*/ 526 h 551"/>
                <a:gd name="T26" fmla="*/ 15 w 378"/>
                <a:gd name="T27" fmla="*/ 535 h 551"/>
                <a:gd name="T28" fmla="*/ 34 w 378"/>
                <a:gd name="T29" fmla="*/ 547 h 551"/>
                <a:gd name="T30" fmla="*/ 54 w 378"/>
                <a:gd name="T31" fmla="*/ 551 h 551"/>
                <a:gd name="T32" fmla="*/ 65 w 378"/>
                <a:gd name="T33" fmla="*/ 550 h 551"/>
                <a:gd name="T34" fmla="*/ 84 w 378"/>
                <a:gd name="T35" fmla="*/ 542 h 551"/>
                <a:gd name="T36" fmla="*/ 194 w 378"/>
                <a:gd name="T37" fmla="*/ 434 h 551"/>
                <a:gd name="T38" fmla="*/ 209 w 378"/>
                <a:gd name="T39" fmla="*/ 443 h 551"/>
                <a:gd name="T40" fmla="*/ 239 w 378"/>
                <a:gd name="T41" fmla="*/ 458 h 551"/>
                <a:gd name="T42" fmla="*/ 273 w 378"/>
                <a:gd name="T43" fmla="*/ 468 h 551"/>
                <a:gd name="T44" fmla="*/ 308 w 378"/>
                <a:gd name="T45" fmla="*/ 474 h 551"/>
                <a:gd name="T46" fmla="*/ 326 w 378"/>
                <a:gd name="T47" fmla="*/ 475 h 551"/>
                <a:gd name="T48" fmla="*/ 353 w 378"/>
                <a:gd name="T49" fmla="*/ 473 h 551"/>
                <a:gd name="T50" fmla="*/ 378 w 378"/>
                <a:gd name="T51" fmla="*/ 468 h 551"/>
                <a:gd name="T52" fmla="*/ 378 w 378"/>
                <a:gd name="T53" fmla="*/ 393 h 551"/>
                <a:gd name="T54" fmla="*/ 353 w 378"/>
                <a:gd name="T55" fmla="*/ 399 h 551"/>
                <a:gd name="T56" fmla="*/ 326 w 378"/>
                <a:gd name="T57" fmla="*/ 401 h 551"/>
                <a:gd name="T58" fmla="*/ 309 w 378"/>
                <a:gd name="T59" fmla="*/ 400 h 551"/>
                <a:gd name="T60" fmla="*/ 278 w 378"/>
                <a:gd name="T61" fmla="*/ 394 h 551"/>
                <a:gd name="T62" fmla="*/ 249 w 378"/>
                <a:gd name="T63" fmla="*/ 382 h 551"/>
                <a:gd name="T64" fmla="*/ 221 w 378"/>
                <a:gd name="T65" fmla="*/ 364 h 551"/>
                <a:gd name="T66" fmla="*/ 199 w 378"/>
                <a:gd name="T67" fmla="*/ 342 h 551"/>
                <a:gd name="T68" fmla="*/ 182 w 378"/>
                <a:gd name="T69" fmla="*/ 316 h 551"/>
                <a:gd name="T70" fmla="*/ 169 w 378"/>
                <a:gd name="T71" fmla="*/ 285 h 551"/>
                <a:gd name="T72" fmla="*/ 163 w 378"/>
                <a:gd name="T73" fmla="*/ 254 h 551"/>
                <a:gd name="T74" fmla="*/ 162 w 378"/>
                <a:gd name="T75" fmla="*/ 237 h 551"/>
                <a:gd name="T76" fmla="*/ 165 w 378"/>
                <a:gd name="T77" fmla="*/ 204 h 551"/>
                <a:gd name="T78" fmla="*/ 175 w 378"/>
                <a:gd name="T79" fmla="*/ 174 h 551"/>
                <a:gd name="T80" fmla="*/ 190 w 378"/>
                <a:gd name="T81" fmla="*/ 145 h 551"/>
                <a:gd name="T82" fmla="*/ 210 w 378"/>
                <a:gd name="T83" fmla="*/ 121 h 551"/>
                <a:gd name="T84" fmla="*/ 235 w 378"/>
                <a:gd name="T85" fmla="*/ 101 h 551"/>
                <a:gd name="T86" fmla="*/ 262 w 378"/>
                <a:gd name="T87" fmla="*/ 86 h 551"/>
                <a:gd name="T88" fmla="*/ 294 w 378"/>
                <a:gd name="T89" fmla="*/ 76 h 551"/>
                <a:gd name="T90" fmla="*/ 326 w 378"/>
                <a:gd name="T91" fmla="*/ 73 h 551"/>
                <a:gd name="T92" fmla="*/ 340 w 378"/>
                <a:gd name="T93" fmla="*/ 73 h 551"/>
                <a:gd name="T94" fmla="*/ 366 w 378"/>
                <a:gd name="T95" fmla="*/ 77 h 551"/>
                <a:gd name="T96" fmla="*/ 378 w 378"/>
                <a:gd name="T97" fmla="*/ 5 h 551"/>
                <a:gd name="T98" fmla="*/ 366 w 378"/>
                <a:gd name="T99" fmla="*/ 3 h 551"/>
                <a:gd name="T100" fmla="*/ 340 w 378"/>
                <a:gd name="T10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8" h="551">
                  <a:moveTo>
                    <a:pt x="326" y="0"/>
                  </a:moveTo>
                  <a:lnTo>
                    <a:pt x="326" y="0"/>
                  </a:lnTo>
                  <a:lnTo>
                    <a:pt x="306" y="1"/>
                  </a:lnTo>
                  <a:lnTo>
                    <a:pt x="286" y="3"/>
                  </a:lnTo>
                  <a:lnTo>
                    <a:pt x="93" y="198"/>
                  </a:lnTo>
                  <a:lnTo>
                    <a:pt x="93" y="198"/>
                  </a:lnTo>
                  <a:lnTo>
                    <a:pt x="90" y="216"/>
                  </a:lnTo>
                  <a:lnTo>
                    <a:pt x="89" y="237"/>
                  </a:lnTo>
                  <a:lnTo>
                    <a:pt x="89" y="237"/>
                  </a:lnTo>
                  <a:lnTo>
                    <a:pt x="90" y="253"/>
                  </a:lnTo>
                  <a:lnTo>
                    <a:pt x="91" y="269"/>
                  </a:lnTo>
                  <a:lnTo>
                    <a:pt x="94" y="283"/>
                  </a:lnTo>
                  <a:lnTo>
                    <a:pt x="97" y="298"/>
                  </a:lnTo>
                  <a:lnTo>
                    <a:pt x="101" y="313"/>
                  </a:lnTo>
                  <a:lnTo>
                    <a:pt x="106" y="326"/>
                  </a:lnTo>
                  <a:lnTo>
                    <a:pt x="113" y="340"/>
                  </a:lnTo>
                  <a:lnTo>
                    <a:pt x="120" y="353"/>
                  </a:lnTo>
                  <a:lnTo>
                    <a:pt x="15" y="458"/>
                  </a:lnTo>
                  <a:lnTo>
                    <a:pt x="15" y="458"/>
                  </a:lnTo>
                  <a:lnTo>
                    <a:pt x="9" y="466"/>
                  </a:lnTo>
                  <a:lnTo>
                    <a:pt x="4" y="476"/>
                  </a:lnTo>
                  <a:lnTo>
                    <a:pt x="1" y="486"/>
                  </a:lnTo>
                  <a:lnTo>
                    <a:pt x="0" y="497"/>
                  </a:lnTo>
                  <a:lnTo>
                    <a:pt x="1" y="507"/>
                  </a:lnTo>
                  <a:lnTo>
                    <a:pt x="4" y="516"/>
                  </a:lnTo>
                  <a:lnTo>
                    <a:pt x="9" y="526"/>
                  </a:lnTo>
                  <a:lnTo>
                    <a:pt x="15" y="535"/>
                  </a:lnTo>
                  <a:lnTo>
                    <a:pt x="15" y="535"/>
                  </a:lnTo>
                  <a:lnTo>
                    <a:pt x="24" y="542"/>
                  </a:lnTo>
                  <a:lnTo>
                    <a:pt x="34" y="547"/>
                  </a:lnTo>
                  <a:lnTo>
                    <a:pt x="44" y="550"/>
                  </a:lnTo>
                  <a:lnTo>
                    <a:pt x="54" y="551"/>
                  </a:lnTo>
                  <a:lnTo>
                    <a:pt x="54" y="551"/>
                  </a:lnTo>
                  <a:lnTo>
                    <a:pt x="65" y="550"/>
                  </a:lnTo>
                  <a:lnTo>
                    <a:pt x="75" y="547"/>
                  </a:lnTo>
                  <a:lnTo>
                    <a:pt x="84" y="542"/>
                  </a:lnTo>
                  <a:lnTo>
                    <a:pt x="93" y="535"/>
                  </a:lnTo>
                  <a:lnTo>
                    <a:pt x="194" y="434"/>
                  </a:lnTo>
                  <a:lnTo>
                    <a:pt x="194" y="434"/>
                  </a:lnTo>
                  <a:lnTo>
                    <a:pt x="209" y="443"/>
                  </a:lnTo>
                  <a:lnTo>
                    <a:pt x="224" y="451"/>
                  </a:lnTo>
                  <a:lnTo>
                    <a:pt x="239" y="458"/>
                  </a:lnTo>
                  <a:lnTo>
                    <a:pt x="256" y="463"/>
                  </a:lnTo>
                  <a:lnTo>
                    <a:pt x="273" y="468"/>
                  </a:lnTo>
                  <a:lnTo>
                    <a:pt x="290" y="472"/>
                  </a:lnTo>
                  <a:lnTo>
                    <a:pt x="308" y="474"/>
                  </a:lnTo>
                  <a:lnTo>
                    <a:pt x="326" y="475"/>
                  </a:lnTo>
                  <a:lnTo>
                    <a:pt x="326" y="475"/>
                  </a:lnTo>
                  <a:lnTo>
                    <a:pt x="340" y="474"/>
                  </a:lnTo>
                  <a:lnTo>
                    <a:pt x="353" y="473"/>
                  </a:lnTo>
                  <a:lnTo>
                    <a:pt x="366" y="470"/>
                  </a:lnTo>
                  <a:lnTo>
                    <a:pt x="378" y="468"/>
                  </a:lnTo>
                  <a:lnTo>
                    <a:pt x="378" y="393"/>
                  </a:lnTo>
                  <a:lnTo>
                    <a:pt x="378" y="393"/>
                  </a:lnTo>
                  <a:lnTo>
                    <a:pt x="366" y="396"/>
                  </a:lnTo>
                  <a:lnTo>
                    <a:pt x="353" y="399"/>
                  </a:lnTo>
                  <a:lnTo>
                    <a:pt x="340" y="400"/>
                  </a:lnTo>
                  <a:lnTo>
                    <a:pt x="326" y="401"/>
                  </a:lnTo>
                  <a:lnTo>
                    <a:pt x="326" y="401"/>
                  </a:lnTo>
                  <a:lnTo>
                    <a:pt x="309" y="400"/>
                  </a:lnTo>
                  <a:lnTo>
                    <a:pt x="294" y="398"/>
                  </a:lnTo>
                  <a:lnTo>
                    <a:pt x="278" y="394"/>
                  </a:lnTo>
                  <a:lnTo>
                    <a:pt x="262" y="388"/>
                  </a:lnTo>
                  <a:lnTo>
                    <a:pt x="249" y="382"/>
                  </a:lnTo>
                  <a:lnTo>
                    <a:pt x="235" y="373"/>
                  </a:lnTo>
                  <a:lnTo>
                    <a:pt x="221" y="364"/>
                  </a:lnTo>
                  <a:lnTo>
                    <a:pt x="210" y="353"/>
                  </a:lnTo>
                  <a:lnTo>
                    <a:pt x="199" y="342"/>
                  </a:lnTo>
                  <a:lnTo>
                    <a:pt x="190" y="329"/>
                  </a:lnTo>
                  <a:lnTo>
                    <a:pt x="182" y="316"/>
                  </a:lnTo>
                  <a:lnTo>
                    <a:pt x="175" y="301"/>
                  </a:lnTo>
                  <a:lnTo>
                    <a:pt x="169" y="285"/>
                  </a:lnTo>
                  <a:lnTo>
                    <a:pt x="165" y="270"/>
                  </a:lnTo>
                  <a:lnTo>
                    <a:pt x="163" y="254"/>
                  </a:lnTo>
                  <a:lnTo>
                    <a:pt x="162" y="237"/>
                  </a:lnTo>
                  <a:lnTo>
                    <a:pt x="162" y="237"/>
                  </a:lnTo>
                  <a:lnTo>
                    <a:pt x="163" y="221"/>
                  </a:lnTo>
                  <a:lnTo>
                    <a:pt x="165" y="204"/>
                  </a:lnTo>
                  <a:lnTo>
                    <a:pt x="169" y="188"/>
                  </a:lnTo>
                  <a:lnTo>
                    <a:pt x="175" y="174"/>
                  </a:lnTo>
                  <a:lnTo>
                    <a:pt x="182" y="159"/>
                  </a:lnTo>
                  <a:lnTo>
                    <a:pt x="190" y="145"/>
                  </a:lnTo>
                  <a:lnTo>
                    <a:pt x="199" y="133"/>
                  </a:lnTo>
                  <a:lnTo>
                    <a:pt x="210" y="121"/>
                  </a:lnTo>
                  <a:lnTo>
                    <a:pt x="221" y="111"/>
                  </a:lnTo>
                  <a:lnTo>
                    <a:pt x="235" y="101"/>
                  </a:lnTo>
                  <a:lnTo>
                    <a:pt x="249" y="93"/>
                  </a:lnTo>
                  <a:lnTo>
                    <a:pt x="262" y="86"/>
                  </a:lnTo>
                  <a:lnTo>
                    <a:pt x="278" y="81"/>
                  </a:lnTo>
                  <a:lnTo>
                    <a:pt x="294" y="76"/>
                  </a:lnTo>
                  <a:lnTo>
                    <a:pt x="309" y="74"/>
                  </a:lnTo>
                  <a:lnTo>
                    <a:pt x="326" y="73"/>
                  </a:lnTo>
                  <a:lnTo>
                    <a:pt x="326" y="73"/>
                  </a:lnTo>
                  <a:lnTo>
                    <a:pt x="340" y="73"/>
                  </a:lnTo>
                  <a:lnTo>
                    <a:pt x="353" y="75"/>
                  </a:lnTo>
                  <a:lnTo>
                    <a:pt x="366" y="77"/>
                  </a:lnTo>
                  <a:lnTo>
                    <a:pt x="378" y="82"/>
                  </a:lnTo>
                  <a:lnTo>
                    <a:pt x="378" y="5"/>
                  </a:lnTo>
                  <a:lnTo>
                    <a:pt x="378" y="5"/>
                  </a:lnTo>
                  <a:lnTo>
                    <a:pt x="366" y="3"/>
                  </a:lnTo>
                  <a:lnTo>
                    <a:pt x="353" y="1"/>
                  </a:lnTo>
                  <a:lnTo>
                    <a:pt x="34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5" name="Freeform 42"/>
            <p:cNvSpPr>
              <a:spLocks/>
            </p:cNvSpPr>
            <p:nvPr/>
          </p:nvSpPr>
          <p:spPr bwMode="auto">
            <a:xfrm flipH="1">
              <a:off x="8108155" y="2303160"/>
              <a:ext cx="194832" cy="665775"/>
            </a:xfrm>
            <a:custGeom>
              <a:avLst/>
              <a:gdLst>
                <a:gd name="T0" fmla="*/ 74 w 163"/>
                <a:gd name="T1" fmla="*/ 186 h 557"/>
                <a:gd name="T2" fmla="*/ 76 w 163"/>
                <a:gd name="T3" fmla="*/ 166 h 557"/>
                <a:gd name="T4" fmla="*/ 82 w 163"/>
                <a:gd name="T5" fmla="*/ 147 h 557"/>
                <a:gd name="T6" fmla="*/ 89 w 163"/>
                <a:gd name="T7" fmla="*/ 129 h 557"/>
                <a:gd name="T8" fmla="*/ 100 w 163"/>
                <a:gd name="T9" fmla="*/ 115 h 557"/>
                <a:gd name="T10" fmla="*/ 113 w 163"/>
                <a:gd name="T11" fmla="*/ 101 h 557"/>
                <a:gd name="T12" fmla="*/ 128 w 163"/>
                <a:gd name="T13" fmla="*/ 90 h 557"/>
                <a:gd name="T14" fmla="*/ 145 w 163"/>
                <a:gd name="T15" fmla="*/ 81 h 557"/>
                <a:gd name="T16" fmla="*/ 163 w 163"/>
                <a:gd name="T17" fmla="*/ 76 h 557"/>
                <a:gd name="T18" fmla="*/ 163 w 163"/>
                <a:gd name="T19" fmla="*/ 0 h 557"/>
                <a:gd name="T20" fmla="*/ 130 w 163"/>
                <a:gd name="T21" fmla="*/ 7 h 557"/>
                <a:gd name="T22" fmla="*/ 99 w 163"/>
                <a:gd name="T23" fmla="*/ 21 h 557"/>
                <a:gd name="T24" fmla="*/ 71 w 163"/>
                <a:gd name="T25" fmla="*/ 38 h 557"/>
                <a:gd name="T26" fmla="*/ 47 w 163"/>
                <a:gd name="T27" fmla="*/ 61 h 557"/>
                <a:gd name="T28" fmla="*/ 27 w 163"/>
                <a:gd name="T29" fmla="*/ 88 h 557"/>
                <a:gd name="T30" fmla="*/ 13 w 163"/>
                <a:gd name="T31" fmla="*/ 118 h 557"/>
                <a:gd name="T32" fmla="*/ 3 w 163"/>
                <a:gd name="T33" fmla="*/ 150 h 557"/>
                <a:gd name="T34" fmla="*/ 0 w 163"/>
                <a:gd name="T35" fmla="*/ 186 h 557"/>
                <a:gd name="T36" fmla="*/ 1 w 163"/>
                <a:gd name="T37" fmla="*/ 202 h 557"/>
                <a:gd name="T38" fmla="*/ 10 w 163"/>
                <a:gd name="T39" fmla="*/ 242 h 557"/>
                <a:gd name="T40" fmla="*/ 27 w 163"/>
                <a:gd name="T41" fmla="*/ 289 h 557"/>
                <a:gd name="T42" fmla="*/ 63 w 163"/>
                <a:gd name="T43" fmla="*/ 369 h 557"/>
                <a:gd name="T44" fmla="*/ 116 w 163"/>
                <a:gd name="T45" fmla="*/ 473 h 557"/>
                <a:gd name="T46" fmla="*/ 163 w 163"/>
                <a:gd name="T47" fmla="*/ 557 h 557"/>
                <a:gd name="T48" fmla="*/ 163 w 163"/>
                <a:gd name="T49" fmla="*/ 295 h 557"/>
                <a:gd name="T50" fmla="*/ 145 w 163"/>
                <a:gd name="T51" fmla="*/ 289 h 557"/>
                <a:gd name="T52" fmla="*/ 128 w 163"/>
                <a:gd name="T53" fmla="*/ 281 h 557"/>
                <a:gd name="T54" fmla="*/ 113 w 163"/>
                <a:gd name="T55" fmla="*/ 270 h 557"/>
                <a:gd name="T56" fmla="*/ 100 w 163"/>
                <a:gd name="T57" fmla="*/ 257 h 557"/>
                <a:gd name="T58" fmla="*/ 89 w 163"/>
                <a:gd name="T59" fmla="*/ 241 h 557"/>
                <a:gd name="T60" fmla="*/ 82 w 163"/>
                <a:gd name="T61" fmla="*/ 224 h 557"/>
                <a:gd name="T62" fmla="*/ 76 w 163"/>
                <a:gd name="T63" fmla="*/ 205 h 557"/>
                <a:gd name="T64" fmla="*/ 74 w 163"/>
                <a:gd name="T65" fmla="*/ 186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74" y="186"/>
                  </a:moveTo>
                  <a:lnTo>
                    <a:pt x="74" y="186"/>
                  </a:lnTo>
                  <a:lnTo>
                    <a:pt x="75" y="175"/>
                  </a:lnTo>
                  <a:lnTo>
                    <a:pt x="76" y="166"/>
                  </a:lnTo>
                  <a:lnTo>
                    <a:pt x="78" y="157"/>
                  </a:lnTo>
                  <a:lnTo>
                    <a:pt x="82" y="147"/>
                  </a:lnTo>
                  <a:lnTo>
                    <a:pt x="85" y="138"/>
                  </a:lnTo>
                  <a:lnTo>
                    <a:pt x="89" y="129"/>
                  </a:lnTo>
                  <a:lnTo>
                    <a:pt x="94" y="122"/>
                  </a:lnTo>
                  <a:lnTo>
                    <a:pt x="100" y="115"/>
                  </a:lnTo>
                  <a:lnTo>
                    <a:pt x="107" y="108"/>
                  </a:lnTo>
                  <a:lnTo>
                    <a:pt x="113" y="101"/>
                  </a:lnTo>
                  <a:lnTo>
                    <a:pt x="120" y="95"/>
                  </a:lnTo>
                  <a:lnTo>
                    <a:pt x="128" y="90"/>
                  </a:lnTo>
                  <a:lnTo>
                    <a:pt x="136" y="86"/>
                  </a:lnTo>
                  <a:lnTo>
                    <a:pt x="145" y="81"/>
                  </a:lnTo>
                  <a:lnTo>
                    <a:pt x="154" y="78"/>
                  </a:lnTo>
                  <a:lnTo>
                    <a:pt x="163" y="76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6" y="3"/>
                  </a:lnTo>
                  <a:lnTo>
                    <a:pt x="130" y="7"/>
                  </a:lnTo>
                  <a:lnTo>
                    <a:pt x="114" y="13"/>
                  </a:lnTo>
                  <a:lnTo>
                    <a:pt x="99" y="21"/>
                  </a:lnTo>
                  <a:lnTo>
                    <a:pt x="85" y="29"/>
                  </a:lnTo>
                  <a:lnTo>
                    <a:pt x="71" y="38"/>
                  </a:lnTo>
                  <a:lnTo>
                    <a:pt x="59" y="50"/>
                  </a:lnTo>
                  <a:lnTo>
                    <a:pt x="47" y="61"/>
                  </a:lnTo>
                  <a:lnTo>
                    <a:pt x="37" y="74"/>
                  </a:lnTo>
                  <a:lnTo>
                    <a:pt x="27" y="88"/>
                  </a:lnTo>
                  <a:lnTo>
                    <a:pt x="19" y="102"/>
                  </a:lnTo>
                  <a:lnTo>
                    <a:pt x="13" y="118"/>
                  </a:lnTo>
                  <a:lnTo>
                    <a:pt x="7" y="134"/>
                  </a:lnTo>
                  <a:lnTo>
                    <a:pt x="3" y="150"/>
                  </a:lnTo>
                  <a:lnTo>
                    <a:pt x="1" y="16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202"/>
                  </a:lnTo>
                  <a:lnTo>
                    <a:pt x="5" y="220"/>
                  </a:lnTo>
                  <a:lnTo>
                    <a:pt x="10" y="242"/>
                  </a:lnTo>
                  <a:lnTo>
                    <a:pt x="19" y="265"/>
                  </a:lnTo>
                  <a:lnTo>
                    <a:pt x="27" y="289"/>
                  </a:lnTo>
                  <a:lnTo>
                    <a:pt x="39" y="316"/>
                  </a:lnTo>
                  <a:lnTo>
                    <a:pt x="63" y="369"/>
                  </a:lnTo>
                  <a:lnTo>
                    <a:pt x="90" y="422"/>
                  </a:lnTo>
                  <a:lnTo>
                    <a:pt x="116" y="473"/>
                  </a:lnTo>
                  <a:lnTo>
                    <a:pt x="142" y="519"/>
                  </a:lnTo>
                  <a:lnTo>
                    <a:pt x="163" y="557"/>
                  </a:lnTo>
                  <a:lnTo>
                    <a:pt x="163" y="295"/>
                  </a:lnTo>
                  <a:lnTo>
                    <a:pt x="163" y="295"/>
                  </a:lnTo>
                  <a:lnTo>
                    <a:pt x="154" y="293"/>
                  </a:lnTo>
                  <a:lnTo>
                    <a:pt x="145" y="289"/>
                  </a:lnTo>
                  <a:lnTo>
                    <a:pt x="136" y="285"/>
                  </a:lnTo>
                  <a:lnTo>
                    <a:pt x="128" y="281"/>
                  </a:lnTo>
                  <a:lnTo>
                    <a:pt x="120" y="276"/>
                  </a:lnTo>
                  <a:lnTo>
                    <a:pt x="113" y="270"/>
                  </a:lnTo>
                  <a:lnTo>
                    <a:pt x="107" y="263"/>
                  </a:lnTo>
                  <a:lnTo>
                    <a:pt x="100" y="257"/>
                  </a:lnTo>
                  <a:lnTo>
                    <a:pt x="94" y="249"/>
                  </a:lnTo>
                  <a:lnTo>
                    <a:pt x="89" y="241"/>
                  </a:lnTo>
                  <a:lnTo>
                    <a:pt x="85" y="233"/>
                  </a:lnTo>
                  <a:lnTo>
                    <a:pt x="82" y="224"/>
                  </a:lnTo>
                  <a:lnTo>
                    <a:pt x="78" y="215"/>
                  </a:lnTo>
                  <a:lnTo>
                    <a:pt x="76" y="205"/>
                  </a:lnTo>
                  <a:lnTo>
                    <a:pt x="75" y="195"/>
                  </a:lnTo>
                  <a:lnTo>
                    <a:pt x="74" y="186"/>
                  </a:lnTo>
                  <a:lnTo>
                    <a:pt x="74" y="18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 flipH="1">
              <a:off x="7080209" y="4689797"/>
              <a:ext cx="199613" cy="323923"/>
            </a:xfrm>
            <a:custGeom>
              <a:avLst/>
              <a:gdLst>
                <a:gd name="T0" fmla="*/ 167 w 167"/>
                <a:gd name="T1" fmla="*/ 0 h 271"/>
                <a:gd name="T2" fmla="*/ 0 w 167"/>
                <a:gd name="T3" fmla="*/ 167 h 271"/>
                <a:gd name="T4" fmla="*/ 103 w 167"/>
                <a:gd name="T5" fmla="*/ 271 h 271"/>
                <a:gd name="T6" fmla="*/ 137 w 167"/>
                <a:gd name="T7" fmla="*/ 259 h 271"/>
                <a:gd name="T8" fmla="*/ 137 w 167"/>
                <a:gd name="T9" fmla="*/ 201 h 271"/>
                <a:gd name="T10" fmla="*/ 167 w 167"/>
                <a:gd name="T11" fmla="*/ 173 h 271"/>
                <a:gd name="T12" fmla="*/ 167 w 167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271">
                  <a:moveTo>
                    <a:pt x="167" y="0"/>
                  </a:moveTo>
                  <a:lnTo>
                    <a:pt x="0" y="167"/>
                  </a:lnTo>
                  <a:lnTo>
                    <a:pt x="103" y="271"/>
                  </a:lnTo>
                  <a:lnTo>
                    <a:pt x="137" y="259"/>
                  </a:lnTo>
                  <a:lnTo>
                    <a:pt x="137" y="201"/>
                  </a:lnTo>
                  <a:lnTo>
                    <a:pt x="167" y="173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grpSp>
          <p:nvGrpSpPr>
            <p:cNvPr id="57" name="그룹 45"/>
            <p:cNvGrpSpPr/>
            <p:nvPr/>
          </p:nvGrpSpPr>
          <p:grpSpPr>
            <a:xfrm flipH="1">
              <a:off x="6718921" y="335375"/>
              <a:ext cx="305993" cy="680118"/>
              <a:chOff x="2209800" y="4519614"/>
              <a:chExt cx="406400" cy="903287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2209800" y="4519614"/>
                <a:ext cx="171450" cy="385763"/>
              </a:xfrm>
              <a:custGeom>
                <a:avLst/>
                <a:gdLst>
                  <a:gd name="T0" fmla="*/ 0 w 108"/>
                  <a:gd name="T1" fmla="*/ 0 h 243"/>
                  <a:gd name="T2" fmla="*/ 0 w 108"/>
                  <a:gd name="T3" fmla="*/ 243 h 243"/>
                  <a:gd name="T4" fmla="*/ 0 w 108"/>
                  <a:gd name="T5" fmla="*/ 243 h 243"/>
                  <a:gd name="T6" fmla="*/ 11 w 108"/>
                  <a:gd name="T7" fmla="*/ 242 h 243"/>
                  <a:gd name="T8" fmla="*/ 22 w 108"/>
                  <a:gd name="T9" fmla="*/ 239 h 243"/>
                  <a:gd name="T10" fmla="*/ 33 w 108"/>
                  <a:gd name="T11" fmla="*/ 234 h 243"/>
                  <a:gd name="T12" fmla="*/ 42 w 108"/>
                  <a:gd name="T13" fmla="*/ 230 h 243"/>
                  <a:gd name="T14" fmla="*/ 51 w 108"/>
                  <a:gd name="T15" fmla="*/ 224 h 243"/>
                  <a:gd name="T16" fmla="*/ 61 w 108"/>
                  <a:gd name="T17" fmla="*/ 218 h 243"/>
                  <a:gd name="T18" fmla="*/ 69 w 108"/>
                  <a:gd name="T19" fmla="*/ 210 h 243"/>
                  <a:gd name="T20" fmla="*/ 77 w 108"/>
                  <a:gd name="T21" fmla="*/ 203 h 243"/>
                  <a:gd name="T22" fmla="*/ 83 w 108"/>
                  <a:gd name="T23" fmla="*/ 195 h 243"/>
                  <a:gd name="T24" fmla="*/ 89 w 108"/>
                  <a:gd name="T25" fmla="*/ 185 h 243"/>
                  <a:gd name="T26" fmla="*/ 94 w 108"/>
                  <a:gd name="T27" fmla="*/ 176 h 243"/>
                  <a:gd name="T28" fmla="*/ 100 w 108"/>
                  <a:gd name="T29" fmla="*/ 165 h 243"/>
                  <a:gd name="T30" fmla="*/ 103 w 108"/>
                  <a:gd name="T31" fmla="*/ 155 h 243"/>
                  <a:gd name="T32" fmla="*/ 106 w 108"/>
                  <a:gd name="T33" fmla="*/ 145 h 243"/>
                  <a:gd name="T34" fmla="*/ 107 w 108"/>
                  <a:gd name="T35" fmla="*/ 133 h 243"/>
                  <a:gd name="T36" fmla="*/ 108 w 108"/>
                  <a:gd name="T37" fmla="*/ 122 h 243"/>
                  <a:gd name="T38" fmla="*/ 108 w 108"/>
                  <a:gd name="T39" fmla="*/ 122 h 243"/>
                  <a:gd name="T40" fmla="*/ 107 w 108"/>
                  <a:gd name="T41" fmla="*/ 110 h 243"/>
                  <a:gd name="T42" fmla="*/ 106 w 108"/>
                  <a:gd name="T43" fmla="*/ 99 h 243"/>
                  <a:gd name="T44" fmla="*/ 103 w 108"/>
                  <a:gd name="T45" fmla="*/ 88 h 243"/>
                  <a:gd name="T46" fmla="*/ 100 w 108"/>
                  <a:gd name="T47" fmla="*/ 77 h 243"/>
                  <a:gd name="T48" fmla="*/ 94 w 108"/>
                  <a:gd name="T49" fmla="*/ 67 h 243"/>
                  <a:gd name="T50" fmla="*/ 89 w 108"/>
                  <a:gd name="T51" fmla="*/ 58 h 243"/>
                  <a:gd name="T52" fmla="*/ 83 w 108"/>
                  <a:gd name="T53" fmla="*/ 48 h 243"/>
                  <a:gd name="T54" fmla="*/ 77 w 108"/>
                  <a:gd name="T55" fmla="*/ 40 h 243"/>
                  <a:gd name="T56" fmla="*/ 69 w 108"/>
                  <a:gd name="T57" fmla="*/ 32 h 243"/>
                  <a:gd name="T58" fmla="*/ 61 w 108"/>
                  <a:gd name="T59" fmla="*/ 25 h 243"/>
                  <a:gd name="T60" fmla="*/ 51 w 108"/>
                  <a:gd name="T61" fmla="*/ 19 h 243"/>
                  <a:gd name="T62" fmla="*/ 42 w 108"/>
                  <a:gd name="T63" fmla="*/ 13 h 243"/>
                  <a:gd name="T64" fmla="*/ 33 w 108"/>
                  <a:gd name="T65" fmla="*/ 9 h 243"/>
                  <a:gd name="T66" fmla="*/ 22 w 108"/>
                  <a:gd name="T67" fmla="*/ 4 h 243"/>
                  <a:gd name="T68" fmla="*/ 11 w 108"/>
                  <a:gd name="T69" fmla="*/ 1 h 243"/>
                  <a:gd name="T70" fmla="*/ 0 w 108"/>
                  <a:gd name="T71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8" h="243">
                    <a:moveTo>
                      <a:pt x="0" y="0"/>
                    </a:moveTo>
                    <a:lnTo>
                      <a:pt x="0" y="243"/>
                    </a:lnTo>
                    <a:lnTo>
                      <a:pt x="0" y="243"/>
                    </a:lnTo>
                    <a:lnTo>
                      <a:pt x="11" y="242"/>
                    </a:lnTo>
                    <a:lnTo>
                      <a:pt x="22" y="239"/>
                    </a:lnTo>
                    <a:lnTo>
                      <a:pt x="33" y="234"/>
                    </a:lnTo>
                    <a:lnTo>
                      <a:pt x="42" y="230"/>
                    </a:lnTo>
                    <a:lnTo>
                      <a:pt x="51" y="224"/>
                    </a:lnTo>
                    <a:lnTo>
                      <a:pt x="61" y="218"/>
                    </a:lnTo>
                    <a:lnTo>
                      <a:pt x="69" y="210"/>
                    </a:lnTo>
                    <a:lnTo>
                      <a:pt x="77" y="203"/>
                    </a:lnTo>
                    <a:lnTo>
                      <a:pt x="83" y="195"/>
                    </a:lnTo>
                    <a:lnTo>
                      <a:pt x="89" y="185"/>
                    </a:lnTo>
                    <a:lnTo>
                      <a:pt x="94" y="176"/>
                    </a:lnTo>
                    <a:lnTo>
                      <a:pt x="100" y="165"/>
                    </a:lnTo>
                    <a:lnTo>
                      <a:pt x="103" y="155"/>
                    </a:lnTo>
                    <a:lnTo>
                      <a:pt x="106" y="145"/>
                    </a:lnTo>
                    <a:lnTo>
                      <a:pt x="107" y="133"/>
                    </a:lnTo>
                    <a:lnTo>
                      <a:pt x="108" y="122"/>
                    </a:lnTo>
                    <a:lnTo>
                      <a:pt x="108" y="122"/>
                    </a:lnTo>
                    <a:lnTo>
                      <a:pt x="107" y="110"/>
                    </a:lnTo>
                    <a:lnTo>
                      <a:pt x="106" y="99"/>
                    </a:lnTo>
                    <a:lnTo>
                      <a:pt x="103" y="88"/>
                    </a:lnTo>
                    <a:lnTo>
                      <a:pt x="100" y="77"/>
                    </a:lnTo>
                    <a:lnTo>
                      <a:pt x="94" y="67"/>
                    </a:lnTo>
                    <a:lnTo>
                      <a:pt x="89" y="58"/>
                    </a:lnTo>
                    <a:lnTo>
                      <a:pt x="83" y="48"/>
                    </a:lnTo>
                    <a:lnTo>
                      <a:pt x="77" y="40"/>
                    </a:lnTo>
                    <a:lnTo>
                      <a:pt x="69" y="32"/>
                    </a:lnTo>
                    <a:lnTo>
                      <a:pt x="61" y="25"/>
                    </a:lnTo>
                    <a:lnTo>
                      <a:pt x="51" y="19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2" y="4"/>
                    </a:lnTo>
                    <a:lnTo>
                      <a:pt x="1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 sz="3200"/>
              </a:p>
            </p:txBody>
          </p:sp>
          <p:sp>
            <p:nvSpPr>
              <p:cNvPr id="61" name="Freeform 11"/>
              <p:cNvSpPr>
                <a:spLocks/>
              </p:cNvSpPr>
              <p:nvPr/>
            </p:nvSpPr>
            <p:spPr bwMode="auto">
              <a:xfrm>
                <a:off x="2209800" y="4935538"/>
                <a:ext cx="406400" cy="487363"/>
              </a:xfrm>
              <a:custGeom>
                <a:avLst/>
                <a:gdLst>
                  <a:gd name="T0" fmla="*/ 35 w 256"/>
                  <a:gd name="T1" fmla="*/ 0 h 307"/>
                  <a:gd name="T2" fmla="*/ 0 w 256"/>
                  <a:gd name="T3" fmla="*/ 0 h 307"/>
                  <a:gd name="T4" fmla="*/ 0 w 256"/>
                  <a:gd name="T5" fmla="*/ 307 h 307"/>
                  <a:gd name="T6" fmla="*/ 126 w 256"/>
                  <a:gd name="T7" fmla="*/ 307 h 307"/>
                  <a:gd name="T8" fmla="*/ 126 w 256"/>
                  <a:gd name="T9" fmla="*/ 215 h 307"/>
                  <a:gd name="T10" fmla="*/ 144 w 256"/>
                  <a:gd name="T11" fmla="*/ 215 h 307"/>
                  <a:gd name="T12" fmla="*/ 144 w 256"/>
                  <a:gd name="T13" fmla="*/ 307 h 307"/>
                  <a:gd name="T14" fmla="*/ 256 w 256"/>
                  <a:gd name="T15" fmla="*/ 307 h 307"/>
                  <a:gd name="T16" fmla="*/ 256 w 256"/>
                  <a:gd name="T17" fmla="*/ 134 h 307"/>
                  <a:gd name="T18" fmla="*/ 256 w 256"/>
                  <a:gd name="T19" fmla="*/ 134 h 307"/>
                  <a:gd name="T20" fmla="*/ 255 w 256"/>
                  <a:gd name="T21" fmla="*/ 128 h 307"/>
                  <a:gd name="T22" fmla="*/ 255 w 256"/>
                  <a:gd name="T23" fmla="*/ 128 h 307"/>
                  <a:gd name="T24" fmla="*/ 255 w 256"/>
                  <a:gd name="T25" fmla="*/ 123 h 307"/>
                  <a:gd name="T26" fmla="*/ 255 w 256"/>
                  <a:gd name="T27" fmla="*/ 123 h 307"/>
                  <a:gd name="T28" fmla="*/ 254 w 256"/>
                  <a:gd name="T29" fmla="*/ 121 h 307"/>
                  <a:gd name="T30" fmla="*/ 254 w 256"/>
                  <a:gd name="T31" fmla="*/ 121 h 307"/>
                  <a:gd name="T32" fmla="*/ 253 w 256"/>
                  <a:gd name="T33" fmla="*/ 113 h 307"/>
                  <a:gd name="T34" fmla="*/ 251 w 256"/>
                  <a:gd name="T35" fmla="*/ 104 h 307"/>
                  <a:gd name="T36" fmla="*/ 248 w 256"/>
                  <a:gd name="T37" fmla="*/ 97 h 307"/>
                  <a:gd name="T38" fmla="*/ 244 w 256"/>
                  <a:gd name="T39" fmla="*/ 90 h 307"/>
                  <a:gd name="T40" fmla="*/ 240 w 256"/>
                  <a:gd name="T41" fmla="*/ 82 h 307"/>
                  <a:gd name="T42" fmla="*/ 235 w 256"/>
                  <a:gd name="T43" fmla="*/ 76 h 307"/>
                  <a:gd name="T44" fmla="*/ 225 w 256"/>
                  <a:gd name="T45" fmla="*/ 63 h 307"/>
                  <a:gd name="T46" fmla="*/ 212 w 256"/>
                  <a:gd name="T47" fmla="*/ 53 h 307"/>
                  <a:gd name="T48" fmla="*/ 199 w 256"/>
                  <a:gd name="T49" fmla="*/ 44 h 307"/>
                  <a:gd name="T50" fmla="*/ 184 w 256"/>
                  <a:gd name="T51" fmla="*/ 35 h 307"/>
                  <a:gd name="T52" fmla="*/ 169 w 256"/>
                  <a:gd name="T53" fmla="*/ 28 h 307"/>
                  <a:gd name="T54" fmla="*/ 152 w 256"/>
                  <a:gd name="T55" fmla="*/ 22 h 307"/>
                  <a:gd name="T56" fmla="*/ 135 w 256"/>
                  <a:gd name="T57" fmla="*/ 16 h 307"/>
                  <a:gd name="T58" fmla="*/ 119 w 256"/>
                  <a:gd name="T59" fmla="*/ 12 h 307"/>
                  <a:gd name="T60" fmla="*/ 103 w 256"/>
                  <a:gd name="T61" fmla="*/ 8 h 307"/>
                  <a:gd name="T62" fmla="*/ 72 w 256"/>
                  <a:gd name="T63" fmla="*/ 4 h 307"/>
                  <a:gd name="T64" fmla="*/ 46 w 256"/>
                  <a:gd name="T65" fmla="*/ 1 h 307"/>
                  <a:gd name="T66" fmla="*/ 46 w 256"/>
                  <a:gd name="T67" fmla="*/ 1 h 307"/>
                  <a:gd name="T68" fmla="*/ 40 w 256"/>
                  <a:gd name="T69" fmla="*/ 0 h 307"/>
                  <a:gd name="T70" fmla="*/ 35 w 256"/>
                  <a:gd name="T71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6" h="307">
                    <a:moveTo>
                      <a:pt x="35" y="0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126" y="307"/>
                    </a:lnTo>
                    <a:lnTo>
                      <a:pt x="126" y="215"/>
                    </a:lnTo>
                    <a:lnTo>
                      <a:pt x="144" y="215"/>
                    </a:lnTo>
                    <a:lnTo>
                      <a:pt x="144" y="307"/>
                    </a:lnTo>
                    <a:lnTo>
                      <a:pt x="256" y="307"/>
                    </a:lnTo>
                    <a:lnTo>
                      <a:pt x="256" y="134"/>
                    </a:lnTo>
                    <a:lnTo>
                      <a:pt x="256" y="134"/>
                    </a:lnTo>
                    <a:lnTo>
                      <a:pt x="255" y="128"/>
                    </a:lnTo>
                    <a:lnTo>
                      <a:pt x="255" y="128"/>
                    </a:lnTo>
                    <a:lnTo>
                      <a:pt x="255" y="123"/>
                    </a:lnTo>
                    <a:lnTo>
                      <a:pt x="255" y="123"/>
                    </a:lnTo>
                    <a:lnTo>
                      <a:pt x="254" y="121"/>
                    </a:lnTo>
                    <a:lnTo>
                      <a:pt x="254" y="121"/>
                    </a:lnTo>
                    <a:lnTo>
                      <a:pt x="253" y="113"/>
                    </a:lnTo>
                    <a:lnTo>
                      <a:pt x="251" y="104"/>
                    </a:lnTo>
                    <a:lnTo>
                      <a:pt x="248" y="97"/>
                    </a:lnTo>
                    <a:lnTo>
                      <a:pt x="244" y="90"/>
                    </a:lnTo>
                    <a:lnTo>
                      <a:pt x="240" y="82"/>
                    </a:lnTo>
                    <a:lnTo>
                      <a:pt x="235" y="76"/>
                    </a:lnTo>
                    <a:lnTo>
                      <a:pt x="225" y="63"/>
                    </a:lnTo>
                    <a:lnTo>
                      <a:pt x="212" y="53"/>
                    </a:lnTo>
                    <a:lnTo>
                      <a:pt x="199" y="44"/>
                    </a:lnTo>
                    <a:lnTo>
                      <a:pt x="184" y="35"/>
                    </a:lnTo>
                    <a:lnTo>
                      <a:pt x="169" y="28"/>
                    </a:lnTo>
                    <a:lnTo>
                      <a:pt x="152" y="22"/>
                    </a:lnTo>
                    <a:lnTo>
                      <a:pt x="135" y="16"/>
                    </a:lnTo>
                    <a:lnTo>
                      <a:pt x="119" y="12"/>
                    </a:lnTo>
                    <a:lnTo>
                      <a:pt x="103" y="8"/>
                    </a:lnTo>
                    <a:lnTo>
                      <a:pt x="72" y="4"/>
                    </a:lnTo>
                    <a:lnTo>
                      <a:pt x="46" y="1"/>
                    </a:lnTo>
                    <a:lnTo>
                      <a:pt x="46" y="1"/>
                    </a:lnTo>
                    <a:lnTo>
                      <a:pt x="4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3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1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lang="ko-KR" altLang="en-US" sz="3200"/>
              </a:p>
            </p:txBody>
          </p:sp>
        </p:grpSp>
        <p:sp>
          <p:nvSpPr>
            <p:cNvPr id="58" name="Freeform 43"/>
            <p:cNvSpPr>
              <a:spLocks noEditPoints="1"/>
            </p:cNvSpPr>
            <p:nvPr/>
          </p:nvSpPr>
          <p:spPr bwMode="auto">
            <a:xfrm flipH="1">
              <a:off x="6725208" y="4429823"/>
              <a:ext cx="300017" cy="474529"/>
            </a:xfrm>
            <a:custGeom>
              <a:avLst/>
              <a:gdLst>
                <a:gd name="T0" fmla="*/ 134 w 251"/>
                <a:gd name="T1" fmla="*/ 142 h 397"/>
                <a:gd name="T2" fmla="*/ 124 w 251"/>
                <a:gd name="T3" fmla="*/ 141 h 397"/>
                <a:gd name="T4" fmla="*/ 116 w 251"/>
                <a:gd name="T5" fmla="*/ 135 h 397"/>
                <a:gd name="T6" fmla="*/ 113 w 251"/>
                <a:gd name="T7" fmla="*/ 131 h 397"/>
                <a:gd name="T8" fmla="*/ 109 w 251"/>
                <a:gd name="T9" fmla="*/ 121 h 397"/>
                <a:gd name="T10" fmla="*/ 109 w 251"/>
                <a:gd name="T11" fmla="*/ 112 h 397"/>
                <a:gd name="T12" fmla="*/ 113 w 251"/>
                <a:gd name="T13" fmla="*/ 102 h 397"/>
                <a:gd name="T14" fmla="*/ 116 w 251"/>
                <a:gd name="T15" fmla="*/ 98 h 397"/>
                <a:gd name="T16" fmla="*/ 124 w 251"/>
                <a:gd name="T17" fmla="*/ 92 h 397"/>
                <a:gd name="T18" fmla="*/ 134 w 251"/>
                <a:gd name="T19" fmla="*/ 91 h 397"/>
                <a:gd name="T20" fmla="*/ 139 w 251"/>
                <a:gd name="T21" fmla="*/ 91 h 397"/>
                <a:gd name="T22" fmla="*/ 148 w 251"/>
                <a:gd name="T23" fmla="*/ 95 h 397"/>
                <a:gd name="T24" fmla="*/ 153 w 251"/>
                <a:gd name="T25" fmla="*/ 98 h 397"/>
                <a:gd name="T26" fmla="*/ 159 w 251"/>
                <a:gd name="T27" fmla="*/ 107 h 397"/>
                <a:gd name="T28" fmla="*/ 160 w 251"/>
                <a:gd name="T29" fmla="*/ 117 h 397"/>
                <a:gd name="T30" fmla="*/ 159 w 251"/>
                <a:gd name="T31" fmla="*/ 127 h 397"/>
                <a:gd name="T32" fmla="*/ 153 w 251"/>
                <a:gd name="T33" fmla="*/ 135 h 397"/>
                <a:gd name="T34" fmla="*/ 148 w 251"/>
                <a:gd name="T35" fmla="*/ 138 h 397"/>
                <a:gd name="T36" fmla="*/ 139 w 251"/>
                <a:gd name="T37" fmla="*/ 142 h 397"/>
                <a:gd name="T38" fmla="*/ 105 w 251"/>
                <a:gd name="T39" fmla="*/ 0 h 397"/>
                <a:gd name="T40" fmla="*/ 91 w 251"/>
                <a:gd name="T41" fmla="*/ 1 h 397"/>
                <a:gd name="T42" fmla="*/ 64 w 251"/>
                <a:gd name="T43" fmla="*/ 6 h 397"/>
                <a:gd name="T44" fmla="*/ 38 w 251"/>
                <a:gd name="T45" fmla="*/ 17 h 397"/>
                <a:gd name="T46" fmla="*/ 13 w 251"/>
                <a:gd name="T47" fmla="*/ 33 h 397"/>
                <a:gd name="T48" fmla="*/ 2 w 251"/>
                <a:gd name="T49" fmla="*/ 43 h 397"/>
                <a:gd name="T50" fmla="*/ 0 w 251"/>
                <a:gd name="T51" fmla="*/ 397 h 397"/>
                <a:gd name="T52" fmla="*/ 17 w 251"/>
                <a:gd name="T53" fmla="*/ 322 h 397"/>
                <a:gd name="T54" fmla="*/ 56 w 251"/>
                <a:gd name="T55" fmla="*/ 282 h 397"/>
                <a:gd name="T56" fmla="*/ 80 w 251"/>
                <a:gd name="T57" fmla="*/ 289 h 397"/>
                <a:gd name="T58" fmla="*/ 106 w 251"/>
                <a:gd name="T59" fmla="*/ 291 h 397"/>
                <a:gd name="T60" fmla="*/ 119 w 251"/>
                <a:gd name="T61" fmla="*/ 291 h 397"/>
                <a:gd name="T62" fmla="*/ 146 w 251"/>
                <a:gd name="T63" fmla="*/ 285 h 397"/>
                <a:gd name="T64" fmla="*/ 172 w 251"/>
                <a:gd name="T65" fmla="*/ 275 h 397"/>
                <a:gd name="T66" fmla="*/ 197 w 251"/>
                <a:gd name="T67" fmla="*/ 259 h 397"/>
                <a:gd name="T68" fmla="*/ 208 w 251"/>
                <a:gd name="T69" fmla="*/ 249 h 397"/>
                <a:gd name="T70" fmla="*/ 227 w 251"/>
                <a:gd name="T71" fmla="*/ 226 h 397"/>
                <a:gd name="T72" fmla="*/ 239 w 251"/>
                <a:gd name="T73" fmla="*/ 201 h 397"/>
                <a:gd name="T74" fmla="*/ 248 w 251"/>
                <a:gd name="T75" fmla="*/ 174 h 397"/>
                <a:gd name="T76" fmla="*/ 251 w 251"/>
                <a:gd name="T77" fmla="*/ 146 h 397"/>
                <a:gd name="T78" fmla="*/ 248 w 251"/>
                <a:gd name="T79" fmla="*/ 118 h 397"/>
                <a:gd name="T80" fmla="*/ 239 w 251"/>
                <a:gd name="T81" fmla="*/ 91 h 397"/>
                <a:gd name="T82" fmla="*/ 227 w 251"/>
                <a:gd name="T83" fmla="*/ 66 h 397"/>
                <a:gd name="T84" fmla="*/ 208 w 251"/>
                <a:gd name="T85" fmla="*/ 43 h 397"/>
                <a:gd name="T86" fmla="*/ 197 w 251"/>
                <a:gd name="T87" fmla="*/ 33 h 397"/>
                <a:gd name="T88" fmla="*/ 172 w 251"/>
                <a:gd name="T89" fmla="*/ 17 h 397"/>
                <a:gd name="T90" fmla="*/ 146 w 251"/>
                <a:gd name="T91" fmla="*/ 6 h 397"/>
                <a:gd name="T92" fmla="*/ 119 w 251"/>
                <a:gd name="T93" fmla="*/ 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1" h="397">
                  <a:moveTo>
                    <a:pt x="134" y="142"/>
                  </a:moveTo>
                  <a:lnTo>
                    <a:pt x="134" y="142"/>
                  </a:lnTo>
                  <a:lnTo>
                    <a:pt x="130" y="142"/>
                  </a:lnTo>
                  <a:lnTo>
                    <a:pt x="124" y="141"/>
                  </a:lnTo>
                  <a:lnTo>
                    <a:pt x="120" y="138"/>
                  </a:lnTo>
                  <a:lnTo>
                    <a:pt x="116" y="135"/>
                  </a:lnTo>
                  <a:lnTo>
                    <a:pt x="116" y="135"/>
                  </a:lnTo>
                  <a:lnTo>
                    <a:pt x="113" y="131"/>
                  </a:lnTo>
                  <a:lnTo>
                    <a:pt x="110" y="127"/>
                  </a:lnTo>
                  <a:lnTo>
                    <a:pt x="109" y="121"/>
                  </a:lnTo>
                  <a:lnTo>
                    <a:pt x="109" y="116"/>
                  </a:lnTo>
                  <a:lnTo>
                    <a:pt x="109" y="112"/>
                  </a:lnTo>
                  <a:lnTo>
                    <a:pt x="110" y="107"/>
                  </a:lnTo>
                  <a:lnTo>
                    <a:pt x="113" y="102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20" y="95"/>
                  </a:lnTo>
                  <a:lnTo>
                    <a:pt x="124" y="92"/>
                  </a:lnTo>
                  <a:lnTo>
                    <a:pt x="130" y="91"/>
                  </a:lnTo>
                  <a:lnTo>
                    <a:pt x="134" y="91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44" y="92"/>
                  </a:lnTo>
                  <a:lnTo>
                    <a:pt x="148" y="95"/>
                  </a:lnTo>
                  <a:lnTo>
                    <a:pt x="153" y="98"/>
                  </a:lnTo>
                  <a:lnTo>
                    <a:pt x="153" y="98"/>
                  </a:lnTo>
                  <a:lnTo>
                    <a:pt x="156" y="102"/>
                  </a:lnTo>
                  <a:lnTo>
                    <a:pt x="159" y="107"/>
                  </a:lnTo>
                  <a:lnTo>
                    <a:pt x="160" y="112"/>
                  </a:lnTo>
                  <a:lnTo>
                    <a:pt x="160" y="117"/>
                  </a:lnTo>
                  <a:lnTo>
                    <a:pt x="160" y="121"/>
                  </a:lnTo>
                  <a:lnTo>
                    <a:pt x="159" y="127"/>
                  </a:lnTo>
                  <a:lnTo>
                    <a:pt x="156" y="131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48" y="138"/>
                  </a:lnTo>
                  <a:lnTo>
                    <a:pt x="144" y="141"/>
                  </a:lnTo>
                  <a:lnTo>
                    <a:pt x="139" y="142"/>
                  </a:lnTo>
                  <a:lnTo>
                    <a:pt x="134" y="142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91" y="1"/>
                  </a:lnTo>
                  <a:lnTo>
                    <a:pt x="77" y="3"/>
                  </a:lnTo>
                  <a:lnTo>
                    <a:pt x="64" y="6"/>
                  </a:lnTo>
                  <a:lnTo>
                    <a:pt x="50" y="12"/>
                  </a:lnTo>
                  <a:lnTo>
                    <a:pt x="38" y="17"/>
                  </a:lnTo>
                  <a:lnTo>
                    <a:pt x="25" y="24"/>
                  </a:lnTo>
                  <a:lnTo>
                    <a:pt x="13" y="3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397"/>
                  </a:lnTo>
                  <a:lnTo>
                    <a:pt x="45" y="351"/>
                  </a:lnTo>
                  <a:lnTo>
                    <a:pt x="17" y="322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68" y="286"/>
                  </a:lnTo>
                  <a:lnTo>
                    <a:pt x="80" y="289"/>
                  </a:lnTo>
                  <a:lnTo>
                    <a:pt x="93" y="291"/>
                  </a:lnTo>
                  <a:lnTo>
                    <a:pt x="106" y="291"/>
                  </a:lnTo>
                  <a:lnTo>
                    <a:pt x="106" y="291"/>
                  </a:lnTo>
                  <a:lnTo>
                    <a:pt x="119" y="291"/>
                  </a:lnTo>
                  <a:lnTo>
                    <a:pt x="133" y="289"/>
                  </a:lnTo>
                  <a:lnTo>
                    <a:pt x="146" y="285"/>
                  </a:lnTo>
                  <a:lnTo>
                    <a:pt x="160" y="280"/>
                  </a:lnTo>
                  <a:lnTo>
                    <a:pt x="172" y="275"/>
                  </a:lnTo>
                  <a:lnTo>
                    <a:pt x="185" y="268"/>
                  </a:lnTo>
                  <a:lnTo>
                    <a:pt x="197" y="259"/>
                  </a:lnTo>
                  <a:lnTo>
                    <a:pt x="208" y="249"/>
                  </a:lnTo>
                  <a:lnTo>
                    <a:pt x="208" y="249"/>
                  </a:lnTo>
                  <a:lnTo>
                    <a:pt x="217" y="237"/>
                  </a:lnTo>
                  <a:lnTo>
                    <a:pt x="227" y="226"/>
                  </a:lnTo>
                  <a:lnTo>
                    <a:pt x="234" y="213"/>
                  </a:lnTo>
                  <a:lnTo>
                    <a:pt x="239" y="201"/>
                  </a:lnTo>
                  <a:lnTo>
                    <a:pt x="245" y="187"/>
                  </a:lnTo>
                  <a:lnTo>
                    <a:pt x="248" y="174"/>
                  </a:lnTo>
                  <a:lnTo>
                    <a:pt x="250" y="160"/>
                  </a:lnTo>
                  <a:lnTo>
                    <a:pt x="251" y="146"/>
                  </a:lnTo>
                  <a:lnTo>
                    <a:pt x="250" y="132"/>
                  </a:lnTo>
                  <a:lnTo>
                    <a:pt x="248" y="118"/>
                  </a:lnTo>
                  <a:lnTo>
                    <a:pt x="245" y="105"/>
                  </a:lnTo>
                  <a:lnTo>
                    <a:pt x="239" y="91"/>
                  </a:lnTo>
                  <a:lnTo>
                    <a:pt x="234" y="78"/>
                  </a:lnTo>
                  <a:lnTo>
                    <a:pt x="227" y="66"/>
                  </a:lnTo>
                  <a:lnTo>
                    <a:pt x="217" y="54"/>
                  </a:lnTo>
                  <a:lnTo>
                    <a:pt x="208" y="43"/>
                  </a:lnTo>
                  <a:lnTo>
                    <a:pt x="208" y="43"/>
                  </a:lnTo>
                  <a:lnTo>
                    <a:pt x="197" y="33"/>
                  </a:lnTo>
                  <a:lnTo>
                    <a:pt x="185" y="24"/>
                  </a:lnTo>
                  <a:lnTo>
                    <a:pt x="172" y="17"/>
                  </a:lnTo>
                  <a:lnTo>
                    <a:pt x="160" y="12"/>
                  </a:lnTo>
                  <a:lnTo>
                    <a:pt x="146" y="6"/>
                  </a:lnTo>
                  <a:lnTo>
                    <a:pt x="133" y="3"/>
                  </a:lnTo>
                  <a:lnTo>
                    <a:pt x="119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 flipH="1">
              <a:off x="7858340" y="2303160"/>
              <a:ext cx="194832" cy="665775"/>
            </a:xfrm>
            <a:custGeom>
              <a:avLst/>
              <a:gdLst>
                <a:gd name="T0" fmla="*/ 0 w 163"/>
                <a:gd name="T1" fmla="*/ 76 h 557"/>
                <a:gd name="T2" fmla="*/ 10 w 163"/>
                <a:gd name="T3" fmla="*/ 78 h 557"/>
                <a:gd name="T4" fmla="*/ 27 w 163"/>
                <a:gd name="T5" fmla="*/ 86 h 557"/>
                <a:gd name="T6" fmla="*/ 43 w 163"/>
                <a:gd name="T7" fmla="*/ 95 h 557"/>
                <a:gd name="T8" fmla="*/ 57 w 163"/>
                <a:gd name="T9" fmla="*/ 108 h 557"/>
                <a:gd name="T10" fmla="*/ 69 w 163"/>
                <a:gd name="T11" fmla="*/ 122 h 557"/>
                <a:gd name="T12" fmla="*/ 79 w 163"/>
                <a:gd name="T13" fmla="*/ 138 h 557"/>
                <a:gd name="T14" fmla="*/ 85 w 163"/>
                <a:gd name="T15" fmla="*/ 157 h 557"/>
                <a:gd name="T16" fmla="*/ 88 w 163"/>
                <a:gd name="T17" fmla="*/ 175 h 557"/>
                <a:gd name="T18" fmla="*/ 89 w 163"/>
                <a:gd name="T19" fmla="*/ 186 h 557"/>
                <a:gd name="T20" fmla="*/ 87 w 163"/>
                <a:gd name="T21" fmla="*/ 205 h 557"/>
                <a:gd name="T22" fmla="*/ 82 w 163"/>
                <a:gd name="T23" fmla="*/ 224 h 557"/>
                <a:gd name="T24" fmla="*/ 74 w 163"/>
                <a:gd name="T25" fmla="*/ 241 h 557"/>
                <a:gd name="T26" fmla="*/ 63 w 163"/>
                <a:gd name="T27" fmla="*/ 257 h 557"/>
                <a:gd name="T28" fmla="*/ 50 w 163"/>
                <a:gd name="T29" fmla="*/ 270 h 557"/>
                <a:gd name="T30" fmla="*/ 36 w 163"/>
                <a:gd name="T31" fmla="*/ 281 h 557"/>
                <a:gd name="T32" fmla="*/ 18 w 163"/>
                <a:gd name="T33" fmla="*/ 289 h 557"/>
                <a:gd name="T34" fmla="*/ 0 w 163"/>
                <a:gd name="T35" fmla="*/ 295 h 557"/>
                <a:gd name="T36" fmla="*/ 0 w 163"/>
                <a:gd name="T37" fmla="*/ 557 h 557"/>
                <a:gd name="T38" fmla="*/ 46 w 163"/>
                <a:gd name="T39" fmla="*/ 473 h 557"/>
                <a:gd name="T40" fmla="*/ 101 w 163"/>
                <a:gd name="T41" fmla="*/ 369 h 557"/>
                <a:gd name="T42" fmla="*/ 136 w 163"/>
                <a:gd name="T43" fmla="*/ 289 h 557"/>
                <a:gd name="T44" fmla="*/ 153 w 163"/>
                <a:gd name="T45" fmla="*/ 242 h 557"/>
                <a:gd name="T46" fmla="*/ 162 w 163"/>
                <a:gd name="T47" fmla="*/ 202 h 557"/>
                <a:gd name="T48" fmla="*/ 163 w 163"/>
                <a:gd name="T49" fmla="*/ 186 h 557"/>
                <a:gd name="T50" fmla="*/ 160 w 163"/>
                <a:gd name="T51" fmla="*/ 150 h 557"/>
                <a:gd name="T52" fmla="*/ 151 w 163"/>
                <a:gd name="T53" fmla="*/ 118 h 557"/>
                <a:gd name="T54" fmla="*/ 136 w 163"/>
                <a:gd name="T55" fmla="*/ 88 h 557"/>
                <a:gd name="T56" fmla="*/ 116 w 163"/>
                <a:gd name="T57" fmla="*/ 61 h 557"/>
                <a:gd name="T58" fmla="*/ 92 w 163"/>
                <a:gd name="T59" fmla="*/ 38 h 557"/>
                <a:gd name="T60" fmla="*/ 64 w 163"/>
                <a:gd name="T61" fmla="*/ 21 h 557"/>
                <a:gd name="T62" fmla="*/ 34 w 163"/>
                <a:gd name="T63" fmla="*/ 7 h 557"/>
                <a:gd name="T64" fmla="*/ 0 w 163"/>
                <a:gd name="T65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557">
                  <a:moveTo>
                    <a:pt x="0" y="0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0" y="78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6" y="90"/>
                  </a:lnTo>
                  <a:lnTo>
                    <a:pt x="43" y="95"/>
                  </a:lnTo>
                  <a:lnTo>
                    <a:pt x="50" y="101"/>
                  </a:lnTo>
                  <a:lnTo>
                    <a:pt x="57" y="108"/>
                  </a:lnTo>
                  <a:lnTo>
                    <a:pt x="63" y="115"/>
                  </a:lnTo>
                  <a:lnTo>
                    <a:pt x="69" y="122"/>
                  </a:lnTo>
                  <a:lnTo>
                    <a:pt x="74" y="129"/>
                  </a:lnTo>
                  <a:lnTo>
                    <a:pt x="79" y="138"/>
                  </a:lnTo>
                  <a:lnTo>
                    <a:pt x="82" y="147"/>
                  </a:lnTo>
                  <a:lnTo>
                    <a:pt x="85" y="157"/>
                  </a:lnTo>
                  <a:lnTo>
                    <a:pt x="87" y="166"/>
                  </a:lnTo>
                  <a:lnTo>
                    <a:pt x="88" y="17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8" y="195"/>
                  </a:lnTo>
                  <a:lnTo>
                    <a:pt x="87" y="205"/>
                  </a:lnTo>
                  <a:lnTo>
                    <a:pt x="85" y="215"/>
                  </a:lnTo>
                  <a:lnTo>
                    <a:pt x="82" y="224"/>
                  </a:lnTo>
                  <a:lnTo>
                    <a:pt x="79" y="233"/>
                  </a:lnTo>
                  <a:lnTo>
                    <a:pt x="74" y="241"/>
                  </a:lnTo>
                  <a:lnTo>
                    <a:pt x="69" y="249"/>
                  </a:lnTo>
                  <a:lnTo>
                    <a:pt x="63" y="257"/>
                  </a:lnTo>
                  <a:lnTo>
                    <a:pt x="57" y="263"/>
                  </a:lnTo>
                  <a:lnTo>
                    <a:pt x="50" y="270"/>
                  </a:lnTo>
                  <a:lnTo>
                    <a:pt x="43" y="276"/>
                  </a:lnTo>
                  <a:lnTo>
                    <a:pt x="36" y="281"/>
                  </a:lnTo>
                  <a:lnTo>
                    <a:pt x="27" y="285"/>
                  </a:lnTo>
                  <a:lnTo>
                    <a:pt x="18" y="289"/>
                  </a:lnTo>
                  <a:lnTo>
                    <a:pt x="10" y="293"/>
                  </a:lnTo>
                  <a:lnTo>
                    <a:pt x="0" y="295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21" y="519"/>
                  </a:lnTo>
                  <a:lnTo>
                    <a:pt x="46" y="473"/>
                  </a:lnTo>
                  <a:lnTo>
                    <a:pt x="73" y="422"/>
                  </a:lnTo>
                  <a:lnTo>
                    <a:pt x="101" y="369"/>
                  </a:lnTo>
                  <a:lnTo>
                    <a:pt x="125" y="316"/>
                  </a:lnTo>
                  <a:lnTo>
                    <a:pt x="136" y="289"/>
                  </a:lnTo>
                  <a:lnTo>
                    <a:pt x="145" y="265"/>
                  </a:lnTo>
                  <a:lnTo>
                    <a:pt x="153" y="242"/>
                  </a:lnTo>
                  <a:lnTo>
                    <a:pt x="158" y="220"/>
                  </a:lnTo>
                  <a:lnTo>
                    <a:pt x="162" y="202"/>
                  </a:lnTo>
                  <a:lnTo>
                    <a:pt x="163" y="186"/>
                  </a:lnTo>
                  <a:lnTo>
                    <a:pt x="163" y="186"/>
                  </a:lnTo>
                  <a:lnTo>
                    <a:pt x="162" y="168"/>
                  </a:lnTo>
                  <a:lnTo>
                    <a:pt x="160" y="150"/>
                  </a:lnTo>
                  <a:lnTo>
                    <a:pt x="156" y="134"/>
                  </a:lnTo>
                  <a:lnTo>
                    <a:pt x="151" y="118"/>
                  </a:lnTo>
                  <a:lnTo>
                    <a:pt x="145" y="102"/>
                  </a:lnTo>
                  <a:lnTo>
                    <a:pt x="136" y="88"/>
                  </a:lnTo>
                  <a:lnTo>
                    <a:pt x="127" y="74"/>
                  </a:lnTo>
                  <a:lnTo>
                    <a:pt x="116" y="61"/>
                  </a:lnTo>
                  <a:lnTo>
                    <a:pt x="105" y="50"/>
                  </a:lnTo>
                  <a:lnTo>
                    <a:pt x="92" y="38"/>
                  </a:lnTo>
                  <a:lnTo>
                    <a:pt x="79" y="29"/>
                  </a:lnTo>
                  <a:lnTo>
                    <a:pt x="64" y="21"/>
                  </a:lnTo>
                  <a:lnTo>
                    <a:pt x="49" y="13"/>
                  </a:lnTo>
                  <a:lnTo>
                    <a:pt x="34" y="7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</p:grpSp>
      <p:grpSp>
        <p:nvGrpSpPr>
          <p:cNvPr id="64" name="그룹 87"/>
          <p:cNvGrpSpPr/>
          <p:nvPr userDrawn="1"/>
        </p:nvGrpSpPr>
        <p:grpSpPr>
          <a:xfrm>
            <a:off x="1465176" y="1305713"/>
            <a:ext cx="1263130" cy="1281261"/>
            <a:chOff x="7668344" y="5495925"/>
            <a:chExt cx="1261419" cy="1279525"/>
          </a:xfrm>
        </p:grpSpPr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 altLang="en-US"/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2" name="Freeform 23"/>
            <p:cNvSpPr>
              <a:spLocks/>
            </p:cNvSpPr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3" name="Freeform 24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4" name="Freeform 25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5" name="Freeform 26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8197959" y="6292610"/>
              <a:ext cx="82989" cy="203698"/>
            </a:xfrm>
            <a:custGeom>
              <a:avLst/>
              <a:gdLst>
                <a:gd name="T0" fmla="*/ 55 w 55"/>
                <a:gd name="T1" fmla="*/ 0 h 135"/>
                <a:gd name="T2" fmla="*/ 55 w 55"/>
                <a:gd name="T3" fmla="*/ 0 h 135"/>
                <a:gd name="T4" fmla="*/ 44 w 55"/>
                <a:gd name="T5" fmla="*/ 3 h 135"/>
                <a:gd name="T6" fmla="*/ 33 w 55"/>
                <a:gd name="T7" fmla="*/ 8 h 135"/>
                <a:gd name="T8" fmla="*/ 24 w 55"/>
                <a:gd name="T9" fmla="*/ 16 h 135"/>
                <a:gd name="T10" fmla="*/ 16 w 55"/>
                <a:gd name="T11" fmla="*/ 24 h 135"/>
                <a:gd name="T12" fmla="*/ 9 w 55"/>
                <a:gd name="T13" fmla="*/ 34 h 135"/>
                <a:gd name="T14" fmla="*/ 4 w 55"/>
                <a:gd name="T15" fmla="*/ 44 h 135"/>
                <a:gd name="T16" fmla="*/ 1 w 55"/>
                <a:gd name="T17" fmla="*/ 55 h 135"/>
                <a:gd name="T18" fmla="*/ 0 w 55"/>
                <a:gd name="T19" fmla="*/ 68 h 135"/>
                <a:gd name="T20" fmla="*/ 0 w 55"/>
                <a:gd name="T21" fmla="*/ 68 h 135"/>
                <a:gd name="T22" fmla="*/ 1 w 55"/>
                <a:gd name="T23" fmla="*/ 80 h 135"/>
                <a:gd name="T24" fmla="*/ 4 w 55"/>
                <a:gd name="T25" fmla="*/ 91 h 135"/>
                <a:gd name="T26" fmla="*/ 9 w 55"/>
                <a:gd name="T27" fmla="*/ 101 h 135"/>
                <a:gd name="T28" fmla="*/ 16 w 55"/>
                <a:gd name="T29" fmla="*/ 112 h 135"/>
                <a:gd name="T30" fmla="*/ 24 w 55"/>
                <a:gd name="T31" fmla="*/ 119 h 135"/>
                <a:gd name="T32" fmla="*/ 33 w 55"/>
                <a:gd name="T33" fmla="*/ 127 h 135"/>
                <a:gd name="T34" fmla="*/ 44 w 55"/>
                <a:gd name="T35" fmla="*/ 132 h 135"/>
                <a:gd name="T36" fmla="*/ 55 w 55"/>
                <a:gd name="T37" fmla="*/ 135 h 135"/>
                <a:gd name="T38" fmla="*/ 55 w 55"/>
                <a:gd name="T3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135">
                  <a:moveTo>
                    <a:pt x="55" y="0"/>
                  </a:moveTo>
                  <a:lnTo>
                    <a:pt x="55" y="0"/>
                  </a:lnTo>
                  <a:lnTo>
                    <a:pt x="44" y="3"/>
                  </a:lnTo>
                  <a:lnTo>
                    <a:pt x="33" y="8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9" y="34"/>
                  </a:lnTo>
                  <a:lnTo>
                    <a:pt x="4" y="44"/>
                  </a:lnTo>
                  <a:lnTo>
                    <a:pt x="1" y="55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1" y="80"/>
                  </a:lnTo>
                  <a:lnTo>
                    <a:pt x="4" y="91"/>
                  </a:lnTo>
                  <a:lnTo>
                    <a:pt x="9" y="101"/>
                  </a:lnTo>
                  <a:lnTo>
                    <a:pt x="16" y="112"/>
                  </a:lnTo>
                  <a:lnTo>
                    <a:pt x="24" y="119"/>
                  </a:lnTo>
                  <a:lnTo>
                    <a:pt x="33" y="127"/>
                  </a:lnTo>
                  <a:lnTo>
                    <a:pt x="44" y="132"/>
                  </a:lnTo>
                  <a:lnTo>
                    <a:pt x="55" y="13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8315651" y="6291101"/>
              <a:ext cx="92042" cy="206716"/>
            </a:xfrm>
            <a:custGeom>
              <a:avLst/>
              <a:gdLst>
                <a:gd name="T0" fmla="*/ 0 w 61"/>
                <a:gd name="T1" fmla="*/ 0 h 137"/>
                <a:gd name="T2" fmla="*/ 0 w 61"/>
                <a:gd name="T3" fmla="*/ 137 h 137"/>
                <a:gd name="T4" fmla="*/ 0 w 61"/>
                <a:gd name="T5" fmla="*/ 137 h 137"/>
                <a:gd name="T6" fmla="*/ 12 w 61"/>
                <a:gd name="T7" fmla="*/ 135 h 137"/>
                <a:gd name="T8" fmla="*/ 23 w 61"/>
                <a:gd name="T9" fmla="*/ 130 h 137"/>
                <a:gd name="T10" fmla="*/ 34 w 61"/>
                <a:gd name="T11" fmla="*/ 122 h 137"/>
                <a:gd name="T12" fmla="*/ 43 w 61"/>
                <a:gd name="T13" fmla="*/ 114 h 137"/>
                <a:gd name="T14" fmla="*/ 50 w 61"/>
                <a:gd name="T15" fmla="*/ 105 h 137"/>
                <a:gd name="T16" fmla="*/ 56 w 61"/>
                <a:gd name="T17" fmla="*/ 93 h 137"/>
                <a:gd name="T18" fmla="*/ 59 w 61"/>
                <a:gd name="T19" fmla="*/ 82 h 137"/>
                <a:gd name="T20" fmla="*/ 61 w 61"/>
                <a:gd name="T21" fmla="*/ 69 h 137"/>
                <a:gd name="T22" fmla="*/ 61 w 61"/>
                <a:gd name="T23" fmla="*/ 69 h 137"/>
                <a:gd name="T24" fmla="*/ 59 w 61"/>
                <a:gd name="T25" fmla="*/ 55 h 137"/>
                <a:gd name="T26" fmla="*/ 56 w 61"/>
                <a:gd name="T27" fmla="*/ 44 h 137"/>
                <a:gd name="T28" fmla="*/ 50 w 61"/>
                <a:gd name="T29" fmla="*/ 32 h 137"/>
                <a:gd name="T30" fmla="*/ 43 w 61"/>
                <a:gd name="T31" fmla="*/ 23 h 137"/>
                <a:gd name="T32" fmla="*/ 34 w 61"/>
                <a:gd name="T33" fmla="*/ 15 h 137"/>
                <a:gd name="T34" fmla="*/ 23 w 61"/>
                <a:gd name="T35" fmla="*/ 7 h 137"/>
                <a:gd name="T36" fmla="*/ 12 w 61"/>
                <a:gd name="T37" fmla="*/ 3 h 137"/>
                <a:gd name="T38" fmla="*/ 0 w 61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1" h="137">
                  <a:moveTo>
                    <a:pt x="0" y="0"/>
                  </a:moveTo>
                  <a:lnTo>
                    <a:pt x="0" y="137"/>
                  </a:lnTo>
                  <a:lnTo>
                    <a:pt x="0" y="137"/>
                  </a:lnTo>
                  <a:lnTo>
                    <a:pt x="12" y="135"/>
                  </a:lnTo>
                  <a:lnTo>
                    <a:pt x="23" y="130"/>
                  </a:lnTo>
                  <a:lnTo>
                    <a:pt x="34" y="122"/>
                  </a:lnTo>
                  <a:lnTo>
                    <a:pt x="43" y="114"/>
                  </a:lnTo>
                  <a:lnTo>
                    <a:pt x="50" y="105"/>
                  </a:lnTo>
                  <a:lnTo>
                    <a:pt x="56" y="93"/>
                  </a:lnTo>
                  <a:lnTo>
                    <a:pt x="59" y="82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55"/>
                  </a:lnTo>
                  <a:lnTo>
                    <a:pt x="56" y="44"/>
                  </a:lnTo>
                  <a:lnTo>
                    <a:pt x="50" y="32"/>
                  </a:lnTo>
                  <a:lnTo>
                    <a:pt x="43" y="23"/>
                  </a:lnTo>
                  <a:lnTo>
                    <a:pt x="34" y="15"/>
                  </a:lnTo>
                  <a:lnTo>
                    <a:pt x="23" y="7"/>
                  </a:lnTo>
                  <a:lnTo>
                    <a:pt x="1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80" name="Freeform 34"/>
            <p:cNvSpPr>
              <a:spLocks/>
            </p:cNvSpPr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ko-KR" altLang="en-US" sz="3200"/>
            </a:p>
          </p:txBody>
        </p:sp>
        <p:sp>
          <p:nvSpPr>
            <p:cNvPr id="81" name="Freeform 35"/>
            <p:cNvSpPr>
              <a:spLocks/>
            </p:cNvSpPr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35700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35700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35700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81196" y="1016000"/>
            <a:ext cx="10801349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87"/>
          <p:cNvGrpSpPr/>
          <p:nvPr userDrawn="1"/>
        </p:nvGrpSpPr>
        <p:grpSpPr>
          <a:xfrm>
            <a:off x="11496674" y="640158"/>
            <a:ext cx="703876" cy="713979"/>
            <a:chOff x="7668344" y="5495925"/>
            <a:chExt cx="1261419" cy="1279525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406 w 406"/>
                <a:gd name="T1" fmla="*/ 0 h 407"/>
                <a:gd name="T2" fmla="*/ 0 w 406"/>
                <a:gd name="T3" fmla="*/ 0 h 407"/>
                <a:gd name="T4" fmla="*/ 406 w 406"/>
                <a:gd name="T5" fmla="*/ 407 h 407"/>
                <a:gd name="T6" fmla="*/ 406 w 406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0"/>
                  </a:moveTo>
                  <a:lnTo>
                    <a:pt x="0" y="0"/>
                  </a:lnTo>
                  <a:lnTo>
                    <a:pt x="406" y="4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8315651" y="5495925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407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latinLnBrk="1"/>
              <a:endParaRPr lang="ko-KR" alt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407 w 407"/>
                <a:gd name="T1" fmla="*/ 0 h 407"/>
                <a:gd name="T2" fmla="*/ 0 w 407"/>
                <a:gd name="T3" fmla="*/ 0 h 407"/>
                <a:gd name="T4" fmla="*/ 0 w 407"/>
                <a:gd name="T5" fmla="*/ 407 h 407"/>
                <a:gd name="T6" fmla="*/ 0 w 407"/>
                <a:gd name="T7" fmla="*/ 0 h 407"/>
                <a:gd name="T8" fmla="*/ 203 w 407"/>
                <a:gd name="T9" fmla="*/ 204 h 407"/>
                <a:gd name="T10" fmla="*/ 407 w 407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407">
                  <a:moveTo>
                    <a:pt x="407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0" y="0"/>
                  </a:lnTo>
                  <a:lnTo>
                    <a:pt x="203" y="204"/>
                  </a:lnTo>
                  <a:lnTo>
                    <a:pt x="4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7668344" y="5495925"/>
              <a:ext cx="612603" cy="614112"/>
            </a:xfrm>
            <a:custGeom>
              <a:avLst/>
              <a:gdLst>
                <a:gd name="T0" fmla="*/ 0 w 406"/>
                <a:gd name="T1" fmla="*/ 407 h 407"/>
                <a:gd name="T2" fmla="*/ 406 w 406"/>
                <a:gd name="T3" fmla="*/ 407 h 407"/>
                <a:gd name="T4" fmla="*/ 406 w 406"/>
                <a:gd name="T5" fmla="*/ 0 h 407"/>
                <a:gd name="T6" fmla="*/ 0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0" y="407"/>
                  </a:moveTo>
                  <a:lnTo>
                    <a:pt x="406" y="407"/>
                  </a:lnTo>
                  <a:lnTo>
                    <a:pt x="406" y="0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8280947" y="6161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  <a:close/>
                </a:path>
              </a:pathLst>
            </a:custGeom>
            <a:solidFill>
              <a:srgbClr val="BDA8D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7668344" y="6161338"/>
              <a:ext cx="612603" cy="614112"/>
            </a:xfrm>
            <a:custGeom>
              <a:avLst/>
              <a:gdLst>
                <a:gd name="T0" fmla="*/ 406 w 406"/>
                <a:gd name="T1" fmla="*/ 407 h 407"/>
                <a:gd name="T2" fmla="*/ 406 w 406"/>
                <a:gd name="T3" fmla="*/ 0 h 407"/>
                <a:gd name="T4" fmla="*/ 0 w 406"/>
                <a:gd name="T5" fmla="*/ 0 h 407"/>
                <a:gd name="T6" fmla="*/ 406 w 406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407">
                  <a:moveTo>
                    <a:pt x="406" y="407"/>
                  </a:moveTo>
                  <a:lnTo>
                    <a:pt x="406" y="0"/>
                  </a:lnTo>
                  <a:lnTo>
                    <a:pt x="0" y="0"/>
                  </a:lnTo>
                  <a:lnTo>
                    <a:pt x="406" y="407"/>
                  </a:ln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315651" y="6161338"/>
              <a:ext cx="614112" cy="614112"/>
            </a:xfrm>
            <a:custGeom>
              <a:avLst/>
              <a:gdLst>
                <a:gd name="T0" fmla="*/ 0 w 407"/>
                <a:gd name="T1" fmla="*/ 0 h 407"/>
                <a:gd name="T2" fmla="*/ 0 w 407"/>
                <a:gd name="T3" fmla="*/ 407 h 407"/>
                <a:gd name="T4" fmla="*/ 407 w 407"/>
                <a:gd name="T5" fmla="*/ 407 h 407"/>
                <a:gd name="T6" fmla="*/ 0 w 407"/>
                <a:gd name="T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407">
                  <a:moveTo>
                    <a:pt x="0" y="0"/>
                  </a:moveTo>
                  <a:lnTo>
                    <a:pt x="0" y="407"/>
                  </a:lnTo>
                  <a:lnTo>
                    <a:pt x="407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8083285" y="6512905"/>
              <a:ext cx="197663" cy="262544"/>
            </a:xfrm>
            <a:custGeom>
              <a:avLst/>
              <a:gdLst>
                <a:gd name="T0" fmla="*/ 114 w 131"/>
                <a:gd name="T1" fmla="*/ 0 h 174"/>
                <a:gd name="T2" fmla="*/ 114 w 131"/>
                <a:gd name="T3" fmla="*/ 0 h 174"/>
                <a:gd name="T4" fmla="*/ 102 w 131"/>
                <a:gd name="T5" fmla="*/ 0 h 174"/>
                <a:gd name="T6" fmla="*/ 88 w 131"/>
                <a:gd name="T7" fmla="*/ 1 h 174"/>
                <a:gd name="T8" fmla="*/ 73 w 131"/>
                <a:gd name="T9" fmla="*/ 4 h 174"/>
                <a:gd name="T10" fmla="*/ 56 w 131"/>
                <a:gd name="T11" fmla="*/ 8 h 174"/>
                <a:gd name="T12" fmla="*/ 39 w 131"/>
                <a:gd name="T13" fmla="*/ 13 h 174"/>
                <a:gd name="T14" fmla="*/ 32 w 131"/>
                <a:gd name="T15" fmla="*/ 16 h 174"/>
                <a:gd name="T16" fmla="*/ 25 w 131"/>
                <a:gd name="T17" fmla="*/ 20 h 174"/>
                <a:gd name="T18" fmla="*/ 17 w 131"/>
                <a:gd name="T19" fmla="*/ 24 h 174"/>
                <a:gd name="T20" fmla="*/ 11 w 131"/>
                <a:gd name="T21" fmla="*/ 31 h 174"/>
                <a:gd name="T22" fmla="*/ 5 w 131"/>
                <a:gd name="T23" fmla="*/ 36 h 174"/>
                <a:gd name="T24" fmla="*/ 0 w 131"/>
                <a:gd name="T25" fmla="*/ 43 h 174"/>
                <a:gd name="T26" fmla="*/ 131 w 131"/>
                <a:gd name="T27" fmla="*/ 174 h 174"/>
                <a:gd name="T28" fmla="*/ 131 w 131"/>
                <a:gd name="T29" fmla="*/ 0 h 174"/>
                <a:gd name="T30" fmla="*/ 126 w 131"/>
                <a:gd name="T31" fmla="*/ 0 h 174"/>
                <a:gd name="T32" fmla="*/ 126 w 131"/>
                <a:gd name="T33" fmla="*/ 0 h 174"/>
                <a:gd name="T34" fmla="*/ 114 w 131"/>
                <a:gd name="T3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74">
                  <a:moveTo>
                    <a:pt x="114" y="0"/>
                  </a:moveTo>
                  <a:lnTo>
                    <a:pt x="114" y="0"/>
                  </a:lnTo>
                  <a:lnTo>
                    <a:pt x="102" y="0"/>
                  </a:lnTo>
                  <a:lnTo>
                    <a:pt x="88" y="1"/>
                  </a:lnTo>
                  <a:lnTo>
                    <a:pt x="73" y="4"/>
                  </a:lnTo>
                  <a:lnTo>
                    <a:pt x="56" y="8"/>
                  </a:lnTo>
                  <a:lnTo>
                    <a:pt x="39" y="13"/>
                  </a:lnTo>
                  <a:lnTo>
                    <a:pt x="32" y="16"/>
                  </a:lnTo>
                  <a:lnTo>
                    <a:pt x="25" y="20"/>
                  </a:lnTo>
                  <a:lnTo>
                    <a:pt x="17" y="24"/>
                  </a:lnTo>
                  <a:lnTo>
                    <a:pt x="11" y="31"/>
                  </a:lnTo>
                  <a:lnTo>
                    <a:pt x="5" y="36"/>
                  </a:lnTo>
                  <a:lnTo>
                    <a:pt x="0" y="43"/>
                  </a:lnTo>
                  <a:lnTo>
                    <a:pt x="131" y="174"/>
                  </a:lnTo>
                  <a:lnTo>
                    <a:pt x="131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8315651" y="6512905"/>
              <a:ext cx="218787" cy="262544"/>
            </a:xfrm>
            <a:custGeom>
              <a:avLst/>
              <a:gdLst>
                <a:gd name="T0" fmla="*/ 19 w 145"/>
                <a:gd name="T1" fmla="*/ 0 h 174"/>
                <a:gd name="T2" fmla="*/ 0 w 145"/>
                <a:gd name="T3" fmla="*/ 0 h 174"/>
                <a:gd name="T4" fmla="*/ 0 w 145"/>
                <a:gd name="T5" fmla="*/ 174 h 174"/>
                <a:gd name="T6" fmla="*/ 70 w 145"/>
                <a:gd name="T7" fmla="*/ 174 h 174"/>
                <a:gd name="T8" fmla="*/ 70 w 145"/>
                <a:gd name="T9" fmla="*/ 123 h 174"/>
                <a:gd name="T10" fmla="*/ 81 w 145"/>
                <a:gd name="T11" fmla="*/ 123 h 174"/>
                <a:gd name="T12" fmla="*/ 81 w 145"/>
                <a:gd name="T13" fmla="*/ 174 h 174"/>
                <a:gd name="T14" fmla="*/ 145 w 145"/>
                <a:gd name="T15" fmla="*/ 174 h 174"/>
                <a:gd name="T16" fmla="*/ 145 w 145"/>
                <a:gd name="T17" fmla="*/ 77 h 174"/>
                <a:gd name="T18" fmla="*/ 145 w 145"/>
                <a:gd name="T19" fmla="*/ 77 h 174"/>
                <a:gd name="T20" fmla="*/ 144 w 145"/>
                <a:gd name="T21" fmla="*/ 74 h 174"/>
                <a:gd name="T22" fmla="*/ 144 w 145"/>
                <a:gd name="T23" fmla="*/ 74 h 174"/>
                <a:gd name="T24" fmla="*/ 144 w 145"/>
                <a:gd name="T25" fmla="*/ 70 h 174"/>
                <a:gd name="T26" fmla="*/ 144 w 145"/>
                <a:gd name="T27" fmla="*/ 70 h 174"/>
                <a:gd name="T28" fmla="*/ 144 w 145"/>
                <a:gd name="T29" fmla="*/ 69 h 174"/>
                <a:gd name="T30" fmla="*/ 144 w 145"/>
                <a:gd name="T31" fmla="*/ 69 h 174"/>
                <a:gd name="T32" fmla="*/ 141 w 145"/>
                <a:gd name="T33" fmla="*/ 60 h 174"/>
                <a:gd name="T34" fmla="*/ 137 w 145"/>
                <a:gd name="T35" fmla="*/ 52 h 174"/>
                <a:gd name="T36" fmla="*/ 133 w 145"/>
                <a:gd name="T37" fmla="*/ 44 h 174"/>
                <a:gd name="T38" fmla="*/ 127 w 145"/>
                <a:gd name="T39" fmla="*/ 37 h 174"/>
                <a:gd name="T40" fmla="*/ 119 w 145"/>
                <a:gd name="T41" fmla="*/ 31 h 174"/>
                <a:gd name="T42" fmla="*/ 112 w 145"/>
                <a:gd name="T43" fmla="*/ 26 h 174"/>
                <a:gd name="T44" fmla="*/ 104 w 145"/>
                <a:gd name="T45" fmla="*/ 21 h 174"/>
                <a:gd name="T46" fmla="*/ 94 w 145"/>
                <a:gd name="T47" fmla="*/ 17 h 174"/>
                <a:gd name="T48" fmla="*/ 77 w 145"/>
                <a:gd name="T49" fmla="*/ 11 h 174"/>
                <a:gd name="T50" fmla="*/ 58 w 145"/>
                <a:gd name="T51" fmla="*/ 6 h 174"/>
                <a:gd name="T52" fmla="*/ 41 w 145"/>
                <a:gd name="T53" fmla="*/ 4 h 174"/>
                <a:gd name="T54" fmla="*/ 26 w 145"/>
                <a:gd name="T55" fmla="*/ 1 h 174"/>
                <a:gd name="T56" fmla="*/ 26 w 145"/>
                <a:gd name="T57" fmla="*/ 1 h 174"/>
                <a:gd name="T58" fmla="*/ 19 w 145"/>
                <a:gd name="T5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4">
                  <a:moveTo>
                    <a:pt x="19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70" y="174"/>
                  </a:lnTo>
                  <a:lnTo>
                    <a:pt x="70" y="123"/>
                  </a:lnTo>
                  <a:lnTo>
                    <a:pt x="81" y="123"/>
                  </a:lnTo>
                  <a:lnTo>
                    <a:pt x="81" y="174"/>
                  </a:lnTo>
                  <a:lnTo>
                    <a:pt x="145" y="174"/>
                  </a:lnTo>
                  <a:lnTo>
                    <a:pt x="145" y="77"/>
                  </a:lnTo>
                  <a:lnTo>
                    <a:pt x="145" y="7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60"/>
                  </a:lnTo>
                  <a:lnTo>
                    <a:pt x="137" y="52"/>
                  </a:lnTo>
                  <a:lnTo>
                    <a:pt x="133" y="44"/>
                  </a:lnTo>
                  <a:lnTo>
                    <a:pt x="127" y="37"/>
                  </a:lnTo>
                  <a:lnTo>
                    <a:pt x="119" y="31"/>
                  </a:lnTo>
                  <a:lnTo>
                    <a:pt x="112" y="26"/>
                  </a:lnTo>
                  <a:lnTo>
                    <a:pt x="104" y="21"/>
                  </a:lnTo>
                  <a:lnTo>
                    <a:pt x="94" y="17"/>
                  </a:lnTo>
                  <a:lnTo>
                    <a:pt x="77" y="11"/>
                  </a:lnTo>
                  <a:lnTo>
                    <a:pt x="58" y="6"/>
                  </a:lnTo>
                  <a:lnTo>
                    <a:pt x="41" y="4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1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54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08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slide-powerpoint.com/en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instagram.com/islideppt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hyperlink" Target="https://www.facebook.com/iSlidePowerPoint/" TargetMode="External"/><Relationship Id="rId5" Type="http://schemas.openxmlformats.org/officeDocument/2006/relationships/hyperlink" Target="https://www.youtube.com/playlist?list=PLG2JRmY9FbEriaa4J1HypTLXQMbuLLqFJ" TargetMode="External"/><Relationship Id="rId4" Type="http://schemas.openxmlformats.org/officeDocument/2006/relationships/hyperlink" Target="https://islide-powerpoint.com/e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hyperlink" Target="https://islide-powerpoint.com/en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Subtitle here</a:t>
            </a:r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iSlide</a:t>
            </a:r>
            <a:r>
              <a:rPr lang="en-US" altLang="zh-CN" baseline="30000" dirty="0"/>
              <a:t>®</a:t>
            </a:r>
            <a:r>
              <a:rPr lang="en-US" altLang="zh-CN" dirty="0"/>
              <a:t> PowerPoint</a:t>
            </a:r>
            <a:br>
              <a:rPr lang="en-US" altLang="zh-CN" dirty="0"/>
            </a:br>
            <a:r>
              <a:rPr lang="en-US" altLang="zh-CN" dirty="0"/>
              <a:t>Standard Template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Speaker name and title</a:t>
            </a:r>
            <a:endParaRPr lang="en-US" altLang="zh-CN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www.islide-powerpoint.com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Supporting text here.</a:t>
            </a:r>
          </a:p>
          <a:p>
            <a:r>
              <a:rPr lang="en-US" altLang="zh-CN" dirty="0"/>
              <a:t>When you copy &amp; paste, choose "keep text only" option.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4718BFE-9234-433B-A06B-44C99520478F}"/>
              </a:ext>
            </a:extLst>
          </p:cNvPr>
          <p:cNvCxnSpPr>
            <a:cxnSpLocks/>
          </p:cNvCxnSpPr>
          <p:nvPr/>
        </p:nvCxnSpPr>
        <p:spPr>
          <a:xfrm>
            <a:off x="3578469" y="3320703"/>
            <a:ext cx="79182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28608FB-B890-4BBE-9513-25A879FD2EE6}"/>
              </a:ext>
            </a:extLst>
          </p:cNvPr>
          <p:cNvSpPr txBox="1"/>
          <p:nvPr/>
        </p:nvSpPr>
        <p:spPr>
          <a:xfrm>
            <a:off x="3578469" y="2353901"/>
            <a:ext cx="616420" cy="53595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/02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07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4982C-6DF3-48C0-A540-10A2C950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8E1EC9-F8BE-4D10-9F2A-0A612EC1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5B6D4D-3E0A-4003-9C66-BBCCC783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19" name="îśļíḓé">
            <a:extLst>
              <a:ext uri="{FF2B5EF4-FFF2-40B4-BE49-F238E27FC236}">
                <a16:creationId xmlns:a16="http://schemas.microsoft.com/office/drawing/2014/main" id="{EE8D276F-F802-441B-BE5F-0EADE18A52E8}"/>
              </a:ext>
            </a:extLst>
          </p:cNvPr>
          <p:cNvGrpSpPr/>
          <p:nvPr/>
        </p:nvGrpSpPr>
        <p:grpSpPr>
          <a:xfrm>
            <a:off x="669925" y="1232594"/>
            <a:ext cx="1938420" cy="1435700"/>
            <a:chOff x="669925" y="1579889"/>
            <a:chExt cx="1938420" cy="1435700"/>
          </a:xfrm>
        </p:grpSpPr>
        <p:sp>
          <p:nvSpPr>
            <p:cNvPr id="22" name="í$ļiḓè">
              <a:extLst>
                <a:ext uri="{FF2B5EF4-FFF2-40B4-BE49-F238E27FC236}">
                  <a16:creationId xmlns:a16="http://schemas.microsoft.com/office/drawing/2014/main" id="{B3679917-28B6-4F04-8FE6-0A22BBB47535}"/>
                </a:ext>
              </a:extLst>
            </p:cNvPr>
            <p:cNvSpPr/>
            <p:nvPr/>
          </p:nvSpPr>
          <p:spPr bwMode="auto">
            <a:xfrm rot="10800000" flipV="1">
              <a:off x="669925" y="2831301"/>
              <a:ext cx="1938420" cy="1842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wrap="none" lIns="134289" tIns="67145" rIns="134289" bIns="67145" anchor="ctr"/>
            <a:lstStyle/>
            <a:p>
              <a:pPr defTabSz="913628">
                <a:defRPr/>
              </a:pPr>
              <a:endParaRPr lang="zh-CN" altLang="en-US" sz="170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iṣļíḑè">
              <a:extLst>
                <a:ext uri="{FF2B5EF4-FFF2-40B4-BE49-F238E27FC236}">
                  <a16:creationId xmlns:a16="http://schemas.microsoft.com/office/drawing/2014/main" id="{C1AFC22C-ED4D-4505-957B-3B9AB9BB28B7}"/>
                </a:ext>
              </a:extLst>
            </p:cNvPr>
            <p:cNvSpPr/>
            <p:nvPr/>
          </p:nvSpPr>
          <p:spPr>
            <a:xfrm>
              <a:off x="1024293" y="1579889"/>
              <a:ext cx="1252998" cy="125141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628">
                <a:defRPr/>
              </a:pPr>
              <a:r>
                <a:rPr lang="en-US" altLang="zh-CN" sz="2800" b="1" dirty="0"/>
                <a:t>01</a:t>
              </a:r>
              <a:endParaRPr lang="zh-CN" altLang="en-US" sz="2800" b="1" dirty="0"/>
            </a:p>
          </p:txBody>
        </p:sp>
      </p:grpSp>
      <p:sp>
        <p:nvSpPr>
          <p:cNvPr id="20" name="íṣḷíďê">
            <a:extLst>
              <a:ext uri="{FF2B5EF4-FFF2-40B4-BE49-F238E27FC236}">
                <a16:creationId xmlns:a16="http://schemas.microsoft.com/office/drawing/2014/main" id="{153DECF3-CC9E-4952-9AB0-3251BFAEB75E}"/>
              </a:ext>
            </a:extLst>
          </p:cNvPr>
          <p:cNvSpPr txBox="1"/>
          <p:nvPr/>
        </p:nvSpPr>
        <p:spPr bwMode="auto">
          <a:xfrm>
            <a:off x="2766000" y="1384813"/>
            <a:ext cx="680826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1" name="ïṥļiḋè">
            <a:extLst>
              <a:ext uri="{FF2B5EF4-FFF2-40B4-BE49-F238E27FC236}">
                <a16:creationId xmlns:a16="http://schemas.microsoft.com/office/drawing/2014/main" id="{F84F0B1E-D7B4-497C-A70C-A3303216B26D}"/>
              </a:ext>
            </a:extLst>
          </p:cNvPr>
          <p:cNvSpPr/>
          <p:nvPr/>
        </p:nvSpPr>
        <p:spPr bwMode="auto">
          <a:xfrm>
            <a:off x="2766000" y="1826619"/>
            <a:ext cx="6808268" cy="8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grpSp>
        <p:nvGrpSpPr>
          <p:cNvPr id="14" name="işḷíḑe">
            <a:extLst>
              <a:ext uri="{FF2B5EF4-FFF2-40B4-BE49-F238E27FC236}">
                <a16:creationId xmlns:a16="http://schemas.microsoft.com/office/drawing/2014/main" id="{C5A2231A-72E1-4C4E-ACCC-839DC2E72FE5}"/>
              </a:ext>
            </a:extLst>
          </p:cNvPr>
          <p:cNvGrpSpPr/>
          <p:nvPr/>
        </p:nvGrpSpPr>
        <p:grpSpPr>
          <a:xfrm>
            <a:off x="9574268" y="2935554"/>
            <a:ext cx="1938420" cy="1435700"/>
            <a:chOff x="669925" y="1579889"/>
            <a:chExt cx="1938420" cy="1435700"/>
          </a:xfrm>
        </p:grpSpPr>
        <p:sp>
          <p:nvSpPr>
            <p:cNvPr id="17" name="íṥ1ïḑé">
              <a:extLst>
                <a:ext uri="{FF2B5EF4-FFF2-40B4-BE49-F238E27FC236}">
                  <a16:creationId xmlns:a16="http://schemas.microsoft.com/office/drawing/2014/main" id="{05399177-4356-4BB4-8943-9FEFC5C142A5}"/>
                </a:ext>
              </a:extLst>
            </p:cNvPr>
            <p:cNvSpPr/>
            <p:nvPr/>
          </p:nvSpPr>
          <p:spPr bwMode="auto">
            <a:xfrm rot="10800000" flipV="1">
              <a:off x="669925" y="2831301"/>
              <a:ext cx="1938420" cy="1842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wrap="none" lIns="134289" tIns="67145" rIns="134289" bIns="67145" anchor="ctr"/>
            <a:lstStyle/>
            <a:p>
              <a:pPr defTabSz="913628">
                <a:defRPr/>
              </a:pPr>
              <a:endParaRPr lang="zh-CN" altLang="en-US" sz="170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îşḻíḑê">
              <a:extLst>
                <a:ext uri="{FF2B5EF4-FFF2-40B4-BE49-F238E27FC236}">
                  <a16:creationId xmlns:a16="http://schemas.microsoft.com/office/drawing/2014/main" id="{A4A37945-FD0E-4711-8CD1-3207675AF4F7}"/>
                </a:ext>
              </a:extLst>
            </p:cNvPr>
            <p:cNvSpPr/>
            <p:nvPr/>
          </p:nvSpPr>
          <p:spPr>
            <a:xfrm>
              <a:off x="1024293" y="1579889"/>
              <a:ext cx="1252998" cy="125141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628">
                <a:defRPr/>
              </a:pPr>
              <a:r>
                <a:rPr lang="en-US" altLang="zh-CN" sz="2800" b="1" dirty="0"/>
                <a:t>02</a:t>
              </a:r>
              <a:endParaRPr lang="zh-CN" altLang="en-US" sz="2800" b="1" dirty="0"/>
            </a:p>
          </p:txBody>
        </p:sp>
      </p:grpSp>
      <p:sp>
        <p:nvSpPr>
          <p:cNvPr id="15" name="iṡļïḑè">
            <a:extLst>
              <a:ext uri="{FF2B5EF4-FFF2-40B4-BE49-F238E27FC236}">
                <a16:creationId xmlns:a16="http://schemas.microsoft.com/office/drawing/2014/main" id="{CC34B2F6-8EC2-46DC-8CBE-E48D8E4821FD}"/>
              </a:ext>
            </a:extLst>
          </p:cNvPr>
          <p:cNvSpPr txBox="1"/>
          <p:nvPr/>
        </p:nvSpPr>
        <p:spPr bwMode="auto">
          <a:xfrm>
            <a:off x="2766000" y="3211599"/>
            <a:ext cx="657000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6" name="işḻiďé">
            <a:extLst>
              <a:ext uri="{FF2B5EF4-FFF2-40B4-BE49-F238E27FC236}">
                <a16:creationId xmlns:a16="http://schemas.microsoft.com/office/drawing/2014/main" id="{5EB2AB80-DF05-4B18-90BB-04F039F143D9}"/>
              </a:ext>
            </a:extLst>
          </p:cNvPr>
          <p:cNvSpPr/>
          <p:nvPr/>
        </p:nvSpPr>
        <p:spPr bwMode="auto">
          <a:xfrm>
            <a:off x="2766000" y="3653405"/>
            <a:ext cx="6570000" cy="8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grpSp>
        <p:nvGrpSpPr>
          <p:cNvPr id="9" name="îśḷîḑê">
            <a:extLst>
              <a:ext uri="{FF2B5EF4-FFF2-40B4-BE49-F238E27FC236}">
                <a16:creationId xmlns:a16="http://schemas.microsoft.com/office/drawing/2014/main" id="{4586A550-E230-4474-BE66-8FFC87135557}"/>
              </a:ext>
            </a:extLst>
          </p:cNvPr>
          <p:cNvGrpSpPr/>
          <p:nvPr/>
        </p:nvGrpSpPr>
        <p:grpSpPr>
          <a:xfrm>
            <a:off x="669925" y="4733766"/>
            <a:ext cx="1938420" cy="1435700"/>
            <a:chOff x="669925" y="1579889"/>
            <a:chExt cx="1938420" cy="1435700"/>
          </a:xfrm>
        </p:grpSpPr>
        <p:sp>
          <p:nvSpPr>
            <p:cNvPr id="12" name="iS1ïḓè">
              <a:extLst>
                <a:ext uri="{FF2B5EF4-FFF2-40B4-BE49-F238E27FC236}">
                  <a16:creationId xmlns:a16="http://schemas.microsoft.com/office/drawing/2014/main" id="{BDAB1EC5-219E-49CC-A133-979DEB03AE12}"/>
                </a:ext>
              </a:extLst>
            </p:cNvPr>
            <p:cNvSpPr/>
            <p:nvPr/>
          </p:nvSpPr>
          <p:spPr bwMode="auto">
            <a:xfrm rot="10800000" flipV="1">
              <a:off x="669925" y="2831301"/>
              <a:ext cx="1938420" cy="18428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  <a:effectLst/>
          </p:spPr>
          <p:txBody>
            <a:bodyPr wrap="none" lIns="134289" tIns="67145" rIns="134289" bIns="67145" anchor="ctr"/>
            <a:lstStyle/>
            <a:p>
              <a:pPr defTabSz="913628">
                <a:defRPr/>
              </a:pPr>
              <a:endParaRPr lang="zh-CN" altLang="en-US" sz="1707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i$ḻiḑe">
              <a:extLst>
                <a:ext uri="{FF2B5EF4-FFF2-40B4-BE49-F238E27FC236}">
                  <a16:creationId xmlns:a16="http://schemas.microsoft.com/office/drawing/2014/main" id="{8AFD2F19-FE07-4E32-8C93-04ED4D996164}"/>
                </a:ext>
              </a:extLst>
            </p:cNvPr>
            <p:cNvSpPr/>
            <p:nvPr/>
          </p:nvSpPr>
          <p:spPr>
            <a:xfrm>
              <a:off x="1024293" y="1579889"/>
              <a:ext cx="1252998" cy="1251412"/>
            </a:xfrm>
            <a:prstGeom prst="diamond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628">
                <a:defRPr/>
              </a:pPr>
              <a:r>
                <a:rPr lang="en-US" altLang="zh-CN" sz="2800" b="1" dirty="0"/>
                <a:t>01</a:t>
              </a:r>
              <a:endParaRPr lang="zh-CN" altLang="en-US" sz="2800" b="1" dirty="0"/>
            </a:p>
          </p:txBody>
        </p:sp>
      </p:grpSp>
      <p:sp>
        <p:nvSpPr>
          <p:cNvPr id="10" name="íṡ1ïḓé">
            <a:extLst>
              <a:ext uri="{FF2B5EF4-FFF2-40B4-BE49-F238E27FC236}">
                <a16:creationId xmlns:a16="http://schemas.microsoft.com/office/drawing/2014/main" id="{3673CDA8-BB9F-4907-B7E1-E5484C8DB501}"/>
              </a:ext>
            </a:extLst>
          </p:cNvPr>
          <p:cNvSpPr txBox="1"/>
          <p:nvPr/>
        </p:nvSpPr>
        <p:spPr bwMode="auto">
          <a:xfrm>
            <a:off x="2766000" y="4885985"/>
            <a:ext cx="680826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1" name="íS1ïḍè">
            <a:extLst>
              <a:ext uri="{FF2B5EF4-FFF2-40B4-BE49-F238E27FC236}">
                <a16:creationId xmlns:a16="http://schemas.microsoft.com/office/drawing/2014/main" id="{3AA33B5F-D80D-4CA8-A3F4-79BDE0EC2F04}"/>
              </a:ext>
            </a:extLst>
          </p:cNvPr>
          <p:cNvSpPr/>
          <p:nvPr/>
        </p:nvSpPr>
        <p:spPr bwMode="auto">
          <a:xfrm>
            <a:off x="2766000" y="5327791"/>
            <a:ext cx="6808268" cy="8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68818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B36A2-12EE-4DEC-9001-9B831B0A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CA33E2-1C70-4021-B362-D63C26D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8CDA03-11A7-4FC4-B646-9D95035B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ïṩ1îḓê">
            <a:extLst>
              <a:ext uri="{FF2B5EF4-FFF2-40B4-BE49-F238E27FC236}">
                <a16:creationId xmlns:a16="http://schemas.microsoft.com/office/drawing/2014/main" id="{D5B7C60F-82D8-4E3B-920F-80C035CB361C}"/>
              </a:ext>
            </a:extLst>
          </p:cNvPr>
          <p:cNvSpPr/>
          <p:nvPr/>
        </p:nvSpPr>
        <p:spPr>
          <a:xfrm>
            <a:off x="4072185" y="3709450"/>
            <a:ext cx="1939511" cy="193951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7" name="íSlíḓé">
            <a:extLst>
              <a:ext uri="{FF2B5EF4-FFF2-40B4-BE49-F238E27FC236}">
                <a16:creationId xmlns:a16="http://schemas.microsoft.com/office/drawing/2014/main" id="{D28214E8-5C55-4505-8C86-7D1BD4317F0D}"/>
              </a:ext>
            </a:extLst>
          </p:cNvPr>
          <p:cNvSpPr/>
          <p:nvPr/>
        </p:nvSpPr>
        <p:spPr>
          <a:xfrm flipH="1">
            <a:off x="6180304" y="3709449"/>
            <a:ext cx="1939511" cy="193951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8" name="íşḻíḑé">
            <a:extLst>
              <a:ext uri="{FF2B5EF4-FFF2-40B4-BE49-F238E27FC236}">
                <a16:creationId xmlns:a16="http://schemas.microsoft.com/office/drawing/2014/main" id="{A94ADB0D-E10B-4A28-A8EB-ED4B6FB5A9AA}"/>
              </a:ext>
            </a:extLst>
          </p:cNvPr>
          <p:cNvSpPr/>
          <p:nvPr/>
        </p:nvSpPr>
        <p:spPr>
          <a:xfrm rot="10800000">
            <a:off x="6180304" y="1628140"/>
            <a:ext cx="1939511" cy="193951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iṩļiḓè">
            <a:extLst>
              <a:ext uri="{FF2B5EF4-FFF2-40B4-BE49-F238E27FC236}">
                <a16:creationId xmlns:a16="http://schemas.microsoft.com/office/drawing/2014/main" id="{149FDC18-4CB6-4898-8669-2777349E20FE}"/>
              </a:ext>
            </a:extLst>
          </p:cNvPr>
          <p:cNvSpPr/>
          <p:nvPr/>
        </p:nvSpPr>
        <p:spPr>
          <a:xfrm rot="10800000" flipH="1">
            <a:off x="4072185" y="1628141"/>
            <a:ext cx="1939511" cy="1939510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grpSp>
        <p:nvGrpSpPr>
          <p:cNvPr id="10" name="isliḍê">
            <a:extLst>
              <a:ext uri="{FF2B5EF4-FFF2-40B4-BE49-F238E27FC236}">
                <a16:creationId xmlns:a16="http://schemas.microsoft.com/office/drawing/2014/main" id="{5F6959DC-0293-4A2E-81A4-B6A962F2AD76}"/>
              </a:ext>
            </a:extLst>
          </p:cNvPr>
          <p:cNvGrpSpPr/>
          <p:nvPr/>
        </p:nvGrpSpPr>
        <p:grpSpPr>
          <a:xfrm>
            <a:off x="4306436" y="1852487"/>
            <a:ext cx="1466501" cy="1466499"/>
            <a:chOff x="859599" y="2150302"/>
            <a:chExt cx="1466501" cy="1466499"/>
          </a:xfrm>
        </p:grpSpPr>
        <p:sp>
          <p:nvSpPr>
            <p:cNvPr id="28" name="iŝļîdê">
              <a:extLst>
                <a:ext uri="{FF2B5EF4-FFF2-40B4-BE49-F238E27FC236}">
                  <a16:creationId xmlns:a16="http://schemas.microsoft.com/office/drawing/2014/main" id="{DE3C12A2-3883-4F2C-9593-D6AD82CA70A2}"/>
                </a:ext>
              </a:extLst>
            </p:cNvPr>
            <p:cNvSpPr/>
            <p:nvPr/>
          </p:nvSpPr>
          <p:spPr>
            <a:xfrm>
              <a:off x="859599" y="2150302"/>
              <a:ext cx="1466501" cy="1466499"/>
            </a:xfrm>
            <a:prstGeom prst="ellipse">
              <a:avLst/>
            </a:prstGeom>
            <a:blipFill>
              <a:blip r:embed="rId3"/>
              <a:stretch>
                <a:fillRect l="-25217" r="-24783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29" name="íšļîḋé">
              <a:extLst>
                <a:ext uri="{FF2B5EF4-FFF2-40B4-BE49-F238E27FC236}">
                  <a16:creationId xmlns:a16="http://schemas.microsoft.com/office/drawing/2014/main" id="{451E5BC7-9825-486A-8A1C-DE5CD7BC20C7}"/>
                </a:ext>
              </a:extLst>
            </p:cNvPr>
            <p:cNvSpPr/>
            <p:nvPr/>
          </p:nvSpPr>
          <p:spPr>
            <a:xfrm flipH="1">
              <a:off x="1309273" y="2599975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S</a:t>
              </a:r>
              <a:endParaRPr lang="zh-CN" altLang="en-US" sz="2000" b="1" dirty="0"/>
            </a:p>
          </p:txBody>
        </p:sp>
      </p:grpSp>
      <p:grpSp>
        <p:nvGrpSpPr>
          <p:cNvPr id="11" name="isľïḑe">
            <a:extLst>
              <a:ext uri="{FF2B5EF4-FFF2-40B4-BE49-F238E27FC236}">
                <a16:creationId xmlns:a16="http://schemas.microsoft.com/office/drawing/2014/main" id="{6ED3EC0B-1E4E-4396-BB26-F2850C959147}"/>
              </a:ext>
            </a:extLst>
          </p:cNvPr>
          <p:cNvGrpSpPr/>
          <p:nvPr/>
        </p:nvGrpSpPr>
        <p:grpSpPr>
          <a:xfrm>
            <a:off x="6416809" y="1864646"/>
            <a:ext cx="1466501" cy="1466499"/>
            <a:chOff x="2281282" y="2150302"/>
            <a:chExt cx="1466501" cy="1466499"/>
          </a:xfrm>
        </p:grpSpPr>
        <p:sp>
          <p:nvSpPr>
            <p:cNvPr id="26" name="îşlíḋè">
              <a:extLst>
                <a:ext uri="{FF2B5EF4-FFF2-40B4-BE49-F238E27FC236}">
                  <a16:creationId xmlns:a16="http://schemas.microsoft.com/office/drawing/2014/main" id="{DF5169D8-D2F8-4150-9D21-CE5D60FE90F2}"/>
                </a:ext>
              </a:extLst>
            </p:cNvPr>
            <p:cNvSpPr/>
            <p:nvPr/>
          </p:nvSpPr>
          <p:spPr>
            <a:xfrm>
              <a:off x="2281282" y="2150302"/>
              <a:ext cx="1466501" cy="1466499"/>
            </a:xfrm>
            <a:prstGeom prst="ellipse">
              <a:avLst/>
            </a:prstGeom>
            <a:blipFill>
              <a:blip r:embed="rId4"/>
              <a:stretch>
                <a:fillRect l="-34210" r="-33622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27" name="îṥľïḓè">
              <a:extLst>
                <a:ext uri="{FF2B5EF4-FFF2-40B4-BE49-F238E27FC236}">
                  <a16:creationId xmlns:a16="http://schemas.microsoft.com/office/drawing/2014/main" id="{36D4AC64-7781-4569-A0D1-C622F39EFFD0}"/>
                </a:ext>
              </a:extLst>
            </p:cNvPr>
            <p:cNvSpPr/>
            <p:nvPr/>
          </p:nvSpPr>
          <p:spPr>
            <a:xfrm flipH="1">
              <a:off x="2730956" y="2599975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W</a:t>
              </a:r>
              <a:endParaRPr lang="zh-CN" altLang="en-US" sz="2000" b="1" dirty="0"/>
            </a:p>
          </p:txBody>
        </p:sp>
      </p:grpSp>
      <p:grpSp>
        <p:nvGrpSpPr>
          <p:cNvPr id="12" name="îṥļiḑe">
            <a:extLst>
              <a:ext uri="{FF2B5EF4-FFF2-40B4-BE49-F238E27FC236}">
                <a16:creationId xmlns:a16="http://schemas.microsoft.com/office/drawing/2014/main" id="{00698994-B57C-42EB-8912-DF56DCC24488}"/>
              </a:ext>
            </a:extLst>
          </p:cNvPr>
          <p:cNvGrpSpPr/>
          <p:nvPr/>
        </p:nvGrpSpPr>
        <p:grpSpPr>
          <a:xfrm>
            <a:off x="4306436" y="3945955"/>
            <a:ext cx="1466501" cy="1466499"/>
            <a:chOff x="859599" y="2150302"/>
            <a:chExt cx="1466501" cy="1466499"/>
          </a:xfrm>
        </p:grpSpPr>
        <p:sp>
          <p:nvSpPr>
            <p:cNvPr id="24" name="íṧľîḋé">
              <a:extLst>
                <a:ext uri="{FF2B5EF4-FFF2-40B4-BE49-F238E27FC236}">
                  <a16:creationId xmlns:a16="http://schemas.microsoft.com/office/drawing/2014/main" id="{4FB895C0-3645-41EB-8C32-CA0468B311A3}"/>
                </a:ext>
              </a:extLst>
            </p:cNvPr>
            <p:cNvSpPr/>
            <p:nvPr/>
          </p:nvSpPr>
          <p:spPr>
            <a:xfrm>
              <a:off x="859599" y="2150302"/>
              <a:ext cx="1466501" cy="1466499"/>
            </a:xfrm>
            <a:prstGeom prst="ellipse">
              <a:avLst/>
            </a:prstGeom>
            <a:blipFill>
              <a:blip r:embed="rId5"/>
              <a:stretch>
                <a:fillRect l="-25217" r="-24783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25" name="ïŝḷîḑe">
              <a:extLst>
                <a:ext uri="{FF2B5EF4-FFF2-40B4-BE49-F238E27FC236}">
                  <a16:creationId xmlns:a16="http://schemas.microsoft.com/office/drawing/2014/main" id="{8BA8F991-C492-4E4C-A5C9-30CD96788810}"/>
                </a:ext>
              </a:extLst>
            </p:cNvPr>
            <p:cNvSpPr/>
            <p:nvPr/>
          </p:nvSpPr>
          <p:spPr>
            <a:xfrm flipH="1">
              <a:off x="1309273" y="2599975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O</a:t>
              </a:r>
              <a:endParaRPr lang="zh-CN" altLang="en-US" sz="2000" b="1" dirty="0"/>
            </a:p>
          </p:txBody>
        </p:sp>
      </p:grpSp>
      <p:grpSp>
        <p:nvGrpSpPr>
          <p:cNvPr id="13" name="íṥļiḑê">
            <a:extLst>
              <a:ext uri="{FF2B5EF4-FFF2-40B4-BE49-F238E27FC236}">
                <a16:creationId xmlns:a16="http://schemas.microsoft.com/office/drawing/2014/main" id="{8E13AA43-F12E-46CE-BE86-234907015EC1}"/>
              </a:ext>
            </a:extLst>
          </p:cNvPr>
          <p:cNvGrpSpPr/>
          <p:nvPr/>
        </p:nvGrpSpPr>
        <p:grpSpPr>
          <a:xfrm>
            <a:off x="6416809" y="3945955"/>
            <a:ext cx="1466501" cy="1466499"/>
            <a:chOff x="2281282" y="2150302"/>
            <a:chExt cx="1466501" cy="1466499"/>
          </a:xfrm>
        </p:grpSpPr>
        <p:sp>
          <p:nvSpPr>
            <p:cNvPr id="22" name="iŝḻíďê">
              <a:extLst>
                <a:ext uri="{FF2B5EF4-FFF2-40B4-BE49-F238E27FC236}">
                  <a16:creationId xmlns:a16="http://schemas.microsoft.com/office/drawing/2014/main" id="{CB74AEDA-3370-4F48-A2C9-2C36A92A8F9B}"/>
                </a:ext>
              </a:extLst>
            </p:cNvPr>
            <p:cNvSpPr/>
            <p:nvPr/>
          </p:nvSpPr>
          <p:spPr>
            <a:xfrm>
              <a:off x="2281282" y="2150302"/>
              <a:ext cx="1466501" cy="1466499"/>
            </a:xfrm>
            <a:prstGeom prst="ellipse">
              <a:avLst/>
            </a:prstGeom>
            <a:blipFill>
              <a:blip r:embed="rId6"/>
              <a:stretch>
                <a:fillRect t="-37799" b="-37149"/>
              </a:stretch>
            </a:blipFill>
            <a:ln w="571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dirty="0"/>
            </a:p>
          </p:txBody>
        </p:sp>
        <p:sp>
          <p:nvSpPr>
            <p:cNvPr id="23" name="išḷíḓé">
              <a:extLst>
                <a:ext uri="{FF2B5EF4-FFF2-40B4-BE49-F238E27FC236}">
                  <a16:creationId xmlns:a16="http://schemas.microsoft.com/office/drawing/2014/main" id="{1E783A68-62D9-4733-8682-2E956E1FE2D0}"/>
                </a:ext>
              </a:extLst>
            </p:cNvPr>
            <p:cNvSpPr/>
            <p:nvPr/>
          </p:nvSpPr>
          <p:spPr>
            <a:xfrm flipH="1">
              <a:off x="2730956" y="2599975"/>
              <a:ext cx="567152" cy="567152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dirty="0"/>
                <a:t>T</a:t>
              </a:r>
              <a:endParaRPr lang="zh-CN" altLang="en-US" sz="2000" b="1" dirty="0"/>
            </a:p>
          </p:txBody>
        </p:sp>
      </p:grpSp>
      <p:sp>
        <p:nvSpPr>
          <p:cNvPr id="14" name="íŝliḍe">
            <a:extLst>
              <a:ext uri="{FF2B5EF4-FFF2-40B4-BE49-F238E27FC236}">
                <a16:creationId xmlns:a16="http://schemas.microsoft.com/office/drawing/2014/main" id="{040A968D-1EDA-49AE-B846-774A692406E3}"/>
              </a:ext>
            </a:extLst>
          </p:cNvPr>
          <p:cNvSpPr txBox="1"/>
          <p:nvPr/>
        </p:nvSpPr>
        <p:spPr bwMode="auto">
          <a:xfrm>
            <a:off x="673100" y="2020955"/>
            <a:ext cx="318366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5" name="iś1íḋè">
            <a:extLst>
              <a:ext uri="{FF2B5EF4-FFF2-40B4-BE49-F238E27FC236}">
                <a16:creationId xmlns:a16="http://schemas.microsoft.com/office/drawing/2014/main" id="{DDD5B505-5876-4ECA-B3BC-01BD969B890C}"/>
              </a:ext>
            </a:extLst>
          </p:cNvPr>
          <p:cNvSpPr/>
          <p:nvPr/>
        </p:nvSpPr>
        <p:spPr bwMode="auto">
          <a:xfrm>
            <a:off x="673100" y="2462761"/>
            <a:ext cx="3183661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6" name="íṧḷïḑé">
            <a:extLst>
              <a:ext uri="{FF2B5EF4-FFF2-40B4-BE49-F238E27FC236}">
                <a16:creationId xmlns:a16="http://schemas.microsoft.com/office/drawing/2014/main" id="{2FF69455-045A-405D-BA9B-112CE9D82577}"/>
              </a:ext>
            </a:extLst>
          </p:cNvPr>
          <p:cNvSpPr txBox="1"/>
          <p:nvPr/>
        </p:nvSpPr>
        <p:spPr bwMode="auto">
          <a:xfrm>
            <a:off x="8335239" y="2020955"/>
            <a:ext cx="318366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7" name="ïşľiḋé">
            <a:extLst>
              <a:ext uri="{FF2B5EF4-FFF2-40B4-BE49-F238E27FC236}">
                <a16:creationId xmlns:a16="http://schemas.microsoft.com/office/drawing/2014/main" id="{EFBD1D4A-12D8-4726-83E6-ED1E120DC8A4}"/>
              </a:ext>
            </a:extLst>
          </p:cNvPr>
          <p:cNvSpPr/>
          <p:nvPr/>
        </p:nvSpPr>
        <p:spPr bwMode="auto">
          <a:xfrm>
            <a:off x="8335239" y="2462761"/>
            <a:ext cx="3183661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8" name="íṡļîḑê">
            <a:extLst>
              <a:ext uri="{FF2B5EF4-FFF2-40B4-BE49-F238E27FC236}">
                <a16:creationId xmlns:a16="http://schemas.microsoft.com/office/drawing/2014/main" id="{4B7EF4F4-D30E-4991-8145-789CE04C4D2F}"/>
              </a:ext>
            </a:extLst>
          </p:cNvPr>
          <p:cNvSpPr txBox="1"/>
          <p:nvPr/>
        </p:nvSpPr>
        <p:spPr bwMode="auto">
          <a:xfrm>
            <a:off x="673100" y="4017323"/>
            <a:ext cx="318366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9" name="îsḻïḋè">
            <a:extLst>
              <a:ext uri="{FF2B5EF4-FFF2-40B4-BE49-F238E27FC236}">
                <a16:creationId xmlns:a16="http://schemas.microsoft.com/office/drawing/2014/main" id="{B1853A00-7073-47CC-90BD-45C652B4D16D}"/>
              </a:ext>
            </a:extLst>
          </p:cNvPr>
          <p:cNvSpPr/>
          <p:nvPr/>
        </p:nvSpPr>
        <p:spPr bwMode="auto">
          <a:xfrm>
            <a:off x="673100" y="4459129"/>
            <a:ext cx="3183661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20" name="íŝlîḑè">
            <a:extLst>
              <a:ext uri="{FF2B5EF4-FFF2-40B4-BE49-F238E27FC236}">
                <a16:creationId xmlns:a16="http://schemas.microsoft.com/office/drawing/2014/main" id="{224E2DE7-6010-4D83-BBFC-F1A901DF9FD6}"/>
              </a:ext>
            </a:extLst>
          </p:cNvPr>
          <p:cNvSpPr txBox="1"/>
          <p:nvPr/>
        </p:nvSpPr>
        <p:spPr bwMode="auto">
          <a:xfrm>
            <a:off x="8335239" y="4017323"/>
            <a:ext cx="3183661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1" name="išľíďe">
            <a:extLst>
              <a:ext uri="{FF2B5EF4-FFF2-40B4-BE49-F238E27FC236}">
                <a16:creationId xmlns:a16="http://schemas.microsoft.com/office/drawing/2014/main" id="{BC1D11A7-8E0F-4F19-BBEC-3E72932CCB5F}"/>
              </a:ext>
            </a:extLst>
          </p:cNvPr>
          <p:cNvSpPr/>
          <p:nvPr/>
        </p:nvSpPr>
        <p:spPr bwMode="auto">
          <a:xfrm>
            <a:off x="8335239" y="4459129"/>
            <a:ext cx="3183661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5450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2E6A07-98D5-4145-8697-332A5E1E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C93A3BE-7659-4F96-A675-119615D4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727784-6B63-4211-B444-AC83C0C1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îşḻide">
            <a:extLst>
              <a:ext uri="{FF2B5EF4-FFF2-40B4-BE49-F238E27FC236}">
                <a16:creationId xmlns:a16="http://schemas.microsoft.com/office/drawing/2014/main" id="{853FBDD9-3500-40B1-A172-FC97BD384C62}"/>
              </a:ext>
            </a:extLst>
          </p:cNvPr>
          <p:cNvSpPr/>
          <p:nvPr/>
        </p:nvSpPr>
        <p:spPr>
          <a:xfrm>
            <a:off x="669025" y="1123950"/>
            <a:ext cx="10851463" cy="2000100"/>
          </a:xfrm>
          <a:prstGeom prst="roundRect">
            <a:avLst>
              <a:gd name="adj" fmla="val 0"/>
            </a:avLst>
          </a:prstGeom>
          <a:blipFill>
            <a:blip r:embed="rId3"/>
            <a:srcRect/>
            <a:stretch>
              <a:fillRect t="-131681" b="-13001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7" name="iṥļïḍè">
            <a:extLst>
              <a:ext uri="{FF2B5EF4-FFF2-40B4-BE49-F238E27FC236}">
                <a16:creationId xmlns:a16="http://schemas.microsoft.com/office/drawing/2014/main" id="{21C3DBCC-D081-45C0-9312-1221F1B137A2}"/>
              </a:ext>
            </a:extLst>
          </p:cNvPr>
          <p:cNvSpPr/>
          <p:nvPr/>
        </p:nvSpPr>
        <p:spPr bwMode="auto">
          <a:xfrm>
            <a:off x="671513" y="2750085"/>
            <a:ext cx="10848976" cy="373965"/>
          </a:xfrm>
          <a:prstGeom prst="roundRect">
            <a:avLst>
              <a:gd name="adj" fmla="val 0"/>
            </a:avLst>
          </a:prstGeom>
          <a:solidFill>
            <a:schemeClr val="accent1">
              <a:alpha val="7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2020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8" name="işļiďè">
            <a:extLst>
              <a:ext uri="{FF2B5EF4-FFF2-40B4-BE49-F238E27FC236}">
                <a16:creationId xmlns:a16="http://schemas.microsoft.com/office/drawing/2014/main" id="{84D598BF-1FB5-465E-A20C-36E3B1FCAD31}"/>
              </a:ext>
            </a:extLst>
          </p:cNvPr>
          <p:cNvGrpSpPr/>
          <p:nvPr/>
        </p:nvGrpSpPr>
        <p:grpSpPr>
          <a:xfrm>
            <a:off x="669925" y="4472771"/>
            <a:ext cx="2527565" cy="1261279"/>
            <a:chOff x="3981000" y="1539000"/>
            <a:chExt cx="2250000" cy="1261279"/>
          </a:xfrm>
        </p:grpSpPr>
        <p:sp>
          <p:nvSpPr>
            <p:cNvPr id="22" name="îş1ïdè">
              <a:extLst>
                <a:ext uri="{FF2B5EF4-FFF2-40B4-BE49-F238E27FC236}">
                  <a16:creationId xmlns:a16="http://schemas.microsoft.com/office/drawing/2014/main" id="{4726759D-FFEC-477F-AC9F-50DA5495939A}"/>
                </a:ext>
              </a:extLst>
            </p:cNvPr>
            <p:cNvSpPr/>
            <p:nvPr/>
          </p:nvSpPr>
          <p:spPr bwMode="auto">
            <a:xfrm>
              <a:off x="3981000" y="1539000"/>
              <a:ext cx="2250000" cy="405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Q1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išľíďê">
              <a:extLst>
                <a:ext uri="{FF2B5EF4-FFF2-40B4-BE49-F238E27FC236}">
                  <a16:creationId xmlns:a16="http://schemas.microsoft.com/office/drawing/2014/main" id="{330B5C9A-E5F8-4C6F-B21E-7AD9A6796BD6}"/>
                </a:ext>
              </a:extLst>
            </p:cNvPr>
            <p:cNvSpPr/>
            <p:nvPr/>
          </p:nvSpPr>
          <p:spPr bwMode="auto">
            <a:xfrm>
              <a:off x="3981000" y="1944000"/>
              <a:ext cx="2250000" cy="85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</p:grpSp>
      <p:grpSp>
        <p:nvGrpSpPr>
          <p:cNvPr id="9" name="ïśļîdè">
            <a:extLst>
              <a:ext uri="{FF2B5EF4-FFF2-40B4-BE49-F238E27FC236}">
                <a16:creationId xmlns:a16="http://schemas.microsoft.com/office/drawing/2014/main" id="{3E50D875-90AC-44A9-A2FC-84795338DEE3}"/>
              </a:ext>
            </a:extLst>
          </p:cNvPr>
          <p:cNvGrpSpPr/>
          <p:nvPr/>
        </p:nvGrpSpPr>
        <p:grpSpPr>
          <a:xfrm>
            <a:off x="3444258" y="4472771"/>
            <a:ext cx="2527565" cy="1261279"/>
            <a:chOff x="3981000" y="1539000"/>
            <a:chExt cx="2250000" cy="1261279"/>
          </a:xfrm>
        </p:grpSpPr>
        <p:sp>
          <p:nvSpPr>
            <p:cNvPr id="20" name="ïşḻiďè">
              <a:extLst>
                <a:ext uri="{FF2B5EF4-FFF2-40B4-BE49-F238E27FC236}">
                  <a16:creationId xmlns:a16="http://schemas.microsoft.com/office/drawing/2014/main" id="{0D383B92-8C28-49D1-A745-790542A3E212}"/>
                </a:ext>
              </a:extLst>
            </p:cNvPr>
            <p:cNvSpPr/>
            <p:nvPr/>
          </p:nvSpPr>
          <p:spPr bwMode="auto">
            <a:xfrm>
              <a:off x="3981000" y="1539000"/>
              <a:ext cx="2250000" cy="405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Q2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ïšļíḋè">
              <a:extLst>
                <a:ext uri="{FF2B5EF4-FFF2-40B4-BE49-F238E27FC236}">
                  <a16:creationId xmlns:a16="http://schemas.microsoft.com/office/drawing/2014/main" id="{5154E2F9-5D8E-4AA7-8DB9-4A23A19ACEEA}"/>
                </a:ext>
              </a:extLst>
            </p:cNvPr>
            <p:cNvSpPr/>
            <p:nvPr/>
          </p:nvSpPr>
          <p:spPr bwMode="auto">
            <a:xfrm>
              <a:off x="3981000" y="1944000"/>
              <a:ext cx="2250000" cy="85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</p:grpSp>
      <p:grpSp>
        <p:nvGrpSpPr>
          <p:cNvPr id="10" name="ïṧľîďê">
            <a:extLst>
              <a:ext uri="{FF2B5EF4-FFF2-40B4-BE49-F238E27FC236}">
                <a16:creationId xmlns:a16="http://schemas.microsoft.com/office/drawing/2014/main" id="{767523A2-72C2-4683-963A-1289A892FFD9}"/>
              </a:ext>
            </a:extLst>
          </p:cNvPr>
          <p:cNvGrpSpPr/>
          <p:nvPr/>
        </p:nvGrpSpPr>
        <p:grpSpPr>
          <a:xfrm>
            <a:off x="6218590" y="4472771"/>
            <a:ext cx="2527565" cy="1261279"/>
            <a:chOff x="3981000" y="1539000"/>
            <a:chExt cx="2250000" cy="1261279"/>
          </a:xfrm>
        </p:grpSpPr>
        <p:sp>
          <p:nvSpPr>
            <p:cNvPr id="18" name="ïṥľíḍê">
              <a:extLst>
                <a:ext uri="{FF2B5EF4-FFF2-40B4-BE49-F238E27FC236}">
                  <a16:creationId xmlns:a16="http://schemas.microsoft.com/office/drawing/2014/main" id="{559819A6-2753-471A-B3E5-F8C11DC22A2D}"/>
                </a:ext>
              </a:extLst>
            </p:cNvPr>
            <p:cNvSpPr/>
            <p:nvPr/>
          </p:nvSpPr>
          <p:spPr bwMode="auto">
            <a:xfrm>
              <a:off x="3981000" y="1539000"/>
              <a:ext cx="2250000" cy="405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Q3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íSlîḑè">
              <a:extLst>
                <a:ext uri="{FF2B5EF4-FFF2-40B4-BE49-F238E27FC236}">
                  <a16:creationId xmlns:a16="http://schemas.microsoft.com/office/drawing/2014/main" id="{B89DCCCD-DA55-4327-B3CD-40A01832A4B1}"/>
                </a:ext>
              </a:extLst>
            </p:cNvPr>
            <p:cNvSpPr/>
            <p:nvPr/>
          </p:nvSpPr>
          <p:spPr bwMode="auto">
            <a:xfrm>
              <a:off x="3981000" y="1944000"/>
              <a:ext cx="2250000" cy="85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</p:grpSp>
      <p:grpSp>
        <p:nvGrpSpPr>
          <p:cNvPr id="11" name="îṡľîḋê">
            <a:extLst>
              <a:ext uri="{FF2B5EF4-FFF2-40B4-BE49-F238E27FC236}">
                <a16:creationId xmlns:a16="http://schemas.microsoft.com/office/drawing/2014/main" id="{1BC2EA23-4592-471E-9EC7-BBF5A74CF71D}"/>
              </a:ext>
            </a:extLst>
          </p:cNvPr>
          <p:cNvGrpSpPr/>
          <p:nvPr/>
        </p:nvGrpSpPr>
        <p:grpSpPr>
          <a:xfrm>
            <a:off x="8992923" y="4472771"/>
            <a:ext cx="2527565" cy="1261279"/>
            <a:chOff x="3981000" y="1539000"/>
            <a:chExt cx="2250000" cy="1261279"/>
          </a:xfrm>
        </p:grpSpPr>
        <p:sp>
          <p:nvSpPr>
            <p:cNvPr id="16" name="ïSļíḍé">
              <a:extLst>
                <a:ext uri="{FF2B5EF4-FFF2-40B4-BE49-F238E27FC236}">
                  <a16:creationId xmlns:a16="http://schemas.microsoft.com/office/drawing/2014/main" id="{1BD03B8F-959E-4316-8C55-CF53B14392F2}"/>
                </a:ext>
              </a:extLst>
            </p:cNvPr>
            <p:cNvSpPr/>
            <p:nvPr/>
          </p:nvSpPr>
          <p:spPr bwMode="auto">
            <a:xfrm>
              <a:off x="3981000" y="1539000"/>
              <a:ext cx="2250000" cy="405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Q4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ï$1ïde">
              <a:extLst>
                <a:ext uri="{FF2B5EF4-FFF2-40B4-BE49-F238E27FC236}">
                  <a16:creationId xmlns:a16="http://schemas.microsoft.com/office/drawing/2014/main" id="{22ADD104-148A-4F24-B465-787C1C25D446}"/>
                </a:ext>
              </a:extLst>
            </p:cNvPr>
            <p:cNvSpPr/>
            <p:nvPr/>
          </p:nvSpPr>
          <p:spPr bwMode="auto">
            <a:xfrm>
              <a:off x="3981000" y="1944000"/>
              <a:ext cx="2250000" cy="856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</p:grpSp>
      <p:cxnSp>
        <p:nvCxnSpPr>
          <p:cNvPr id="12" name="肘形连接符 16">
            <a:extLst>
              <a:ext uri="{FF2B5EF4-FFF2-40B4-BE49-F238E27FC236}">
                <a16:creationId xmlns:a16="http://schemas.microsoft.com/office/drawing/2014/main" id="{B75BEA5B-308F-4D38-A59A-76DE29466A79}"/>
              </a:ext>
            </a:extLst>
          </p:cNvPr>
          <p:cNvCxnSpPr>
            <a:stCxn id="7" idx="2"/>
            <a:endCxn id="22" idx="0"/>
          </p:cNvCxnSpPr>
          <p:nvPr/>
        </p:nvCxnSpPr>
        <p:spPr>
          <a:xfrm rot="5400000">
            <a:off x="3340495" y="1717264"/>
            <a:ext cx="1348721" cy="4162293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8">
            <a:extLst>
              <a:ext uri="{FF2B5EF4-FFF2-40B4-BE49-F238E27FC236}">
                <a16:creationId xmlns:a16="http://schemas.microsoft.com/office/drawing/2014/main" id="{CADCE218-B684-4EAE-9555-2EB199F2B7F9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16200000" flipH="1">
            <a:off x="7501993" y="1718057"/>
            <a:ext cx="1348721" cy="4160705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20">
            <a:extLst>
              <a:ext uri="{FF2B5EF4-FFF2-40B4-BE49-F238E27FC236}">
                <a16:creationId xmlns:a16="http://schemas.microsoft.com/office/drawing/2014/main" id="{E528EE40-2ADC-4619-BFA4-D4AA0D53C4DD}"/>
              </a:ext>
            </a:extLst>
          </p:cNvPr>
          <p:cNvCxnSpPr>
            <a:stCxn id="7" idx="2"/>
            <a:endCxn id="20" idx="0"/>
          </p:cNvCxnSpPr>
          <p:nvPr/>
        </p:nvCxnSpPr>
        <p:spPr>
          <a:xfrm rot="5400000">
            <a:off x="4727661" y="3104430"/>
            <a:ext cx="1348721" cy="138796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22">
            <a:extLst>
              <a:ext uri="{FF2B5EF4-FFF2-40B4-BE49-F238E27FC236}">
                <a16:creationId xmlns:a16="http://schemas.microsoft.com/office/drawing/2014/main" id="{7A2AD2BA-0245-4655-B050-52F7C4B4453C}"/>
              </a:ext>
            </a:extLst>
          </p:cNvPr>
          <p:cNvCxnSpPr>
            <a:stCxn id="7" idx="2"/>
            <a:endCxn id="18" idx="0"/>
          </p:cNvCxnSpPr>
          <p:nvPr/>
        </p:nvCxnSpPr>
        <p:spPr>
          <a:xfrm rot="16200000" flipH="1">
            <a:off x="6114827" y="3105224"/>
            <a:ext cx="1348721" cy="1386372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34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6368E7-6FA4-47CB-A3B2-8A474573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C40873-53AE-4AE6-9434-465B10B8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59B067-0D8A-45A1-8FAA-CB486D46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6" name="íślïdé">
            <a:extLst>
              <a:ext uri="{FF2B5EF4-FFF2-40B4-BE49-F238E27FC236}">
                <a16:creationId xmlns:a16="http://schemas.microsoft.com/office/drawing/2014/main" id="{617A0CED-60EA-4C59-A0E7-B4330A719470}"/>
              </a:ext>
            </a:extLst>
          </p:cNvPr>
          <p:cNvGrpSpPr/>
          <p:nvPr/>
        </p:nvGrpSpPr>
        <p:grpSpPr>
          <a:xfrm>
            <a:off x="721109" y="1484784"/>
            <a:ext cx="3307537" cy="4199806"/>
            <a:chOff x="1416748" y="1485488"/>
            <a:chExt cx="3227861" cy="4098637"/>
          </a:xfrm>
        </p:grpSpPr>
        <p:grpSp>
          <p:nvGrpSpPr>
            <p:cNvPr id="27" name="ïṥľide">
              <a:extLst>
                <a:ext uri="{FF2B5EF4-FFF2-40B4-BE49-F238E27FC236}">
                  <a16:creationId xmlns:a16="http://schemas.microsoft.com/office/drawing/2014/main" id="{959EA435-9CC0-4B1E-A297-436574CEB930}"/>
                </a:ext>
              </a:extLst>
            </p:cNvPr>
            <p:cNvGrpSpPr/>
            <p:nvPr/>
          </p:nvGrpSpPr>
          <p:grpSpPr>
            <a:xfrm>
              <a:off x="1416748" y="1485488"/>
              <a:ext cx="3227861" cy="4098637"/>
              <a:chOff x="1416748" y="1485488"/>
              <a:chExt cx="3227861" cy="4098637"/>
            </a:xfrm>
          </p:grpSpPr>
          <p:sp>
            <p:nvSpPr>
              <p:cNvPr id="36" name="iŝlíḋè">
                <a:extLst>
                  <a:ext uri="{FF2B5EF4-FFF2-40B4-BE49-F238E27FC236}">
                    <a16:creationId xmlns:a16="http://schemas.microsoft.com/office/drawing/2014/main" id="{36068533-9D30-4C63-8A5C-E86FBB81FEE7}"/>
                  </a:ext>
                </a:extLst>
              </p:cNvPr>
              <p:cNvSpPr/>
              <p:nvPr/>
            </p:nvSpPr>
            <p:spPr bwMode="auto">
              <a:xfrm>
                <a:off x="1975274" y="4686140"/>
                <a:ext cx="380771" cy="274472"/>
              </a:xfrm>
              <a:custGeom>
                <a:avLst/>
                <a:gdLst>
                  <a:gd name="T0" fmla="*/ 38 w 101"/>
                  <a:gd name="T1" fmla="*/ 73 h 73"/>
                  <a:gd name="T2" fmla="*/ 38 w 101"/>
                  <a:gd name="T3" fmla="*/ 62 h 73"/>
                  <a:gd name="T4" fmla="*/ 46 w 101"/>
                  <a:gd name="T5" fmla="*/ 50 h 73"/>
                  <a:gd name="T6" fmla="*/ 10 w 101"/>
                  <a:gd name="T7" fmla="*/ 33 h 73"/>
                  <a:gd name="T8" fmla="*/ 3 w 101"/>
                  <a:gd name="T9" fmla="*/ 0 h 73"/>
                  <a:gd name="T10" fmla="*/ 98 w 101"/>
                  <a:gd name="T11" fmla="*/ 2 h 73"/>
                  <a:gd name="T12" fmla="*/ 68 w 101"/>
                  <a:gd name="T13" fmla="*/ 42 h 73"/>
                  <a:gd name="T14" fmla="*/ 56 w 101"/>
                  <a:gd name="T15" fmla="*/ 62 h 73"/>
                  <a:gd name="T16" fmla="*/ 68 w 101"/>
                  <a:gd name="T17" fmla="*/ 68 h 73"/>
                  <a:gd name="T18" fmla="*/ 38 w 101"/>
                  <a:gd name="T19" fmla="*/ 65 h 73"/>
                  <a:gd name="T20" fmla="*/ 38 w 101"/>
                  <a:gd name="T21" fmla="*/ 70 h 73"/>
                  <a:gd name="T22" fmla="*/ 65 w 101"/>
                  <a:gd name="T23" fmla="*/ 68 h 73"/>
                  <a:gd name="T24" fmla="*/ 53 w 101"/>
                  <a:gd name="T25" fmla="*/ 65 h 73"/>
                  <a:gd name="T26" fmla="*/ 54 w 101"/>
                  <a:gd name="T27" fmla="*/ 47 h 73"/>
                  <a:gd name="T28" fmla="*/ 67 w 101"/>
                  <a:gd name="T29" fmla="*/ 39 h 73"/>
                  <a:gd name="T30" fmla="*/ 88 w 101"/>
                  <a:gd name="T31" fmla="*/ 31 h 73"/>
                  <a:gd name="T32" fmla="*/ 5 w 101"/>
                  <a:gd name="T33" fmla="*/ 3 h 73"/>
                  <a:gd name="T34" fmla="*/ 33 w 101"/>
                  <a:gd name="T35" fmla="*/ 39 h 73"/>
                  <a:gd name="T36" fmla="*/ 34 w 101"/>
                  <a:gd name="T37" fmla="*/ 39 h 73"/>
                  <a:gd name="T38" fmla="*/ 49 w 101"/>
                  <a:gd name="T39" fmla="*/ 48 h 73"/>
                  <a:gd name="T40" fmla="*/ 38 w 101"/>
                  <a:gd name="T41" fmla="*/ 65 h 73"/>
                  <a:gd name="T42" fmla="*/ 71 w 101"/>
                  <a:gd name="T43" fmla="*/ 31 h 73"/>
                  <a:gd name="T44" fmla="*/ 78 w 101"/>
                  <a:gd name="T45" fmla="*/ 7 h 73"/>
                  <a:gd name="T46" fmla="*/ 91 w 101"/>
                  <a:gd name="T47" fmla="*/ 8 h 73"/>
                  <a:gd name="T48" fmla="*/ 70 w 101"/>
                  <a:gd name="T49" fmla="*/ 34 h 73"/>
                  <a:gd name="T50" fmla="*/ 75 w 101"/>
                  <a:gd name="T51" fmla="*/ 30 h 73"/>
                  <a:gd name="T52" fmla="*/ 81 w 101"/>
                  <a:gd name="T53" fmla="*/ 10 h 73"/>
                  <a:gd name="T54" fmla="*/ 27 w 101"/>
                  <a:gd name="T55" fmla="*/ 34 h 73"/>
                  <a:gd name="T56" fmla="*/ 9 w 101"/>
                  <a:gd name="T57" fmla="*/ 7 h 73"/>
                  <a:gd name="T58" fmla="*/ 22 w 101"/>
                  <a:gd name="T59" fmla="*/ 9 h 73"/>
                  <a:gd name="T60" fmla="*/ 30 w 101"/>
                  <a:gd name="T61" fmla="*/ 34 h 73"/>
                  <a:gd name="T62" fmla="*/ 25 w 101"/>
                  <a:gd name="T63" fmla="*/ 30 h 73"/>
                  <a:gd name="T64" fmla="*/ 12 w 101"/>
                  <a:gd name="T65" fmla="*/ 1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73">
                    <a:moveTo>
                      <a:pt x="62" y="73"/>
                    </a:moveTo>
                    <a:cubicBezTo>
                      <a:pt x="38" y="73"/>
                      <a:pt x="38" y="73"/>
                      <a:pt x="38" y="73"/>
                    </a:cubicBezTo>
                    <a:cubicBezTo>
                      <a:pt x="34" y="73"/>
                      <a:pt x="32" y="71"/>
                      <a:pt x="32" y="68"/>
                    </a:cubicBezTo>
                    <a:cubicBezTo>
                      <a:pt x="32" y="65"/>
                      <a:pt x="34" y="62"/>
                      <a:pt x="38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1" y="49"/>
                      <a:pt x="36" y="46"/>
                      <a:pt x="32" y="42"/>
                    </a:cubicBezTo>
                    <a:cubicBezTo>
                      <a:pt x="23" y="42"/>
                      <a:pt x="15" y="39"/>
                      <a:pt x="10" y="33"/>
                    </a:cubicBezTo>
                    <a:cubicBezTo>
                      <a:pt x="0" y="21"/>
                      <a:pt x="2" y="2"/>
                      <a:pt x="3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101" y="21"/>
                      <a:pt x="90" y="33"/>
                    </a:cubicBezTo>
                    <a:cubicBezTo>
                      <a:pt x="85" y="39"/>
                      <a:pt x="78" y="42"/>
                      <a:pt x="68" y="42"/>
                    </a:cubicBezTo>
                    <a:cubicBezTo>
                      <a:pt x="64" y="46"/>
                      <a:pt x="60" y="49"/>
                      <a:pt x="56" y="50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5" y="62"/>
                      <a:pt x="68" y="65"/>
                      <a:pt x="68" y="68"/>
                    </a:cubicBezTo>
                    <a:cubicBezTo>
                      <a:pt x="68" y="71"/>
                      <a:pt x="65" y="73"/>
                      <a:pt x="62" y="73"/>
                    </a:cubicBezTo>
                    <a:close/>
                    <a:moveTo>
                      <a:pt x="38" y="65"/>
                    </a:moveTo>
                    <a:cubicBezTo>
                      <a:pt x="36" y="65"/>
                      <a:pt x="35" y="66"/>
                      <a:pt x="35" y="68"/>
                    </a:cubicBezTo>
                    <a:cubicBezTo>
                      <a:pt x="35" y="69"/>
                      <a:pt x="36" y="70"/>
                      <a:pt x="38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70"/>
                      <a:pt x="65" y="69"/>
                      <a:pt x="65" y="68"/>
                    </a:cubicBezTo>
                    <a:cubicBezTo>
                      <a:pt x="65" y="66"/>
                      <a:pt x="64" y="65"/>
                      <a:pt x="62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8" y="46"/>
                      <a:pt x="63" y="44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77" y="39"/>
                      <a:pt x="83" y="36"/>
                      <a:pt x="88" y="31"/>
                    </a:cubicBezTo>
                    <a:cubicBezTo>
                      <a:pt x="96" y="22"/>
                      <a:pt x="96" y="8"/>
                      <a:pt x="9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8"/>
                      <a:pt x="5" y="22"/>
                      <a:pt x="13" y="31"/>
                    </a:cubicBezTo>
                    <a:cubicBezTo>
                      <a:pt x="17" y="36"/>
                      <a:pt x="24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8" y="44"/>
                      <a:pt x="43" y="47"/>
                      <a:pt x="47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5"/>
                      <a:pt x="49" y="65"/>
                      <a:pt x="49" y="65"/>
                    </a:cubicBezTo>
                    <a:lnTo>
                      <a:pt x="38" y="65"/>
                    </a:lnTo>
                    <a:close/>
                    <a:moveTo>
                      <a:pt x="70" y="34"/>
                    </a:moveTo>
                    <a:cubicBezTo>
                      <a:pt x="71" y="31"/>
                      <a:pt x="71" y="31"/>
                      <a:pt x="71" y="31"/>
                    </a:cubicBezTo>
                    <a:cubicBezTo>
                      <a:pt x="75" y="25"/>
                      <a:pt x="77" y="17"/>
                      <a:pt x="78" y="9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28"/>
                      <a:pt x="78" y="33"/>
                      <a:pt x="73" y="34"/>
                    </a:cubicBezTo>
                    <a:lnTo>
                      <a:pt x="70" y="34"/>
                    </a:lnTo>
                    <a:close/>
                    <a:moveTo>
                      <a:pt x="81" y="10"/>
                    </a:moveTo>
                    <a:cubicBezTo>
                      <a:pt x="80" y="17"/>
                      <a:pt x="78" y="24"/>
                      <a:pt x="75" y="30"/>
                    </a:cubicBezTo>
                    <a:cubicBezTo>
                      <a:pt x="81" y="28"/>
                      <a:pt x="88" y="23"/>
                      <a:pt x="88" y="10"/>
                    </a:cubicBezTo>
                    <a:lnTo>
                      <a:pt x="81" y="10"/>
                    </a:lnTo>
                    <a:close/>
                    <a:moveTo>
                      <a:pt x="30" y="34"/>
                    </a:moveTo>
                    <a:cubicBezTo>
                      <a:pt x="27" y="34"/>
                      <a:pt x="27" y="34"/>
                      <a:pt x="27" y="34"/>
                    </a:cubicBezTo>
                    <a:cubicBezTo>
                      <a:pt x="22" y="32"/>
                      <a:pt x="10" y="2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17"/>
                      <a:pt x="25" y="25"/>
                      <a:pt x="29" y="31"/>
                    </a:cubicBezTo>
                    <a:lnTo>
                      <a:pt x="30" y="34"/>
                    </a:lnTo>
                    <a:close/>
                    <a:moveTo>
                      <a:pt x="12" y="10"/>
                    </a:moveTo>
                    <a:cubicBezTo>
                      <a:pt x="13" y="23"/>
                      <a:pt x="19" y="28"/>
                      <a:pt x="25" y="30"/>
                    </a:cubicBezTo>
                    <a:cubicBezTo>
                      <a:pt x="22" y="24"/>
                      <a:pt x="20" y="17"/>
                      <a:pt x="19" y="10"/>
                    </a:cubicBezTo>
                    <a:lnTo>
                      <a:pt x="12" y="1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7" name="íś1îdè">
                <a:extLst>
                  <a:ext uri="{FF2B5EF4-FFF2-40B4-BE49-F238E27FC236}">
                    <a16:creationId xmlns:a16="http://schemas.microsoft.com/office/drawing/2014/main" id="{8FE41A3A-BA69-46BC-A51F-7ECCA98BCACC}"/>
                  </a:ext>
                </a:extLst>
              </p:cNvPr>
              <p:cNvGrpSpPr/>
              <p:nvPr/>
            </p:nvGrpSpPr>
            <p:grpSpPr>
              <a:xfrm>
                <a:off x="3359518" y="4532488"/>
                <a:ext cx="312551" cy="393463"/>
                <a:chOff x="4541592" y="4960612"/>
                <a:chExt cx="312551" cy="393463"/>
              </a:xfrm>
            </p:grpSpPr>
            <p:sp>
              <p:nvSpPr>
                <p:cNvPr id="121" name="išļíďé">
                  <a:extLst>
                    <a:ext uri="{FF2B5EF4-FFF2-40B4-BE49-F238E27FC236}">
                      <a16:creationId xmlns:a16="http://schemas.microsoft.com/office/drawing/2014/main" id="{2E48C6C7-7AF5-4DB4-9AA1-DA8E78842AB1}"/>
                    </a:ext>
                  </a:extLst>
                </p:cNvPr>
                <p:cNvSpPr/>
                <p:nvPr/>
              </p:nvSpPr>
              <p:spPr bwMode="auto">
                <a:xfrm>
                  <a:off x="4541592" y="4978064"/>
                  <a:ext cx="304617" cy="376011"/>
                </a:xfrm>
                <a:custGeom>
                  <a:avLst/>
                  <a:gdLst>
                    <a:gd name="T0" fmla="*/ 190 w 192"/>
                    <a:gd name="T1" fmla="*/ 29 h 237"/>
                    <a:gd name="T2" fmla="*/ 164 w 192"/>
                    <a:gd name="T3" fmla="*/ 67 h 237"/>
                    <a:gd name="T4" fmla="*/ 159 w 192"/>
                    <a:gd name="T5" fmla="*/ 71 h 237"/>
                    <a:gd name="T6" fmla="*/ 69 w 192"/>
                    <a:gd name="T7" fmla="*/ 199 h 237"/>
                    <a:gd name="T8" fmla="*/ 5 w 192"/>
                    <a:gd name="T9" fmla="*/ 230 h 237"/>
                    <a:gd name="T10" fmla="*/ 14 w 192"/>
                    <a:gd name="T11" fmla="*/ 164 h 237"/>
                    <a:gd name="T12" fmla="*/ 109 w 192"/>
                    <a:gd name="T13" fmla="*/ 36 h 237"/>
                    <a:gd name="T14" fmla="*/ 112 w 192"/>
                    <a:gd name="T15" fmla="*/ 34 h 237"/>
                    <a:gd name="T16" fmla="*/ 133 w 192"/>
                    <a:gd name="T17" fmla="*/ 3 h 237"/>
                    <a:gd name="T18" fmla="*/ 128 w 192"/>
                    <a:gd name="T19" fmla="*/ 0 h 237"/>
                    <a:gd name="T20" fmla="*/ 12 w 192"/>
                    <a:gd name="T21" fmla="*/ 161 h 237"/>
                    <a:gd name="T22" fmla="*/ 0 w 192"/>
                    <a:gd name="T23" fmla="*/ 237 h 237"/>
                    <a:gd name="T24" fmla="*/ 71 w 192"/>
                    <a:gd name="T25" fmla="*/ 204 h 237"/>
                    <a:gd name="T26" fmla="*/ 71 w 192"/>
                    <a:gd name="T27" fmla="*/ 204 h 237"/>
                    <a:gd name="T28" fmla="*/ 173 w 192"/>
                    <a:gd name="T29" fmla="*/ 62 h 237"/>
                    <a:gd name="T30" fmla="*/ 192 w 192"/>
                    <a:gd name="T31" fmla="*/ 31 h 237"/>
                    <a:gd name="T32" fmla="*/ 190 w 192"/>
                    <a:gd name="T33" fmla="*/ 29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2" h="237">
                      <a:moveTo>
                        <a:pt x="190" y="29"/>
                      </a:moveTo>
                      <a:lnTo>
                        <a:pt x="164" y="67"/>
                      </a:lnTo>
                      <a:lnTo>
                        <a:pt x="159" y="71"/>
                      </a:lnTo>
                      <a:lnTo>
                        <a:pt x="69" y="199"/>
                      </a:lnTo>
                      <a:lnTo>
                        <a:pt x="5" y="230"/>
                      </a:lnTo>
                      <a:lnTo>
                        <a:pt x="14" y="164"/>
                      </a:lnTo>
                      <a:lnTo>
                        <a:pt x="109" y="36"/>
                      </a:lnTo>
                      <a:lnTo>
                        <a:pt x="112" y="34"/>
                      </a:lnTo>
                      <a:lnTo>
                        <a:pt x="133" y="3"/>
                      </a:lnTo>
                      <a:lnTo>
                        <a:pt x="128" y="0"/>
                      </a:lnTo>
                      <a:lnTo>
                        <a:pt x="12" y="161"/>
                      </a:lnTo>
                      <a:lnTo>
                        <a:pt x="0" y="237"/>
                      </a:lnTo>
                      <a:lnTo>
                        <a:pt x="71" y="204"/>
                      </a:lnTo>
                      <a:lnTo>
                        <a:pt x="71" y="204"/>
                      </a:lnTo>
                      <a:lnTo>
                        <a:pt x="173" y="62"/>
                      </a:lnTo>
                      <a:lnTo>
                        <a:pt x="192" y="31"/>
                      </a:lnTo>
                      <a:lnTo>
                        <a:pt x="190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2" name="íṩļíḑê">
                  <a:extLst>
                    <a:ext uri="{FF2B5EF4-FFF2-40B4-BE49-F238E27FC236}">
                      <a16:creationId xmlns:a16="http://schemas.microsoft.com/office/drawing/2014/main" id="{479FCC00-7809-47C0-B1D1-9B9273C918AF}"/>
                    </a:ext>
                  </a:extLst>
                </p:cNvPr>
                <p:cNvSpPr/>
                <p:nvPr/>
              </p:nvSpPr>
              <p:spPr bwMode="auto">
                <a:xfrm>
                  <a:off x="4587603" y="5035181"/>
                  <a:ext cx="153896" cy="211010"/>
                </a:xfrm>
                <a:custGeom>
                  <a:avLst/>
                  <a:gdLst>
                    <a:gd name="T0" fmla="*/ 41 w 41"/>
                    <a:gd name="T1" fmla="*/ 0 h 56"/>
                    <a:gd name="T2" fmla="*/ 40 w 41"/>
                    <a:gd name="T3" fmla="*/ 2 h 56"/>
                    <a:gd name="T4" fmla="*/ 2 w 41"/>
                    <a:gd name="T5" fmla="*/ 56 h 56"/>
                    <a:gd name="T6" fmla="*/ 0 w 41"/>
                    <a:gd name="T7" fmla="*/ 55 h 56"/>
                    <a:gd name="T8" fmla="*/ 38 w 41"/>
                    <a:gd name="T9" fmla="*/ 1 h 56"/>
                    <a:gd name="T10" fmla="*/ 39 w 41"/>
                    <a:gd name="T11" fmla="*/ 0 h 56"/>
                    <a:gd name="T12" fmla="*/ 41 w 41"/>
                    <a:gd name="T1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56">
                      <a:moveTo>
                        <a:pt x="41" y="0"/>
                      </a:move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0" y="0"/>
                        <a:pt x="41" y="0"/>
                        <a:pt x="4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3" name="iṣļîdê">
                  <a:extLst>
                    <a:ext uri="{FF2B5EF4-FFF2-40B4-BE49-F238E27FC236}">
                      <a16:creationId xmlns:a16="http://schemas.microsoft.com/office/drawing/2014/main" id="{2BD7152F-3A78-4A94-9C78-346732F0A17E}"/>
                    </a:ext>
                  </a:extLst>
                </p:cNvPr>
                <p:cNvSpPr/>
                <p:nvPr/>
              </p:nvSpPr>
              <p:spPr bwMode="auto">
                <a:xfrm>
                  <a:off x="4609814" y="5043113"/>
                  <a:ext cx="158655" cy="220529"/>
                </a:xfrm>
                <a:custGeom>
                  <a:avLst/>
                  <a:gdLst>
                    <a:gd name="T0" fmla="*/ 42 w 42"/>
                    <a:gd name="T1" fmla="*/ 1 h 59"/>
                    <a:gd name="T2" fmla="*/ 41 w 42"/>
                    <a:gd name="T3" fmla="*/ 3 h 59"/>
                    <a:gd name="T4" fmla="*/ 2 w 42"/>
                    <a:gd name="T5" fmla="*/ 59 h 59"/>
                    <a:gd name="T6" fmla="*/ 0 w 42"/>
                    <a:gd name="T7" fmla="*/ 58 h 59"/>
                    <a:gd name="T8" fmla="*/ 39 w 42"/>
                    <a:gd name="T9" fmla="*/ 2 h 59"/>
                    <a:gd name="T10" fmla="*/ 40 w 42"/>
                    <a:gd name="T11" fmla="*/ 0 h 59"/>
                    <a:gd name="T12" fmla="*/ 42 w 42"/>
                    <a:gd name="T13" fmla="*/ 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9">
                      <a:moveTo>
                        <a:pt x="42" y="1"/>
                      </a:move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1" y="1"/>
                        <a:pt x="41" y="1"/>
                        <a:pt x="42" y="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ïṥļïḓê">
                  <a:extLst>
                    <a:ext uri="{FF2B5EF4-FFF2-40B4-BE49-F238E27FC236}">
                      <a16:creationId xmlns:a16="http://schemas.microsoft.com/office/drawing/2014/main" id="{A60DF3AE-C965-4721-896D-70A1B04AF9C8}"/>
                    </a:ext>
                  </a:extLst>
                </p:cNvPr>
                <p:cNvSpPr/>
                <p:nvPr/>
              </p:nvSpPr>
              <p:spPr bwMode="auto">
                <a:xfrm>
                  <a:off x="4632026" y="5060565"/>
                  <a:ext cx="158655" cy="218943"/>
                </a:xfrm>
                <a:custGeom>
                  <a:avLst/>
                  <a:gdLst>
                    <a:gd name="T0" fmla="*/ 42 w 42"/>
                    <a:gd name="T1" fmla="*/ 2 h 58"/>
                    <a:gd name="T2" fmla="*/ 41 w 42"/>
                    <a:gd name="T3" fmla="*/ 4 h 58"/>
                    <a:gd name="T4" fmla="*/ 2 w 42"/>
                    <a:gd name="T5" fmla="*/ 58 h 58"/>
                    <a:gd name="T6" fmla="*/ 0 w 42"/>
                    <a:gd name="T7" fmla="*/ 57 h 58"/>
                    <a:gd name="T8" fmla="*/ 40 w 42"/>
                    <a:gd name="T9" fmla="*/ 2 h 58"/>
                    <a:gd name="T10" fmla="*/ 41 w 42"/>
                    <a:gd name="T11" fmla="*/ 0 h 58"/>
                    <a:gd name="T12" fmla="*/ 42 w 42"/>
                    <a:gd name="T13" fmla="*/ 2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58">
                      <a:moveTo>
                        <a:pt x="42" y="2"/>
                      </a:move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1"/>
                        <a:pt x="42" y="1"/>
                        <a:pt x="42" y="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5" name="îṡľîďé">
                  <a:extLst>
                    <a:ext uri="{FF2B5EF4-FFF2-40B4-BE49-F238E27FC236}">
                      <a16:creationId xmlns:a16="http://schemas.microsoft.com/office/drawing/2014/main" id="{3001CBB5-E242-482E-A8F7-9E6C001BE26B}"/>
                    </a:ext>
                  </a:extLst>
                </p:cNvPr>
                <p:cNvSpPr/>
                <p:nvPr/>
              </p:nvSpPr>
              <p:spPr bwMode="auto">
                <a:xfrm>
                  <a:off x="4560631" y="5230325"/>
                  <a:ext cx="98366" cy="71394"/>
                </a:xfrm>
                <a:custGeom>
                  <a:avLst/>
                  <a:gdLst>
                    <a:gd name="T0" fmla="*/ 26 w 26"/>
                    <a:gd name="T1" fmla="*/ 17 h 19"/>
                    <a:gd name="T2" fmla="*/ 22 w 26"/>
                    <a:gd name="T3" fmla="*/ 19 h 19"/>
                    <a:gd name="T4" fmla="*/ 0 w 26"/>
                    <a:gd name="T5" fmla="*/ 4 h 19"/>
                    <a:gd name="T6" fmla="*/ 1 w 26"/>
                    <a:gd name="T7" fmla="*/ 0 h 19"/>
                    <a:gd name="T8" fmla="*/ 26 w 26"/>
                    <a:gd name="T9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9">
                      <a:moveTo>
                        <a:pt x="26" y="17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5" y="5"/>
                        <a:pt x="0" y="4"/>
                        <a:pt x="0" y="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7" y="2"/>
                        <a:pt x="26" y="1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ïṡ1íḓé">
                  <a:extLst>
                    <a:ext uri="{FF2B5EF4-FFF2-40B4-BE49-F238E27FC236}">
                      <a16:creationId xmlns:a16="http://schemas.microsoft.com/office/drawing/2014/main" id="{F987B16C-20C6-4544-9C5B-D72886E6F9F3}"/>
                    </a:ext>
                  </a:extLst>
                </p:cNvPr>
                <p:cNvSpPr/>
                <p:nvPr/>
              </p:nvSpPr>
              <p:spPr bwMode="auto">
                <a:xfrm>
                  <a:off x="4549526" y="5298547"/>
                  <a:ext cx="41250" cy="33317"/>
                </a:xfrm>
                <a:custGeom>
                  <a:avLst/>
                  <a:gdLst>
                    <a:gd name="T0" fmla="*/ 11 w 11"/>
                    <a:gd name="T1" fmla="*/ 8 h 9"/>
                    <a:gd name="T2" fmla="*/ 8 w 11"/>
                    <a:gd name="T3" fmla="*/ 9 h 9"/>
                    <a:gd name="T4" fmla="*/ 0 w 11"/>
                    <a:gd name="T5" fmla="*/ 3 h 9"/>
                    <a:gd name="T6" fmla="*/ 1 w 11"/>
                    <a:gd name="T7" fmla="*/ 0 h 9"/>
                    <a:gd name="T8" fmla="*/ 11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11" y="8"/>
                      </a:move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5" y="5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8" y="2"/>
                        <a:pt x="11" y="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7" name="íŝḻïḑê">
                  <a:extLst>
                    <a:ext uri="{FF2B5EF4-FFF2-40B4-BE49-F238E27FC236}">
                      <a16:creationId xmlns:a16="http://schemas.microsoft.com/office/drawing/2014/main" id="{5E2B1A63-40C9-45CC-B563-F637C938DB2D}"/>
                    </a:ext>
                  </a:extLst>
                </p:cNvPr>
                <p:cNvSpPr/>
                <p:nvPr/>
              </p:nvSpPr>
              <p:spPr bwMode="auto">
                <a:xfrm>
                  <a:off x="4703420" y="4960612"/>
                  <a:ext cx="150723" cy="138029"/>
                </a:xfrm>
                <a:custGeom>
                  <a:avLst/>
                  <a:gdLst>
                    <a:gd name="T0" fmla="*/ 15 w 40"/>
                    <a:gd name="T1" fmla="*/ 22 h 37"/>
                    <a:gd name="T2" fmla="*/ 10 w 40"/>
                    <a:gd name="T3" fmla="*/ 20 h 37"/>
                    <a:gd name="T4" fmla="*/ 4 w 40"/>
                    <a:gd name="T5" fmla="*/ 19 h 37"/>
                    <a:gd name="T6" fmla="*/ 3 w 40"/>
                    <a:gd name="T7" fmla="*/ 20 h 37"/>
                    <a:gd name="T8" fmla="*/ 9 w 40"/>
                    <a:gd name="T9" fmla="*/ 22 h 37"/>
                    <a:gd name="T10" fmla="*/ 14 w 40"/>
                    <a:gd name="T11" fmla="*/ 24 h 37"/>
                    <a:gd name="T12" fmla="*/ 21 w 40"/>
                    <a:gd name="T13" fmla="*/ 29 h 37"/>
                    <a:gd name="T14" fmla="*/ 17 w 40"/>
                    <a:gd name="T15" fmla="*/ 23 h 37"/>
                    <a:gd name="T16" fmla="*/ 15 w 40"/>
                    <a:gd name="T17" fmla="*/ 22 h 37"/>
                    <a:gd name="T18" fmla="*/ 10 w 40"/>
                    <a:gd name="T19" fmla="*/ 20 h 37"/>
                    <a:gd name="T20" fmla="*/ 4 w 40"/>
                    <a:gd name="T21" fmla="*/ 19 h 37"/>
                    <a:gd name="T22" fmla="*/ 3 w 40"/>
                    <a:gd name="T23" fmla="*/ 20 h 37"/>
                    <a:gd name="T24" fmla="*/ 9 w 40"/>
                    <a:gd name="T25" fmla="*/ 22 h 37"/>
                    <a:gd name="T26" fmla="*/ 14 w 40"/>
                    <a:gd name="T27" fmla="*/ 24 h 37"/>
                    <a:gd name="T28" fmla="*/ 21 w 40"/>
                    <a:gd name="T29" fmla="*/ 29 h 37"/>
                    <a:gd name="T30" fmla="*/ 17 w 40"/>
                    <a:gd name="T31" fmla="*/ 23 h 37"/>
                    <a:gd name="T32" fmla="*/ 29 w 40"/>
                    <a:gd name="T33" fmla="*/ 2 h 37"/>
                    <a:gd name="T34" fmla="*/ 15 w 40"/>
                    <a:gd name="T35" fmla="*/ 1 h 37"/>
                    <a:gd name="T36" fmla="*/ 11 w 40"/>
                    <a:gd name="T37" fmla="*/ 5 h 37"/>
                    <a:gd name="T38" fmla="*/ 2 w 40"/>
                    <a:gd name="T39" fmla="*/ 20 h 37"/>
                    <a:gd name="T40" fmla="*/ 7 w 40"/>
                    <a:gd name="T41" fmla="*/ 21 h 37"/>
                    <a:gd name="T42" fmla="*/ 13 w 40"/>
                    <a:gd name="T43" fmla="*/ 23 h 37"/>
                    <a:gd name="T44" fmla="*/ 16 w 40"/>
                    <a:gd name="T45" fmla="*/ 25 h 37"/>
                    <a:gd name="T46" fmla="*/ 22 w 40"/>
                    <a:gd name="T47" fmla="*/ 31 h 37"/>
                    <a:gd name="T48" fmla="*/ 24 w 40"/>
                    <a:gd name="T49" fmla="*/ 35 h 37"/>
                    <a:gd name="T50" fmla="*/ 30 w 40"/>
                    <a:gd name="T51" fmla="*/ 31 h 37"/>
                    <a:gd name="T52" fmla="*/ 26 w 40"/>
                    <a:gd name="T53" fmla="*/ 33 h 37"/>
                    <a:gd name="T54" fmla="*/ 22 w 40"/>
                    <a:gd name="T55" fmla="*/ 27 h 37"/>
                    <a:gd name="T56" fmla="*/ 15 w 40"/>
                    <a:gd name="T57" fmla="*/ 22 h 37"/>
                    <a:gd name="T58" fmla="*/ 10 w 40"/>
                    <a:gd name="T59" fmla="*/ 20 h 37"/>
                    <a:gd name="T60" fmla="*/ 4 w 40"/>
                    <a:gd name="T61" fmla="*/ 19 h 37"/>
                    <a:gd name="T62" fmla="*/ 13 w 40"/>
                    <a:gd name="T63" fmla="*/ 6 h 37"/>
                    <a:gd name="T64" fmla="*/ 28 w 40"/>
                    <a:gd name="T65" fmla="*/ 4 h 37"/>
                    <a:gd name="T66" fmla="*/ 37 w 40"/>
                    <a:gd name="T67" fmla="*/ 17 h 37"/>
                    <a:gd name="T68" fmla="*/ 17 w 40"/>
                    <a:gd name="T69" fmla="*/ 23 h 37"/>
                    <a:gd name="T70" fmla="*/ 13 w 40"/>
                    <a:gd name="T71" fmla="*/ 22 h 37"/>
                    <a:gd name="T72" fmla="*/ 8 w 40"/>
                    <a:gd name="T73" fmla="*/ 20 h 37"/>
                    <a:gd name="T74" fmla="*/ 4 w 40"/>
                    <a:gd name="T75" fmla="*/ 19 h 37"/>
                    <a:gd name="T76" fmla="*/ 7 w 40"/>
                    <a:gd name="T77" fmla="*/ 21 h 37"/>
                    <a:gd name="T78" fmla="*/ 13 w 40"/>
                    <a:gd name="T79" fmla="*/ 23 h 37"/>
                    <a:gd name="T80" fmla="*/ 16 w 40"/>
                    <a:gd name="T81" fmla="*/ 25 h 37"/>
                    <a:gd name="T82" fmla="*/ 22 w 40"/>
                    <a:gd name="T83" fmla="*/ 27 h 37"/>
                    <a:gd name="T84" fmla="*/ 17 w 40"/>
                    <a:gd name="T85" fmla="*/ 23 h 37"/>
                    <a:gd name="T86" fmla="*/ 13 w 40"/>
                    <a:gd name="T87" fmla="*/ 22 h 37"/>
                    <a:gd name="T88" fmla="*/ 8 w 40"/>
                    <a:gd name="T89" fmla="*/ 20 h 37"/>
                    <a:gd name="T90" fmla="*/ 4 w 40"/>
                    <a:gd name="T91" fmla="*/ 19 h 37"/>
                    <a:gd name="T92" fmla="*/ 7 w 40"/>
                    <a:gd name="T93" fmla="*/ 21 h 37"/>
                    <a:gd name="T94" fmla="*/ 13 w 40"/>
                    <a:gd name="T95" fmla="*/ 23 h 37"/>
                    <a:gd name="T96" fmla="*/ 16 w 40"/>
                    <a:gd name="T97" fmla="*/ 25 h 37"/>
                    <a:gd name="T98" fmla="*/ 22 w 40"/>
                    <a:gd name="T99" fmla="*/ 2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0" h="37">
                      <a:moveTo>
                        <a:pt x="17" y="23"/>
                      </a:move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4" y="22"/>
                        <a:pt x="13" y="22"/>
                      </a:cubicBezTo>
                      <a:cubicBezTo>
                        <a:pt x="12" y="21"/>
                        <a:pt x="11" y="21"/>
                        <a:pt x="10" y="20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7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5" y="21"/>
                        <a:pt x="7" y="21"/>
                      </a:cubicBezTo>
                      <a:cubicBezTo>
                        <a:pt x="8" y="21"/>
                        <a:pt x="9" y="22"/>
                        <a:pt x="9" y="22"/>
                      </a:cubicBezTo>
                      <a:cubicBezTo>
                        <a:pt x="10" y="22"/>
                        <a:pt x="11" y="23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6"/>
                        <a:pt x="19" y="27"/>
                        <a:pt x="21" y="29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6"/>
                        <a:pt x="19" y="25"/>
                        <a:pt x="17" y="23"/>
                      </a:cubicBezTo>
                      <a:close/>
                      <a:moveTo>
                        <a:pt x="17" y="23"/>
                      </a:move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4" y="22"/>
                        <a:pt x="13" y="22"/>
                      </a:cubicBezTo>
                      <a:cubicBezTo>
                        <a:pt x="12" y="21"/>
                        <a:pt x="11" y="21"/>
                        <a:pt x="10" y="20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7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5" y="21"/>
                        <a:pt x="7" y="21"/>
                      </a:cubicBezTo>
                      <a:cubicBezTo>
                        <a:pt x="8" y="21"/>
                        <a:pt x="9" y="22"/>
                        <a:pt x="9" y="22"/>
                      </a:cubicBezTo>
                      <a:cubicBezTo>
                        <a:pt x="10" y="22"/>
                        <a:pt x="11" y="23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6"/>
                        <a:pt x="19" y="27"/>
                        <a:pt x="21" y="29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6"/>
                        <a:pt x="19" y="25"/>
                        <a:pt x="17" y="23"/>
                      </a:cubicBezTo>
                      <a:close/>
                      <a:moveTo>
                        <a:pt x="40" y="15"/>
                      </a:moveTo>
                      <a:cubicBezTo>
                        <a:pt x="40" y="15"/>
                        <a:pt x="37" y="6"/>
                        <a:pt x="29" y="2"/>
                      </a:cubicBez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3" y="20"/>
                      </a:cubicBezTo>
                      <a:cubicBezTo>
                        <a:pt x="3" y="20"/>
                        <a:pt x="5" y="21"/>
                        <a:pt x="7" y="21"/>
                      </a:cubicBezTo>
                      <a:cubicBezTo>
                        <a:pt x="8" y="21"/>
                        <a:pt x="9" y="22"/>
                        <a:pt x="9" y="22"/>
                      </a:cubicBezTo>
                      <a:cubicBezTo>
                        <a:pt x="10" y="22"/>
                        <a:pt x="11" y="23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6"/>
                        <a:pt x="19" y="27"/>
                        <a:pt x="21" y="29"/>
                      </a:cubicBezTo>
                      <a:cubicBezTo>
                        <a:pt x="21" y="29"/>
                        <a:pt x="22" y="30"/>
                        <a:pt x="22" y="31"/>
                      </a:cubicBezTo>
                      <a:cubicBezTo>
                        <a:pt x="23" y="32"/>
                        <a:pt x="24" y="33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lose/>
                      <a:moveTo>
                        <a:pt x="26" y="33"/>
                      </a:moveTo>
                      <a:cubicBezTo>
                        <a:pt x="25" y="31"/>
                        <a:pt x="24" y="30"/>
                        <a:pt x="23" y="29"/>
                      </a:cubicBezTo>
                      <a:cubicBezTo>
                        <a:pt x="23" y="28"/>
                        <a:pt x="22" y="28"/>
                        <a:pt x="22" y="27"/>
                      </a:cubicBezTo>
                      <a:cubicBezTo>
                        <a:pt x="20" y="26"/>
                        <a:pt x="19" y="25"/>
                        <a:pt x="17" y="23"/>
                      </a:cubicBez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4" y="22"/>
                        <a:pt x="13" y="22"/>
                      </a:cubicBezTo>
                      <a:cubicBezTo>
                        <a:pt x="12" y="21"/>
                        <a:pt x="11" y="21"/>
                        <a:pt x="10" y="20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7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20" y="2"/>
                        <a:pt x="24" y="2"/>
                        <a:pt x="28" y="4"/>
                      </a:cubicBezTo>
                      <a:cubicBezTo>
                        <a:pt x="35" y="7"/>
                        <a:pt x="38" y="13"/>
                        <a:pt x="38" y="15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lnTo>
                        <a:pt x="26" y="33"/>
                      </a:lnTo>
                      <a:close/>
                      <a:moveTo>
                        <a:pt x="17" y="23"/>
                      </a:move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4" y="22"/>
                        <a:pt x="13" y="22"/>
                      </a:cubicBezTo>
                      <a:cubicBezTo>
                        <a:pt x="12" y="21"/>
                        <a:pt x="11" y="21"/>
                        <a:pt x="10" y="20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7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5" y="21"/>
                        <a:pt x="7" y="21"/>
                      </a:cubicBezTo>
                      <a:cubicBezTo>
                        <a:pt x="8" y="21"/>
                        <a:pt x="9" y="22"/>
                        <a:pt x="9" y="22"/>
                      </a:cubicBezTo>
                      <a:cubicBezTo>
                        <a:pt x="10" y="22"/>
                        <a:pt x="11" y="23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6"/>
                        <a:pt x="19" y="27"/>
                        <a:pt x="21" y="29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6"/>
                        <a:pt x="19" y="25"/>
                        <a:pt x="17" y="23"/>
                      </a:cubicBezTo>
                      <a:close/>
                      <a:moveTo>
                        <a:pt x="17" y="23"/>
                      </a:moveTo>
                      <a:cubicBezTo>
                        <a:pt x="16" y="23"/>
                        <a:pt x="16" y="23"/>
                        <a:pt x="15" y="22"/>
                      </a:cubicBezTo>
                      <a:cubicBezTo>
                        <a:pt x="15" y="22"/>
                        <a:pt x="14" y="22"/>
                        <a:pt x="13" y="22"/>
                      </a:cubicBezTo>
                      <a:cubicBezTo>
                        <a:pt x="12" y="21"/>
                        <a:pt x="11" y="21"/>
                        <a:pt x="10" y="20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7" y="19"/>
                        <a:pt x="5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5" y="21"/>
                        <a:pt x="7" y="21"/>
                      </a:cubicBezTo>
                      <a:cubicBezTo>
                        <a:pt x="8" y="21"/>
                        <a:pt x="9" y="22"/>
                        <a:pt x="9" y="22"/>
                      </a:cubicBezTo>
                      <a:cubicBezTo>
                        <a:pt x="10" y="22"/>
                        <a:pt x="11" y="23"/>
                        <a:pt x="13" y="23"/>
                      </a:cubicBezTo>
                      <a:cubicBezTo>
                        <a:pt x="13" y="23"/>
                        <a:pt x="14" y="24"/>
                        <a:pt x="14" y="24"/>
                      </a:cubicBezTo>
                      <a:cubicBezTo>
                        <a:pt x="15" y="24"/>
                        <a:pt x="15" y="25"/>
                        <a:pt x="16" y="25"/>
                      </a:cubicBezTo>
                      <a:cubicBezTo>
                        <a:pt x="18" y="26"/>
                        <a:pt x="19" y="27"/>
                        <a:pt x="21" y="29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6"/>
                        <a:pt x="19" y="25"/>
                        <a:pt x="17" y="2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8" name="íṣļïďê">
                <a:extLst>
                  <a:ext uri="{FF2B5EF4-FFF2-40B4-BE49-F238E27FC236}">
                    <a16:creationId xmlns:a16="http://schemas.microsoft.com/office/drawing/2014/main" id="{930EFB03-2493-486C-B28A-E08B8D852772}"/>
                  </a:ext>
                </a:extLst>
              </p:cNvPr>
              <p:cNvGrpSpPr/>
              <p:nvPr/>
            </p:nvGrpSpPr>
            <p:grpSpPr>
              <a:xfrm>
                <a:off x="1416748" y="2456247"/>
                <a:ext cx="312549" cy="442646"/>
                <a:chOff x="5698186" y="1950933"/>
                <a:chExt cx="312549" cy="442646"/>
              </a:xfrm>
            </p:grpSpPr>
            <p:sp>
              <p:nvSpPr>
                <p:cNvPr id="118" name="iSlïḑê">
                  <a:extLst>
                    <a:ext uri="{FF2B5EF4-FFF2-40B4-BE49-F238E27FC236}">
                      <a16:creationId xmlns:a16="http://schemas.microsoft.com/office/drawing/2014/main" id="{F84E0F77-DE5D-4FF9-9E16-12E481FA5D09}"/>
                    </a:ext>
                  </a:extLst>
                </p:cNvPr>
                <p:cNvSpPr/>
                <p:nvPr/>
              </p:nvSpPr>
              <p:spPr bwMode="auto">
                <a:xfrm>
                  <a:off x="5702945" y="1950933"/>
                  <a:ext cx="307790" cy="442646"/>
                </a:xfrm>
                <a:custGeom>
                  <a:avLst/>
                  <a:gdLst>
                    <a:gd name="T0" fmla="*/ 82 w 82"/>
                    <a:gd name="T1" fmla="*/ 118 h 118"/>
                    <a:gd name="T2" fmla="*/ 29 w 82"/>
                    <a:gd name="T3" fmla="*/ 116 h 118"/>
                    <a:gd name="T4" fmla="*/ 47 w 82"/>
                    <a:gd name="T5" fmla="*/ 96 h 118"/>
                    <a:gd name="T6" fmla="*/ 30 w 82"/>
                    <a:gd name="T7" fmla="*/ 1 h 118"/>
                    <a:gd name="T8" fmla="*/ 31 w 82"/>
                    <a:gd name="T9" fmla="*/ 0 h 118"/>
                    <a:gd name="T10" fmla="*/ 59 w 82"/>
                    <a:gd name="T11" fmla="*/ 18 h 118"/>
                    <a:gd name="T12" fmla="*/ 58 w 82"/>
                    <a:gd name="T13" fmla="*/ 20 h 118"/>
                    <a:gd name="T14" fmla="*/ 60 w 82"/>
                    <a:gd name="T15" fmla="*/ 86 h 118"/>
                    <a:gd name="T16" fmla="*/ 79 w 82"/>
                    <a:gd name="T17" fmla="*/ 70 h 118"/>
                    <a:gd name="T18" fmla="*/ 82 w 82"/>
                    <a:gd name="T19" fmla="*/ 118 h 118"/>
                    <a:gd name="T20" fmla="*/ 36 w 82"/>
                    <a:gd name="T21" fmla="*/ 113 h 118"/>
                    <a:gd name="T22" fmla="*/ 79 w 82"/>
                    <a:gd name="T23" fmla="*/ 115 h 118"/>
                    <a:gd name="T24" fmla="*/ 76 w 82"/>
                    <a:gd name="T25" fmla="*/ 76 h 118"/>
                    <a:gd name="T26" fmla="*/ 59 w 82"/>
                    <a:gd name="T27" fmla="*/ 90 h 118"/>
                    <a:gd name="T28" fmla="*/ 59 w 82"/>
                    <a:gd name="T29" fmla="*/ 89 h 118"/>
                    <a:gd name="T30" fmla="*/ 55 w 82"/>
                    <a:gd name="T31" fmla="*/ 19 h 118"/>
                    <a:gd name="T32" fmla="*/ 32 w 82"/>
                    <a:gd name="T33" fmla="*/ 4 h 118"/>
                    <a:gd name="T34" fmla="*/ 50 w 82"/>
                    <a:gd name="T35" fmla="*/ 95 h 118"/>
                    <a:gd name="T36" fmla="*/ 52 w 82"/>
                    <a:gd name="T37" fmla="*/ 96 h 118"/>
                    <a:gd name="T38" fmla="*/ 36 w 82"/>
                    <a:gd name="T39" fmla="*/ 113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2" h="118">
                      <a:moveTo>
                        <a:pt x="82" y="118"/>
                      </a:moveTo>
                      <a:cubicBezTo>
                        <a:pt x="29" y="116"/>
                        <a:pt x="29" y="116"/>
                        <a:pt x="29" y="116"/>
                      </a:cubicBezTo>
                      <a:cubicBezTo>
                        <a:pt x="47" y="96"/>
                        <a:pt x="47" y="96"/>
                        <a:pt x="47" y="96"/>
                      </a:cubicBezTo>
                      <a:cubicBezTo>
                        <a:pt x="0" y="62"/>
                        <a:pt x="30" y="2"/>
                        <a:pt x="30" y="1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8" y="20"/>
                        <a:pt x="58" y="20"/>
                        <a:pt x="58" y="20"/>
                      </a:cubicBezTo>
                      <a:cubicBezTo>
                        <a:pt x="34" y="53"/>
                        <a:pt x="55" y="80"/>
                        <a:pt x="60" y="86"/>
                      </a:cubicBezTo>
                      <a:cubicBezTo>
                        <a:pt x="79" y="70"/>
                        <a:pt x="79" y="70"/>
                        <a:pt x="79" y="70"/>
                      </a:cubicBezTo>
                      <a:lnTo>
                        <a:pt x="82" y="118"/>
                      </a:lnTo>
                      <a:close/>
                      <a:moveTo>
                        <a:pt x="36" y="113"/>
                      </a:moveTo>
                      <a:cubicBezTo>
                        <a:pt x="79" y="115"/>
                        <a:pt x="79" y="115"/>
                        <a:pt x="79" y="115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59" y="90"/>
                        <a:pt x="59" y="90"/>
                        <a:pt x="59" y="90"/>
                      </a:cubicBezTo>
                      <a:cubicBezTo>
                        <a:pt x="59" y="89"/>
                        <a:pt x="59" y="89"/>
                        <a:pt x="59" y="89"/>
                      </a:cubicBezTo>
                      <a:cubicBezTo>
                        <a:pt x="58" y="88"/>
                        <a:pt x="28" y="58"/>
                        <a:pt x="55" y="19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28" y="14"/>
                        <a:pt x="7" y="65"/>
                        <a:pt x="50" y="95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lnTo>
                        <a:pt x="36" y="11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îṩļíḑê">
                  <a:extLst>
                    <a:ext uri="{FF2B5EF4-FFF2-40B4-BE49-F238E27FC236}">
                      <a16:creationId xmlns:a16="http://schemas.microsoft.com/office/drawing/2014/main" id="{B62C8E99-AD83-4BDF-B648-925810CDB2CD}"/>
                    </a:ext>
                  </a:extLst>
                </p:cNvPr>
                <p:cNvSpPr/>
                <p:nvPr/>
              </p:nvSpPr>
              <p:spPr bwMode="auto">
                <a:xfrm>
                  <a:off x="5698186" y="1954106"/>
                  <a:ext cx="199905" cy="431541"/>
                </a:xfrm>
                <a:custGeom>
                  <a:avLst/>
                  <a:gdLst>
                    <a:gd name="T0" fmla="*/ 34 w 53"/>
                    <a:gd name="T1" fmla="*/ 115 h 115"/>
                    <a:gd name="T2" fmla="*/ 22 w 53"/>
                    <a:gd name="T3" fmla="*/ 113 h 115"/>
                    <a:gd name="T4" fmla="*/ 37 w 53"/>
                    <a:gd name="T5" fmla="*/ 96 h 115"/>
                    <a:gd name="T6" fmla="*/ 20 w 53"/>
                    <a:gd name="T7" fmla="*/ 10 h 115"/>
                    <a:gd name="T8" fmla="*/ 21 w 53"/>
                    <a:gd name="T9" fmla="*/ 10 h 115"/>
                    <a:gd name="T10" fmla="*/ 31 w 53"/>
                    <a:gd name="T11" fmla="*/ 0 h 115"/>
                    <a:gd name="T12" fmla="*/ 33 w 53"/>
                    <a:gd name="T13" fmla="*/ 2 h 115"/>
                    <a:gd name="T14" fmla="*/ 23 w 53"/>
                    <a:gd name="T15" fmla="*/ 12 h 115"/>
                    <a:gd name="T16" fmla="*/ 40 w 53"/>
                    <a:gd name="T17" fmla="*/ 94 h 115"/>
                    <a:gd name="T18" fmla="*/ 53 w 53"/>
                    <a:gd name="T19" fmla="*/ 94 h 115"/>
                    <a:gd name="T20" fmla="*/ 34 w 53"/>
                    <a:gd name="T21" fmla="*/ 115 h 115"/>
                    <a:gd name="T22" fmla="*/ 28 w 53"/>
                    <a:gd name="T23" fmla="*/ 111 h 115"/>
                    <a:gd name="T24" fmla="*/ 33 w 53"/>
                    <a:gd name="T25" fmla="*/ 112 h 115"/>
                    <a:gd name="T26" fmla="*/ 46 w 53"/>
                    <a:gd name="T27" fmla="*/ 97 h 115"/>
                    <a:gd name="T28" fmla="*/ 40 w 53"/>
                    <a:gd name="T29" fmla="*/ 97 h 115"/>
                    <a:gd name="T30" fmla="*/ 28 w 53"/>
                    <a:gd name="T31" fmla="*/ 11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3" h="115">
                      <a:moveTo>
                        <a:pt x="34" y="115"/>
                      </a:moveTo>
                      <a:cubicBezTo>
                        <a:pt x="22" y="113"/>
                        <a:pt x="22" y="113"/>
                        <a:pt x="22" y="113"/>
                      </a:cubicBezTo>
                      <a:cubicBezTo>
                        <a:pt x="37" y="96"/>
                        <a:pt x="37" y="96"/>
                        <a:pt x="37" y="96"/>
                      </a:cubicBezTo>
                      <a:cubicBezTo>
                        <a:pt x="30" y="90"/>
                        <a:pt x="0" y="59"/>
                        <a:pt x="20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3" y="61"/>
                        <a:pt x="36" y="91"/>
                        <a:pt x="40" y="94"/>
                      </a:cubicBezTo>
                      <a:cubicBezTo>
                        <a:pt x="53" y="94"/>
                        <a:pt x="53" y="94"/>
                        <a:pt x="53" y="94"/>
                      </a:cubicBezTo>
                      <a:lnTo>
                        <a:pt x="34" y="115"/>
                      </a:lnTo>
                      <a:close/>
                      <a:moveTo>
                        <a:pt x="28" y="111"/>
                      </a:moveTo>
                      <a:cubicBezTo>
                        <a:pt x="33" y="112"/>
                        <a:pt x="33" y="112"/>
                        <a:pt x="33" y="112"/>
                      </a:cubicBezTo>
                      <a:cubicBezTo>
                        <a:pt x="46" y="97"/>
                        <a:pt x="46" y="97"/>
                        <a:pt x="46" y="97"/>
                      </a:cubicBezTo>
                      <a:cubicBezTo>
                        <a:pt x="40" y="97"/>
                        <a:pt x="40" y="97"/>
                        <a:pt x="40" y="97"/>
                      </a:cubicBezTo>
                      <a:lnTo>
                        <a:pt x="28" y="11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ï$1ïďé">
                  <a:extLst>
                    <a:ext uri="{FF2B5EF4-FFF2-40B4-BE49-F238E27FC236}">
                      <a16:creationId xmlns:a16="http://schemas.microsoft.com/office/drawing/2014/main" id="{5FAC37CF-DE9A-45A6-AC44-FCE3B91BD875}"/>
                    </a:ext>
                  </a:extLst>
                </p:cNvPr>
                <p:cNvSpPr/>
                <p:nvPr/>
              </p:nvSpPr>
              <p:spPr bwMode="auto">
                <a:xfrm>
                  <a:off x="5906023" y="2217473"/>
                  <a:ext cx="90433" cy="44423"/>
                </a:xfrm>
                <a:custGeom>
                  <a:avLst/>
                  <a:gdLst>
                    <a:gd name="T0" fmla="*/ 5 w 57"/>
                    <a:gd name="T1" fmla="*/ 28 h 28"/>
                    <a:gd name="T2" fmla="*/ 0 w 57"/>
                    <a:gd name="T3" fmla="*/ 23 h 28"/>
                    <a:gd name="T4" fmla="*/ 24 w 57"/>
                    <a:gd name="T5" fmla="*/ 0 h 28"/>
                    <a:gd name="T6" fmla="*/ 57 w 57"/>
                    <a:gd name="T7" fmla="*/ 0 h 28"/>
                    <a:gd name="T8" fmla="*/ 57 w 57"/>
                    <a:gd name="T9" fmla="*/ 7 h 28"/>
                    <a:gd name="T10" fmla="*/ 28 w 57"/>
                    <a:gd name="T11" fmla="*/ 7 h 28"/>
                    <a:gd name="T12" fmla="*/ 5 w 57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" h="28">
                      <a:moveTo>
                        <a:pt x="5" y="28"/>
                      </a:moveTo>
                      <a:lnTo>
                        <a:pt x="0" y="23"/>
                      </a:lnTo>
                      <a:lnTo>
                        <a:pt x="24" y="0"/>
                      </a:lnTo>
                      <a:lnTo>
                        <a:pt x="57" y="0"/>
                      </a:lnTo>
                      <a:lnTo>
                        <a:pt x="57" y="7"/>
                      </a:lnTo>
                      <a:lnTo>
                        <a:pt x="28" y="7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39" name="ïşḷíḍé">
                <a:extLst>
                  <a:ext uri="{FF2B5EF4-FFF2-40B4-BE49-F238E27FC236}">
                    <a16:creationId xmlns:a16="http://schemas.microsoft.com/office/drawing/2014/main" id="{F9E023E5-4D8E-42AC-AB32-E26188F78122}"/>
                  </a:ext>
                </a:extLst>
              </p:cNvPr>
              <p:cNvGrpSpPr/>
              <p:nvPr/>
            </p:nvGrpSpPr>
            <p:grpSpPr>
              <a:xfrm>
                <a:off x="2170350" y="4994742"/>
                <a:ext cx="230051" cy="326829"/>
                <a:chOff x="4382937" y="5523837"/>
                <a:chExt cx="230051" cy="326829"/>
              </a:xfrm>
            </p:grpSpPr>
            <p:sp>
              <p:nvSpPr>
                <p:cNvPr id="115" name="išļiḑe">
                  <a:extLst>
                    <a:ext uri="{FF2B5EF4-FFF2-40B4-BE49-F238E27FC236}">
                      <a16:creationId xmlns:a16="http://schemas.microsoft.com/office/drawing/2014/main" id="{678D4DF0-EEB7-4ABF-9015-69C052D38D18}"/>
                    </a:ext>
                  </a:extLst>
                </p:cNvPr>
                <p:cNvSpPr/>
                <p:nvPr/>
              </p:nvSpPr>
              <p:spPr bwMode="auto">
                <a:xfrm>
                  <a:off x="4382937" y="5523837"/>
                  <a:ext cx="226877" cy="326829"/>
                </a:xfrm>
                <a:custGeom>
                  <a:avLst/>
                  <a:gdLst>
                    <a:gd name="T0" fmla="*/ 0 w 60"/>
                    <a:gd name="T1" fmla="*/ 87 h 87"/>
                    <a:gd name="T2" fmla="*/ 2 w 60"/>
                    <a:gd name="T3" fmla="*/ 50 h 87"/>
                    <a:gd name="T4" fmla="*/ 16 w 60"/>
                    <a:gd name="T5" fmla="*/ 62 h 87"/>
                    <a:gd name="T6" fmla="*/ 17 w 60"/>
                    <a:gd name="T7" fmla="*/ 15 h 87"/>
                    <a:gd name="T8" fmla="*/ 16 w 60"/>
                    <a:gd name="T9" fmla="*/ 14 h 87"/>
                    <a:gd name="T10" fmla="*/ 38 w 60"/>
                    <a:gd name="T11" fmla="*/ 0 h 87"/>
                    <a:gd name="T12" fmla="*/ 38 w 60"/>
                    <a:gd name="T13" fmla="*/ 1 h 87"/>
                    <a:gd name="T14" fmla="*/ 26 w 60"/>
                    <a:gd name="T15" fmla="*/ 70 h 87"/>
                    <a:gd name="T16" fmla="*/ 40 w 60"/>
                    <a:gd name="T17" fmla="*/ 85 h 87"/>
                    <a:gd name="T18" fmla="*/ 0 w 60"/>
                    <a:gd name="T19" fmla="*/ 87 h 87"/>
                    <a:gd name="T20" fmla="*/ 5 w 60"/>
                    <a:gd name="T21" fmla="*/ 56 h 87"/>
                    <a:gd name="T22" fmla="*/ 3 w 60"/>
                    <a:gd name="T23" fmla="*/ 83 h 87"/>
                    <a:gd name="T24" fmla="*/ 33 w 60"/>
                    <a:gd name="T25" fmla="*/ 82 h 87"/>
                    <a:gd name="T26" fmla="*/ 22 w 60"/>
                    <a:gd name="T27" fmla="*/ 70 h 87"/>
                    <a:gd name="T28" fmla="*/ 23 w 60"/>
                    <a:gd name="T29" fmla="*/ 69 h 87"/>
                    <a:gd name="T30" fmla="*/ 36 w 60"/>
                    <a:gd name="T31" fmla="*/ 4 h 87"/>
                    <a:gd name="T32" fmla="*/ 20 w 60"/>
                    <a:gd name="T33" fmla="*/ 14 h 87"/>
                    <a:gd name="T34" fmla="*/ 18 w 60"/>
                    <a:gd name="T35" fmla="*/ 65 h 87"/>
                    <a:gd name="T36" fmla="*/ 17 w 60"/>
                    <a:gd name="T37" fmla="*/ 66 h 87"/>
                    <a:gd name="T38" fmla="*/ 5 w 60"/>
                    <a:gd name="T39" fmla="*/ 5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0" h="87">
                      <a:moveTo>
                        <a:pt x="0" y="87"/>
                      </a:move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20" y="57"/>
                        <a:pt x="35" y="39"/>
                        <a:pt x="17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9" y="1"/>
                        <a:pt x="60" y="45"/>
                        <a:pt x="26" y="70"/>
                      </a:cubicBezTo>
                      <a:cubicBezTo>
                        <a:pt x="40" y="85"/>
                        <a:pt x="40" y="85"/>
                        <a:pt x="40" y="85"/>
                      </a:cubicBezTo>
                      <a:lnTo>
                        <a:pt x="0" y="87"/>
                      </a:lnTo>
                      <a:close/>
                      <a:moveTo>
                        <a:pt x="5" y="56"/>
                      </a:moveTo>
                      <a:cubicBezTo>
                        <a:pt x="3" y="83"/>
                        <a:pt x="3" y="83"/>
                        <a:pt x="3" y="83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23" y="69"/>
                        <a:pt x="23" y="69"/>
                        <a:pt x="23" y="69"/>
                      </a:cubicBezTo>
                      <a:cubicBezTo>
                        <a:pt x="53" y="48"/>
                        <a:pt x="40" y="12"/>
                        <a:pt x="36" y="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40" y="42"/>
                        <a:pt x="18" y="65"/>
                        <a:pt x="18" y="65"/>
                      </a:cubicBezTo>
                      <a:cubicBezTo>
                        <a:pt x="17" y="66"/>
                        <a:pt x="17" y="66"/>
                        <a:pt x="17" y="66"/>
                      </a:cubicBezTo>
                      <a:lnTo>
                        <a:pt x="5" y="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6" name="ïŝḷïḋè">
                  <a:extLst>
                    <a:ext uri="{FF2B5EF4-FFF2-40B4-BE49-F238E27FC236}">
                      <a16:creationId xmlns:a16="http://schemas.microsoft.com/office/drawing/2014/main" id="{A5B9E43A-B50C-4855-BABF-A59272E5FFC0}"/>
                    </a:ext>
                  </a:extLst>
                </p:cNvPr>
                <p:cNvSpPr/>
                <p:nvPr/>
              </p:nvSpPr>
              <p:spPr bwMode="auto">
                <a:xfrm>
                  <a:off x="4462265" y="5527010"/>
                  <a:ext cx="150723" cy="315723"/>
                </a:xfrm>
                <a:custGeom>
                  <a:avLst/>
                  <a:gdLst>
                    <a:gd name="T0" fmla="*/ 15 w 40"/>
                    <a:gd name="T1" fmla="*/ 84 h 84"/>
                    <a:gd name="T2" fmla="*/ 0 w 40"/>
                    <a:gd name="T3" fmla="*/ 68 h 84"/>
                    <a:gd name="T4" fmla="*/ 11 w 40"/>
                    <a:gd name="T5" fmla="*/ 68 h 84"/>
                    <a:gd name="T6" fmla="*/ 22 w 40"/>
                    <a:gd name="T7" fmla="*/ 9 h 84"/>
                    <a:gd name="T8" fmla="*/ 15 w 40"/>
                    <a:gd name="T9" fmla="*/ 2 h 84"/>
                    <a:gd name="T10" fmla="*/ 17 w 40"/>
                    <a:gd name="T11" fmla="*/ 0 h 84"/>
                    <a:gd name="T12" fmla="*/ 25 w 40"/>
                    <a:gd name="T13" fmla="*/ 7 h 84"/>
                    <a:gd name="T14" fmla="*/ 13 w 40"/>
                    <a:gd name="T15" fmla="*/ 70 h 84"/>
                    <a:gd name="T16" fmla="*/ 24 w 40"/>
                    <a:gd name="T17" fmla="*/ 83 h 84"/>
                    <a:gd name="T18" fmla="*/ 15 w 40"/>
                    <a:gd name="T19" fmla="*/ 84 h 84"/>
                    <a:gd name="T20" fmla="*/ 7 w 40"/>
                    <a:gd name="T21" fmla="*/ 71 h 84"/>
                    <a:gd name="T22" fmla="*/ 16 w 40"/>
                    <a:gd name="T23" fmla="*/ 81 h 84"/>
                    <a:gd name="T24" fmla="*/ 18 w 40"/>
                    <a:gd name="T25" fmla="*/ 80 h 84"/>
                    <a:gd name="T26" fmla="*/ 10 w 40"/>
                    <a:gd name="T27" fmla="*/ 71 h 84"/>
                    <a:gd name="T28" fmla="*/ 7 w 40"/>
                    <a:gd name="T29" fmla="*/ 7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0" h="84">
                      <a:moveTo>
                        <a:pt x="15" y="84"/>
                      </a:move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11" y="68"/>
                        <a:pt x="11" y="68"/>
                        <a:pt x="11" y="68"/>
                      </a:cubicBezTo>
                      <a:cubicBezTo>
                        <a:pt x="14" y="65"/>
                        <a:pt x="37" y="44"/>
                        <a:pt x="22" y="9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43"/>
                        <a:pt x="19" y="65"/>
                        <a:pt x="13" y="70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lnTo>
                        <a:pt x="15" y="84"/>
                      </a:lnTo>
                      <a:close/>
                      <a:moveTo>
                        <a:pt x="7" y="71"/>
                      </a:moveTo>
                      <a:cubicBezTo>
                        <a:pt x="16" y="81"/>
                        <a:pt x="16" y="81"/>
                        <a:pt x="16" y="81"/>
                      </a:cubicBezTo>
                      <a:cubicBezTo>
                        <a:pt x="18" y="80"/>
                        <a:pt x="18" y="80"/>
                        <a:pt x="18" y="80"/>
                      </a:cubicBezTo>
                      <a:cubicBezTo>
                        <a:pt x="10" y="71"/>
                        <a:pt x="10" y="71"/>
                        <a:pt x="10" y="71"/>
                      </a:cubicBezTo>
                      <a:lnTo>
                        <a:pt x="7" y="7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ïşḻîďé">
                  <a:extLst>
                    <a:ext uri="{FF2B5EF4-FFF2-40B4-BE49-F238E27FC236}">
                      <a16:creationId xmlns:a16="http://schemas.microsoft.com/office/drawing/2014/main" id="{04AD00DE-831C-4011-B6E5-F4024F6362C1}"/>
                    </a:ext>
                  </a:extLst>
                </p:cNvPr>
                <p:cNvSpPr/>
                <p:nvPr/>
              </p:nvSpPr>
              <p:spPr bwMode="auto">
                <a:xfrm>
                  <a:off x="4394044" y="5715808"/>
                  <a:ext cx="68222" cy="36490"/>
                </a:xfrm>
                <a:custGeom>
                  <a:avLst/>
                  <a:gdLst>
                    <a:gd name="T0" fmla="*/ 38 w 43"/>
                    <a:gd name="T1" fmla="*/ 23 h 23"/>
                    <a:gd name="T2" fmla="*/ 22 w 43"/>
                    <a:gd name="T3" fmla="*/ 7 h 23"/>
                    <a:gd name="T4" fmla="*/ 0 w 43"/>
                    <a:gd name="T5" fmla="*/ 7 h 23"/>
                    <a:gd name="T6" fmla="*/ 0 w 43"/>
                    <a:gd name="T7" fmla="*/ 0 h 23"/>
                    <a:gd name="T8" fmla="*/ 24 w 43"/>
                    <a:gd name="T9" fmla="*/ 0 h 23"/>
                    <a:gd name="T10" fmla="*/ 43 w 43"/>
                    <a:gd name="T11" fmla="*/ 18 h 23"/>
                    <a:gd name="T12" fmla="*/ 38 w 4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23">
                      <a:moveTo>
                        <a:pt x="38" y="23"/>
                      </a:moveTo>
                      <a:lnTo>
                        <a:pt x="22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43" y="18"/>
                      </a:lnTo>
                      <a:lnTo>
                        <a:pt x="38" y="2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0" name="iṡ1ïḋê">
                <a:extLst>
                  <a:ext uri="{FF2B5EF4-FFF2-40B4-BE49-F238E27FC236}">
                    <a16:creationId xmlns:a16="http://schemas.microsoft.com/office/drawing/2014/main" id="{971D61CB-438B-44E5-8F6A-1D7CD5B8C952}"/>
                  </a:ext>
                </a:extLst>
              </p:cNvPr>
              <p:cNvGrpSpPr/>
              <p:nvPr/>
            </p:nvGrpSpPr>
            <p:grpSpPr>
              <a:xfrm>
                <a:off x="1931456" y="1808281"/>
                <a:ext cx="406156" cy="679041"/>
                <a:chOff x="5714051" y="2563340"/>
                <a:chExt cx="406156" cy="679041"/>
              </a:xfrm>
            </p:grpSpPr>
            <p:sp>
              <p:nvSpPr>
                <p:cNvPr id="101" name="îŝḷîdè">
                  <a:extLst>
                    <a:ext uri="{FF2B5EF4-FFF2-40B4-BE49-F238E27FC236}">
                      <a16:creationId xmlns:a16="http://schemas.microsoft.com/office/drawing/2014/main" id="{1D749828-E9F3-48D8-B47A-C03E4D7B5452}"/>
                    </a:ext>
                  </a:extLst>
                </p:cNvPr>
                <p:cNvSpPr/>
                <p:nvPr/>
              </p:nvSpPr>
              <p:spPr bwMode="auto">
                <a:xfrm>
                  <a:off x="5755301" y="2701369"/>
                  <a:ext cx="320483" cy="395049"/>
                </a:xfrm>
                <a:custGeom>
                  <a:avLst/>
                  <a:gdLst>
                    <a:gd name="T0" fmla="*/ 57 w 85"/>
                    <a:gd name="T1" fmla="*/ 105 h 105"/>
                    <a:gd name="T2" fmla="*/ 61 w 85"/>
                    <a:gd name="T3" fmla="*/ 71 h 105"/>
                    <a:gd name="T4" fmla="*/ 75 w 85"/>
                    <a:gd name="T5" fmla="*/ 25 h 105"/>
                    <a:gd name="T6" fmla="*/ 50 w 85"/>
                    <a:gd name="T7" fmla="*/ 8 h 105"/>
                    <a:gd name="T8" fmla="*/ 13 w 85"/>
                    <a:gd name="T9" fmla="*/ 16 h 105"/>
                    <a:gd name="T10" fmla="*/ 18 w 85"/>
                    <a:gd name="T11" fmla="*/ 67 h 105"/>
                    <a:gd name="T12" fmla="*/ 29 w 85"/>
                    <a:gd name="T13" fmla="*/ 104 h 105"/>
                    <a:gd name="T14" fmla="*/ 26 w 85"/>
                    <a:gd name="T15" fmla="*/ 104 h 105"/>
                    <a:gd name="T16" fmla="*/ 15 w 85"/>
                    <a:gd name="T17" fmla="*/ 68 h 105"/>
                    <a:gd name="T18" fmla="*/ 10 w 85"/>
                    <a:gd name="T19" fmla="*/ 15 h 105"/>
                    <a:gd name="T20" fmla="*/ 51 w 85"/>
                    <a:gd name="T21" fmla="*/ 5 h 105"/>
                    <a:gd name="T22" fmla="*/ 77 w 85"/>
                    <a:gd name="T23" fmla="*/ 23 h 105"/>
                    <a:gd name="T24" fmla="*/ 64 w 85"/>
                    <a:gd name="T25" fmla="*/ 72 h 105"/>
                    <a:gd name="T26" fmla="*/ 59 w 85"/>
                    <a:gd name="T27" fmla="*/ 103 h 105"/>
                    <a:gd name="T28" fmla="*/ 57 w 85"/>
                    <a:gd name="T2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5" h="105">
                      <a:moveTo>
                        <a:pt x="57" y="105"/>
                      </a:moveTo>
                      <a:cubicBezTo>
                        <a:pt x="51" y="100"/>
                        <a:pt x="50" y="86"/>
                        <a:pt x="61" y="71"/>
                      </a:cubicBezTo>
                      <a:cubicBezTo>
                        <a:pt x="62" y="69"/>
                        <a:pt x="82" y="43"/>
                        <a:pt x="75" y="25"/>
                      </a:cubicBezTo>
                      <a:cubicBezTo>
                        <a:pt x="71" y="16"/>
                        <a:pt x="63" y="11"/>
                        <a:pt x="50" y="8"/>
                      </a:cubicBezTo>
                      <a:cubicBezTo>
                        <a:pt x="32" y="4"/>
                        <a:pt x="19" y="7"/>
                        <a:pt x="13" y="16"/>
                      </a:cubicBezTo>
                      <a:cubicBezTo>
                        <a:pt x="4" y="29"/>
                        <a:pt x="8" y="52"/>
                        <a:pt x="18" y="67"/>
                      </a:cubicBezTo>
                      <a:cubicBezTo>
                        <a:pt x="29" y="86"/>
                        <a:pt x="29" y="103"/>
                        <a:pt x="29" y="104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4"/>
                        <a:pt x="26" y="87"/>
                        <a:pt x="15" y="68"/>
                      </a:cubicBezTo>
                      <a:cubicBezTo>
                        <a:pt x="5" y="52"/>
                        <a:pt x="0" y="29"/>
                        <a:pt x="10" y="15"/>
                      </a:cubicBezTo>
                      <a:cubicBezTo>
                        <a:pt x="15" y="7"/>
                        <a:pt x="26" y="0"/>
                        <a:pt x="51" y="5"/>
                      </a:cubicBezTo>
                      <a:cubicBezTo>
                        <a:pt x="65" y="8"/>
                        <a:pt x="74" y="14"/>
                        <a:pt x="77" y="23"/>
                      </a:cubicBezTo>
                      <a:cubicBezTo>
                        <a:pt x="85" y="43"/>
                        <a:pt x="66" y="69"/>
                        <a:pt x="64" y="72"/>
                      </a:cubicBezTo>
                      <a:cubicBezTo>
                        <a:pt x="54" y="85"/>
                        <a:pt x="53" y="98"/>
                        <a:pt x="59" y="103"/>
                      </a:cubicBezTo>
                      <a:lnTo>
                        <a:pt x="57" y="10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2" name="iṥḷíḑé">
                  <a:extLst>
                    <a:ext uri="{FF2B5EF4-FFF2-40B4-BE49-F238E27FC236}">
                      <a16:creationId xmlns:a16="http://schemas.microsoft.com/office/drawing/2014/main" id="{1F37C7F4-5EFB-4E8B-A37E-63A1E180966D}"/>
                    </a:ext>
                  </a:extLst>
                </p:cNvPr>
                <p:cNvSpPr/>
                <p:nvPr/>
              </p:nvSpPr>
              <p:spPr bwMode="auto">
                <a:xfrm>
                  <a:off x="5879052" y="2931419"/>
                  <a:ext cx="71395" cy="157068"/>
                </a:xfrm>
                <a:custGeom>
                  <a:avLst/>
                  <a:gdLst>
                    <a:gd name="T0" fmla="*/ 16 w 19"/>
                    <a:gd name="T1" fmla="*/ 42 h 42"/>
                    <a:gd name="T2" fmla="*/ 13 w 19"/>
                    <a:gd name="T3" fmla="*/ 42 h 42"/>
                    <a:gd name="T4" fmla="*/ 8 w 19"/>
                    <a:gd name="T5" fmla="*/ 4 h 42"/>
                    <a:gd name="T6" fmla="*/ 7 w 19"/>
                    <a:gd name="T7" fmla="*/ 3 h 42"/>
                    <a:gd name="T8" fmla="*/ 5 w 19"/>
                    <a:gd name="T9" fmla="*/ 42 h 42"/>
                    <a:gd name="T10" fmla="*/ 2 w 19"/>
                    <a:gd name="T11" fmla="*/ 42 h 42"/>
                    <a:gd name="T12" fmla="*/ 6 w 19"/>
                    <a:gd name="T13" fmla="*/ 1 h 42"/>
                    <a:gd name="T14" fmla="*/ 9 w 19"/>
                    <a:gd name="T15" fmla="*/ 1 h 42"/>
                    <a:gd name="T16" fmla="*/ 16 w 19"/>
                    <a:gd name="T1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42">
                      <a:moveTo>
                        <a:pt x="16" y="42"/>
                      </a:move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4" y="33"/>
                        <a:pt x="14" y="7"/>
                        <a:pt x="8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4" y="5"/>
                        <a:pt x="4" y="25"/>
                        <a:pt x="5" y="42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1" y="33"/>
                        <a:pt x="0" y="5"/>
                        <a:pt x="6" y="1"/>
                      </a:cubicBezTo>
                      <a:cubicBezTo>
                        <a:pt x="7" y="0"/>
                        <a:pt x="8" y="0"/>
                        <a:pt x="9" y="1"/>
                      </a:cubicBezTo>
                      <a:cubicBezTo>
                        <a:pt x="19" y="6"/>
                        <a:pt x="16" y="39"/>
                        <a:pt x="16" y="4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3" name="îṣḷíḑê">
                  <a:extLst>
                    <a:ext uri="{FF2B5EF4-FFF2-40B4-BE49-F238E27FC236}">
                      <a16:creationId xmlns:a16="http://schemas.microsoft.com/office/drawing/2014/main" id="{085EFEAC-A93C-463C-97C0-30EB3C19A5D6}"/>
                    </a:ext>
                  </a:extLst>
                </p:cNvPr>
                <p:cNvSpPr/>
                <p:nvPr/>
              </p:nvSpPr>
              <p:spPr bwMode="auto">
                <a:xfrm>
                  <a:off x="5856841" y="2874304"/>
                  <a:ext cx="109472" cy="109471"/>
                </a:xfrm>
                <a:custGeom>
                  <a:avLst/>
                  <a:gdLst>
                    <a:gd name="T0" fmla="*/ 21 w 29"/>
                    <a:gd name="T1" fmla="*/ 29 h 29"/>
                    <a:gd name="T2" fmla="*/ 18 w 29"/>
                    <a:gd name="T3" fmla="*/ 27 h 29"/>
                    <a:gd name="T4" fmla="*/ 26 w 29"/>
                    <a:gd name="T5" fmla="*/ 9 h 29"/>
                    <a:gd name="T6" fmla="*/ 25 w 29"/>
                    <a:gd name="T7" fmla="*/ 7 h 29"/>
                    <a:gd name="T8" fmla="*/ 20 w 29"/>
                    <a:gd name="T9" fmla="*/ 8 h 29"/>
                    <a:gd name="T10" fmla="*/ 10 w 29"/>
                    <a:gd name="T11" fmla="*/ 6 h 29"/>
                    <a:gd name="T12" fmla="*/ 8 w 29"/>
                    <a:gd name="T13" fmla="*/ 4 h 29"/>
                    <a:gd name="T14" fmla="*/ 5 w 29"/>
                    <a:gd name="T15" fmla="*/ 3 h 29"/>
                    <a:gd name="T16" fmla="*/ 3 w 29"/>
                    <a:gd name="T17" fmla="*/ 7 h 29"/>
                    <a:gd name="T18" fmla="*/ 11 w 29"/>
                    <a:gd name="T19" fmla="*/ 26 h 29"/>
                    <a:gd name="T20" fmla="*/ 8 w 29"/>
                    <a:gd name="T21" fmla="*/ 27 h 29"/>
                    <a:gd name="T22" fmla="*/ 0 w 29"/>
                    <a:gd name="T23" fmla="*/ 8 h 29"/>
                    <a:gd name="T24" fmla="*/ 0 w 29"/>
                    <a:gd name="T25" fmla="*/ 7 h 29"/>
                    <a:gd name="T26" fmla="*/ 4 w 29"/>
                    <a:gd name="T27" fmla="*/ 0 h 29"/>
                    <a:gd name="T28" fmla="*/ 9 w 29"/>
                    <a:gd name="T29" fmla="*/ 2 h 29"/>
                    <a:gd name="T30" fmla="*/ 12 w 29"/>
                    <a:gd name="T31" fmla="*/ 5 h 29"/>
                    <a:gd name="T32" fmla="*/ 18 w 29"/>
                    <a:gd name="T33" fmla="*/ 6 h 29"/>
                    <a:gd name="T34" fmla="*/ 27 w 29"/>
                    <a:gd name="T35" fmla="*/ 4 h 29"/>
                    <a:gd name="T36" fmla="*/ 29 w 29"/>
                    <a:gd name="T37" fmla="*/ 9 h 29"/>
                    <a:gd name="T38" fmla="*/ 29 w 29"/>
                    <a:gd name="T39" fmla="*/ 10 h 29"/>
                    <a:gd name="T40" fmla="*/ 21 w 29"/>
                    <a:gd name="T4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" h="29">
                      <a:moveTo>
                        <a:pt x="21" y="29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6" y="7"/>
                        <a:pt x="25" y="7"/>
                      </a:cubicBezTo>
                      <a:cubicBezTo>
                        <a:pt x="24" y="6"/>
                        <a:pt x="22" y="7"/>
                        <a:pt x="20" y="8"/>
                      </a:cubicBezTo>
                      <a:cubicBezTo>
                        <a:pt x="13" y="12"/>
                        <a:pt x="11" y="9"/>
                        <a:pt x="10" y="6"/>
                      </a:cubicBezTo>
                      <a:cubicBezTo>
                        <a:pt x="9" y="6"/>
                        <a:pt x="8" y="5"/>
                        <a:pt x="8" y="4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4" y="4"/>
                        <a:pt x="3" y="6"/>
                        <a:pt x="3" y="7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1" y="1"/>
                        <a:pt x="4" y="0"/>
                      </a:cubicBezTo>
                      <a:cubicBezTo>
                        <a:pt x="6" y="0"/>
                        <a:pt x="7" y="0"/>
                        <a:pt x="9" y="2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4" y="7"/>
                        <a:pt x="14" y="8"/>
                        <a:pt x="18" y="6"/>
                      </a:cubicBezTo>
                      <a:cubicBezTo>
                        <a:pt x="22" y="4"/>
                        <a:pt x="25" y="3"/>
                        <a:pt x="27" y="4"/>
                      </a:cubicBezTo>
                      <a:cubicBezTo>
                        <a:pt x="28" y="5"/>
                        <a:pt x="29" y="7"/>
                        <a:pt x="29" y="9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lnTo>
                        <a:pt x="21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4" name="íSļiďê">
                  <a:extLst>
                    <a:ext uri="{FF2B5EF4-FFF2-40B4-BE49-F238E27FC236}">
                      <a16:creationId xmlns:a16="http://schemas.microsoft.com/office/drawing/2014/main" id="{4E15AAC6-30C8-4341-AE73-164AE7AED83F}"/>
                    </a:ext>
                  </a:extLst>
                </p:cNvPr>
                <p:cNvSpPr/>
                <p:nvPr/>
              </p:nvSpPr>
              <p:spPr bwMode="auto">
                <a:xfrm>
                  <a:off x="5826696" y="3080555"/>
                  <a:ext cx="169761" cy="49182"/>
                </a:xfrm>
                <a:custGeom>
                  <a:avLst/>
                  <a:gdLst>
                    <a:gd name="T0" fmla="*/ 23 w 45"/>
                    <a:gd name="T1" fmla="*/ 13 h 13"/>
                    <a:gd name="T2" fmla="*/ 0 w 45"/>
                    <a:gd name="T3" fmla="*/ 7 h 13"/>
                    <a:gd name="T4" fmla="*/ 0 w 45"/>
                    <a:gd name="T5" fmla="*/ 4 h 13"/>
                    <a:gd name="T6" fmla="*/ 19 w 45"/>
                    <a:gd name="T7" fmla="*/ 0 h 13"/>
                    <a:gd name="T8" fmla="*/ 41 w 45"/>
                    <a:gd name="T9" fmla="*/ 1 h 13"/>
                    <a:gd name="T10" fmla="*/ 45 w 45"/>
                    <a:gd name="T11" fmla="*/ 6 h 13"/>
                    <a:gd name="T12" fmla="*/ 44 w 45"/>
                    <a:gd name="T13" fmla="*/ 9 h 13"/>
                    <a:gd name="T14" fmla="*/ 23 w 45"/>
                    <a:gd name="T15" fmla="*/ 13 h 13"/>
                    <a:gd name="T16" fmla="*/ 19 w 45"/>
                    <a:gd name="T17" fmla="*/ 3 h 13"/>
                    <a:gd name="T18" fmla="*/ 3 w 45"/>
                    <a:gd name="T19" fmla="*/ 6 h 13"/>
                    <a:gd name="T20" fmla="*/ 23 w 45"/>
                    <a:gd name="T21" fmla="*/ 10 h 13"/>
                    <a:gd name="T22" fmla="*/ 42 w 45"/>
                    <a:gd name="T23" fmla="*/ 7 h 13"/>
                    <a:gd name="T24" fmla="*/ 42 w 45"/>
                    <a:gd name="T25" fmla="*/ 6 h 13"/>
                    <a:gd name="T26" fmla="*/ 41 w 45"/>
                    <a:gd name="T27" fmla="*/ 4 h 13"/>
                    <a:gd name="T28" fmla="*/ 19 w 45"/>
                    <a:gd name="T2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13">
                      <a:moveTo>
                        <a:pt x="23" y="13"/>
                      </a:moveTo>
                      <a:cubicBezTo>
                        <a:pt x="18" y="13"/>
                        <a:pt x="2" y="13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3"/>
                        <a:pt x="4" y="0"/>
                        <a:pt x="19" y="0"/>
                      </a:cubicBezTo>
                      <a:cubicBezTo>
                        <a:pt x="25" y="0"/>
                        <a:pt x="32" y="1"/>
                        <a:pt x="41" y="1"/>
                      </a:cubicBezTo>
                      <a:cubicBezTo>
                        <a:pt x="43" y="2"/>
                        <a:pt x="45" y="3"/>
                        <a:pt x="45" y="6"/>
                      </a:cubicBezTo>
                      <a:cubicBezTo>
                        <a:pt x="45" y="7"/>
                        <a:pt x="45" y="8"/>
                        <a:pt x="44" y="9"/>
                      </a:cubicBezTo>
                      <a:cubicBezTo>
                        <a:pt x="41" y="12"/>
                        <a:pt x="31" y="13"/>
                        <a:pt x="23" y="13"/>
                      </a:cubicBezTo>
                      <a:close/>
                      <a:moveTo>
                        <a:pt x="19" y="3"/>
                      </a:moveTo>
                      <a:cubicBezTo>
                        <a:pt x="4" y="3"/>
                        <a:pt x="3" y="6"/>
                        <a:pt x="3" y="6"/>
                      </a:cubicBezTo>
                      <a:cubicBezTo>
                        <a:pt x="3" y="8"/>
                        <a:pt x="11" y="10"/>
                        <a:pt x="23" y="10"/>
                      </a:cubicBezTo>
                      <a:cubicBezTo>
                        <a:pt x="32" y="10"/>
                        <a:pt x="40" y="9"/>
                        <a:pt x="42" y="7"/>
                      </a:cubicBezTo>
                      <a:cubicBezTo>
                        <a:pt x="42" y="7"/>
                        <a:pt x="42" y="6"/>
                        <a:pt x="42" y="6"/>
                      </a:cubicBezTo>
                      <a:cubicBezTo>
                        <a:pt x="42" y="5"/>
                        <a:pt x="41" y="5"/>
                        <a:pt x="41" y="4"/>
                      </a:cubicBezTo>
                      <a:cubicBezTo>
                        <a:pt x="32" y="4"/>
                        <a:pt x="25" y="3"/>
                        <a:pt x="19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5" name="ïṣliḍé">
                  <a:extLst>
                    <a:ext uri="{FF2B5EF4-FFF2-40B4-BE49-F238E27FC236}">
                      <a16:creationId xmlns:a16="http://schemas.microsoft.com/office/drawing/2014/main" id="{ABB135AD-8156-499A-9E5C-F44706572479}"/>
                    </a:ext>
                  </a:extLst>
                </p:cNvPr>
                <p:cNvSpPr/>
                <p:nvPr/>
              </p:nvSpPr>
              <p:spPr bwMode="auto">
                <a:xfrm>
                  <a:off x="5826696" y="3118632"/>
                  <a:ext cx="169761" cy="49182"/>
                </a:xfrm>
                <a:custGeom>
                  <a:avLst/>
                  <a:gdLst>
                    <a:gd name="T0" fmla="*/ 23 w 45"/>
                    <a:gd name="T1" fmla="*/ 13 h 13"/>
                    <a:gd name="T2" fmla="*/ 0 w 45"/>
                    <a:gd name="T3" fmla="*/ 6 h 13"/>
                    <a:gd name="T4" fmla="*/ 0 w 45"/>
                    <a:gd name="T5" fmla="*/ 4 h 13"/>
                    <a:gd name="T6" fmla="*/ 19 w 45"/>
                    <a:gd name="T7" fmla="*/ 0 h 13"/>
                    <a:gd name="T8" fmla="*/ 41 w 45"/>
                    <a:gd name="T9" fmla="*/ 1 h 13"/>
                    <a:gd name="T10" fmla="*/ 45 w 45"/>
                    <a:gd name="T11" fmla="*/ 6 h 13"/>
                    <a:gd name="T12" fmla="*/ 44 w 45"/>
                    <a:gd name="T13" fmla="*/ 8 h 13"/>
                    <a:gd name="T14" fmla="*/ 23 w 45"/>
                    <a:gd name="T15" fmla="*/ 13 h 13"/>
                    <a:gd name="T16" fmla="*/ 19 w 45"/>
                    <a:gd name="T17" fmla="*/ 3 h 13"/>
                    <a:gd name="T18" fmla="*/ 3 w 45"/>
                    <a:gd name="T19" fmla="*/ 5 h 13"/>
                    <a:gd name="T20" fmla="*/ 23 w 45"/>
                    <a:gd name="T21" fmla="*/ 10 h 13"/>
                    <a:gd name="T22" fmla="*/ 42 w 45"/>
                    <a:gd name="T23" fmla="*/ 6 h 13"/>
                    <a:gd name="T24" fmla="*/ 42 w 45"/>
                    <a:gd name="T25" fmla="*/ 6 h 13"/>
                    <a:gd name="T26" fmla="*/ 41 w 45"/>
                    <a:gd name="T27" fmla="*/ 4 h 13"/>
                    <a:gd name="T28" fmla="*/ 19 w 45"/>
                    <a:gd name="T29" fmla="*/ 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13">
                      <a:moveTo>
                        <a:pt x="23" y="13"/>
                      </a:moveTo>
                      <a:cubicBezTo>
                        <a:pt x="18" y="13"/>
                        <a:pt x="2" y="12"/>
                        <a:pt x="0" y="6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2"/>
                        <a:pt x="4" y="0"/>
                        <a:pt x="19" y="0"/>
                      </a:cubicBezTo>
                      <a:cubicBezTo>
                        <a:pt x="25" y="0"/>
                        <a:pt x="32" y="0"/>
                        <a:pt x="41" y="1"/>
                      </a:cubicBezTo>
                      <a:cubicBezTo>
                        <a:pt x="43" y="1"/>
                        <a:pt x="45" y="3"/>
                        <a:pt x="45" y="6"/>
                      </a:cubicBezTo>
                      <a:cubicBezTo>
                        <a:pt x="45" y="7"/>
                        <a:pt x="45" y="8"/>
                        <a:pt x="44" y="8"/>
                      </a:cubicBezTo>
                      <a:cubicBezTo>
                        <a:pt x="41" y="12"/>
                        <a:pt x="31" y="13"/>
                        <a:pt x="23" y="13"/>
                      </a:cubicBezTo>
                      <a:close/>
                      <a:moveTo>
                        <a:pt x="19" y="3"/>
                      </a:moveTo>
                      <a:cubicBezTo>
                        <a:pt x="4" y="3"/>
                        <a:pt x="3" y="5"/>
                        <a:pt x="3" y="5"/>
                      </a:cubicBezTo>
                      <a:cubicBezTo>
                        <a:pt x="3" y="7"/>
                        <a:pt x="11" y="10"/>
                        <a:pt x="23" y="10"/>
                      </a:cubicBezTo>
                      <a:cubicBezTo>
                        <a:pt x="32" y="10"/>
                        <a:pt x="40" y="8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32" y="3"/>
                        <a:pt x="25" y="3"/>
                        <a:pt x="19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ïsľíḋe">
                  <a:extLst>
                    <a:ext uri="{FF2B5EF4-FFF2-40B4-BE49-F238E27FC236}">
                      <a16:creationId xmlns:a16="http://schemas.microsoft.com/office/drawing/2014/main" id="{D039868F-274F-4A40-B7E0-5C9FC894B3A6}"/>
                    </a:ext>
                  </a:extLst>
                </p:cNvPr>
                <p:cNvSpPr/>
                <p:nvPr/>
              </p:nvSpPr>
              <p:spPr bwMode="auto">
                <a:xfrm>
                  <a:off x="5826696" y="3156709"/>
                  <a:ext cx="169761" cy="44423"/>
                </a:xfrm>
                <a:custGeom>
                  <a:avLst/>
                  <a:gdLst>
                    <a:gd name="T0" fmla="*/ 23 w 45"/>
                    <a:gd name="T1" fmla="*/ 12 h 12"/>
                    <a:gd name="T2" fmla="*/ 0 w 45"/>
                    <a:gd name="T3" fmla="*/ 6 h 12"/>
                    <a:gd name="T4" fmla="*/ 0 w 45"/>
                    <a:gd name="T5" fmla="*/ 4 h 12"/>
                    <a:gd name="T6" fmla="*/ 19 w 45"/>
                    <a:gd name="T7" fmla="*/ 0 h 12"/>
                    <a:gd name="T8" fmla="*/ 41 w 45"/>
                    <a:gd name="T9" fmla="*/ 1 h 12"/>
                    <a:gd name="T10" fmla="*/ 45 w 45"/>
                    <a:gd name="T11" fmla="*/ 6 h 12"/>
                    <a:gd name="T12" fmla="*/ 44 w 45"/>
                    <a:gd name="T13" fmla="*/ 8 h 12"/>
                    <a:gd name="T14" fmla="*/ 23 w 45"/>
                    <a:gd name="T15" fmla="*/ 12 h 12"/>
                    <a:gd name="T16" fmla="*/ 19 w 45"/>
                    <a:gd name="T17" fmla="*/ 3 h 12"/>
                    <a:gd name="T18" fmla="*/ 3 w 45"/>
                    <a:gd name="T19" fmla="*/ 5 h 12"/>
                    <a:gd name="T20" fmla="*/ 23 w 45"/>
                    <a:gd name="T21" fmla="*/ 9 h 12"/>
                    <a:gd name="T22" fmla="*/ 42 w 45"/>
                    <a:gd name="T23" fmla="*/ 6 h 12"/>
                    <a:gd name="T24" fmla="*/ 42 w 45"/>
                    <a:gd name="T25" fmla="*/ 6 h 12"/>
                    <a:gd name="T26" fmla="*/ 41 w 45"/>
                    <a:gd name="T27" fmla="*/ 4 h 12"/>
                    <a:gd name="T28" fmla="*/ 19 w 45"/>
                    <a:gd name="T2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12">
                      <a:moveTo>
                        <a:pt x="23" y="12"/>
                      </a:moveTo>
                      <a:cubicBezTo>
                        <a:pt x="18" y="12"/>
                        <a:pt x="2" y="12"/>
                        <a:pt x="0" y="6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2"/>
                        <a:pt x="4" y="0"/>
                        <a:pt x="19" y="0"/>
                      </a:cubicBezTo>
                      <a:cubicBezTo>
                        <a:pt x="25" y="0"/>
                        <a:pt x="32" y="0"/>
                        <a:pt x="41" y="1"/>
                      </a:cubicBezTo>
                      <a:cubicBezTo>
                        <a:pt x="43" y="1"/>
                        <a:pt x="45" y="2"/>
                        <a:pt x="45" y="6"/>
                      </a:cubicBezTo>
                      <a:cubicBezTo>
                        <a:pt x="45" y="6"/>
                        <a:pt x="45" y="7"/>
                        <a:pt x="44" y="8"/>
                      </a:cubicBezTo>
                      <a:cubicBezTo>
                        <a:pt x="41" y="11"/>
                        <a:pt x="31" y="12"/>
                        <a:pt x="23" y="12"/>
                      </a:cubicBezTo>
                      <a:close/>
                      <a:moveTo>
                        <a:pt x="19" y="3"/>
                      </a:moveTo>
                      <a:cubicBezTo>
                        <a:pt x="4" y="3"/>
                        <a:pt x="3" y="5"/>
                        <a:pt x="3" y="5"/>
                      </a:cubicBezTo>
                      <a:cubicBezTo>
                        <a:pt x="3" y="7"/>
                        <a:pt x="11" y="9"/>
                        <a:pt x="23" y="9"/>
                      </a:cubicBezTo>
                      <a:cubicBezTo>
                        <a:pt x="32" y="9"/>
                        <a:pt x="40" y="8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4"/>
                        <a:pt x="41" y="4"/>
                        <a:pt x="41" y="4"/>
                      </a:cubicBezTo>
                      <a:cubicBezTo>
                        <a:pt x="32" y="3"/>
                        <a:pt x="25" y="3"/>
                        <a:pt x="19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ïṣḷide">
                  <a:extLst>
                    <a:ext uri="{FF2B5EF4-FFF2-40B4-BE49-F238E27FC236}">
                      <a16:creationId xmlns:a16="http://schemas.microsoft.com/office/drawing/2014/main" id="{C99C83A7-E25F-4CCF-B3D9-223F4AFE78D0}"/>
                    </a:ext>
                  </a:extLst>
                </p:cNvPr>
                <p:cNvSpPr/>
                <p:nvPr/>
              </p:nvSpPr>
              <p:spPr bwMode="auto">
                <a:xfrm>
                  <a:off x="5883811" y="3193199"/>
                  <a:ext cx="71395" cy="49182"/>
                </a:xfrm>
                <a:custGeom>
                  <a:avLst/>
                  <a:gdLst>
                    <a:gd name="T0" fmla="*/ 9 w 19"/>
                    <a:gd name="T1" fmla="*/ 13 h 13"/>
                    <a:gd name="T2" fmla="*/ 9 w 19"/>
                    <a:gd name="T3" fmla="*/ 13 h 13"/>
                    <a:gd name="T4" fmla="*/ 0 w 19"/>
                    <a:gd name="T5" fmla="*/ 1 h 13"/>
                    <a:gd name="T6" fmla="*/ 3 w 19"/>
                    <a:gd name="T7" fmla="*/ 0 h 13"/>
                    <a:gd name="T8" fmla="*/ 9 w 19"/>
                    <a:gd name="T9" fmla="*/ 10 h 13"/>
                    <a:gd name="T10" fmla="*/ 9 w 19"/>
                    <a:gd name="T11" fmla="*/ 10 h 13"/>
                    <a:gd name="T12" fmla="*/ 16 w 19"/>
                    <a:gd name="T13" fmla="*/ 0 h 13"/>
                    <a:gd name="T14" fmla="*/ 19 w 19"/>
                    <a:gd name="T15" fmla="*/ 1 h 13"/>
                    <a:gd name="T16" fmla="*/ 9 w 19"/>
                    <a:gd name="T1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13">
                      <a:moveTo>
                        <a:pt x="9" y="13"/>
                      </a:move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4" y="12"/>
                        <a:pt x="0" y="2"/>
                        <a:pt x="0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4"/>
                        <a:pt x="7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0"/>
                        <a:pt x="13" y="9"/>
                        <a:pt x="16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6" y="9"/>
                        <a:pt x="13" y="13"/>
                        <a:pt x="9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íṥ1iḍé">
                  <a:extLst>
                    <a:ext uri="{FF2B5EF4-FFF2-40B4-BE49-F238E27FC236}">
                      <a16:creationId xmlns:a16="http://schemas.microsoft.com/office/drawing/2014/main" id="{44124999-7C3E-44D5-A3CF-CF8077AE622C}"/>
                    </a:ext>
                  </a:extLst>
                </p:cNvPr>
                <p:cNvSpPr/>
                <p:nvPr/>
              </p:nvSpPr>
              <p:spPr bwMode="auto">
                <a:xfrm>
                  <a:off x="5714051" y="2610936"/>
                  <a:ext cx="90433" cy="98366"/>
                </a:xfrm>
                <a:custGeom>
                  <a:avLst/>
                  <a:gdLst>
                    <a:gd name="T0" fmla="*/ 21 w 24"/>
                    <a:gd name="T1" fmla="*/ 26 h 26"/>
                    <a:gd name="T2" fmla="*/ 0 w 24"/>
                    <a:gd name="T3" fmla="*/ 3 h 26"/>
                    <a:gd name="T4" fmla="*/ 1 w 24"/>
                    <a:gd name="T5" fmla="*/ 0 h 26"/>
                    <a:gd name="T6" fmla="*/ 24 w 24"/>
                    <a:gd name="T7" fmla="*/ 24 h 26"/>
                    <a:gd name="T8" fmla="*/ 21 w 24"/>
                    <a:gd name="T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6">
                      <a:moveTo>
                        <a:pt x="21" y="26"/>
                      </a:moveTo>
                      <a:cubicBezTo>
                        <a:pt x="21" y="26"/>
                        <a:pt x="11" y="5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3" y="2"/>
                        <a:pt x="23" y="24"/>
                        <a:pt x="24" y="24"/>
                      </a:cubicBezTo>
                      <a:lnTo>
                        <a:pt x="21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îṥliḍê">
                  <a:extLst>
                    <a:ext uri="{FF2B5EF4-FFF2-40B4-BE49-F238E27FC236}">
                      <a16:creationId xmlns:a16="http://schemas.microsoft.com/office/drawing/2014/main" id="{37FDB9E4-C336-47A6-82AA-97A88436E06A}"/>
                    </a:ext>
                  </a:extLst>
                </p:cNvPr>
                <p:cNvSpPr/>
                <p:nvPr/>
              </p:nvSpPr>
              <p:spPr bwMode="auto">
                <a:xfrm>
                  <a:off x="5837802" y="2607763"/>
                  <a:ext cx="30145" cy="82500"/>
                </a:xfrm>
                <a:custGeom>
                  <a:avLst/>
                  <a:gdLst>
                    <a:gd name="T0" fmla="*/ 5 w 8"/>
                    <a:gd name="T1" fmla="*/ 22 h 22"/>
                    <a:gd name="T2" fmla="*/ 0 w 8"/>
                    <a:gd name="T3" fmla="*/ 4 h 22"/>
                    <a:gd name="T4" fmla="*/ 1 w 8"/>
                    <a:gd name="T5" fmla="*/ 4 h 22"/>
                    <a:gd name="T6" fmla="*/ 1 w 8"/>
                    <a:gd name="T7" fmla="*/ 1 h 22"/>
                    <a:gd name="T8" fmla="*/ 8 w 8"/>
                    <a:gd name="T9" fmla="*/ 21 h 22"/>
                    <a:gd name="T10" fmla="*/ 5 w 8"/>
                    <a:gd name="T11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2">
                      <a:moveTo>
                        <a:pt x="5" y="22"/>
                      </a:moveTo>
                      <a:cubicBezTo>
                        <a:pt x="3" y="14"/>
                        <a:pt x="1" y="5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4" y="0"/>
                        <a:pt x="8" y="21"/>
                      </a:cubicBezTo>
                      <a:lnTo>
                        <a:pt x="5" y="2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0" name="iṩḷïḑè">
                  <a:extLst>
                    <a:ext uri="{FF2B5EF4-FFF2-40B4-BE49-F238E27FC236}">
                      <a16:creationId xmlns:a16="http://schemas.microsoft.com/office/drawing/2014/main" id="{B443C059-2667-4F82-B175-542BD875A76D}"/>
                    </a:ext>
                  </a:extLst>
                </p:cNvPr>
                <p:cNvSpPr/>
                <p:nvPr/>
              </p:nvSpPr>
              <p:spPr bwMode="auto">
                <a:xfrm>
                  <a:off x="5909196" y="2563340"/>
                  <a:ext cx="30145" cy="126924"/>
                </a:xfrm>
                <a:custGeom>
                  <a:avLst/>
                  <a:gdLst>
                    <a:gd name="T0" fmla="*/ 3 w 8"/>
                    <a:gd name="T1" fmla="*/ 34 h 34"/>
                    <a:gd name="T2" fmla="*/ 6 w 8"/>
                    <a:gd name="T3" fmla="*/ 0 h 34"/>
                    <a:gd name="T4" fmla="*/ 8 w 8"/>
                    <a:gd name="T5" fmla="*/ 1 h 34"/>
                    <a:gd name="T6" fmla="*/ 6 w 8"/>
                    <a:gd name="T7" fmla="*/ 33 h 34"/>
                    <a:gd name="T8" fmla="*/ 3 w 8"/>
                    <a:gd name="T9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34">
                      <a:moveTo>
                        <a:pt x="3" y="34"/>
                      </a:moveTo>
                      <a:cubicBezTo>
                        <a:pt x="3" y="31"/>
                        <a:pt x="0" y="6"/>
                        <a:pt x="6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4" y="6"/>
                        <a:pt x="5" y="26"/>
                        <a:pt x="6" y="33"/>
                      </a:cubicBez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iş1iḍé">
                  <a:extLst>
                    <a:ext uri="{FF2B5EF4-FFF2-40B4-BE49-F238E27FC236}">
                      <a16:creationId xmlns:a16="http://schemas.microsoft.com/office/drawing/2014/main" id="{C3D4107C-F996-4F2D-8499-C33F7DE7FA6D}"/>
                    </a:ext>
                  </a:extLst>
                </p:cNvPr>
                <p:cNvSpPr/>
                <p:nvPr/>
              </p:nvSpPr>
              <p:spPr bwMode="auto">
                <a:xfrm>
                  <a:off x="5969484" y="2629975"/>
                  <a:ext cx="34904" cy="68221"/>
                </a:xfrm>
                <a:custGeom>
                  <a:avLst/>
                  <a:gdLst>
                    <a:gd name="T0" fmla="*/ 3 w 9"/>
                    <a:gd name="T1" fmla="*/ 18 h 18"/>
                    <a:gd name="T2" fmla="*/ 0 w 9"/>
                    <a:gd name="T3" fmla="*/ 18 h 18"/>
                    <a:gd name="T4" fmla="*/ 8 w 9"/>
                    <a:gd name="T5" fmla="*/ 0 h 18"/>
                    <a:gd name="T6" fmla="*/ 9 w 9"/>
                    <a:gd name="T7" fmla="*/ 3 h 18"/>
                    <a:gd name="T8" fmla="*/ 3 w 9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3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5"/>
                        <a:pt x="3" y="1"/>
                        <a:pt x="8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6" y="4"/>
                        <a:pt x="4" y="12"/>
                        <a:pt x="3" y="1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í$ľîḑe">
                  <a:extLst>
                    <a:ext uri="{FF2B5EF4-FFF2-40B4-BE49-F238E27FC236}">
                      <a16:creationId xmlns:a16="http://schemas.microsoft.com/office/drawing/2014/main" id="{C6C4BFCC-DBB1-47B5-B977-36A886DDB9BE}"/>
                    </a:ext>
                  </a:extLst>
                </p:cNvPr>
                <p:cNvSpPr/>
                <p:nvPr/>
              </p:nvSpPr>
              <p:spPr bwMode="auto">
                <a:xfrm>
                  <a:off x="6023427" y="2656946"/>
                  <a:ext cx="96780" cy="66635"/>
                </a:xfrm>
                <a:custGeom>
                  <a:avLst/>
                  <a:gdLst>
                    <a:gd name="T0" fmla="*/ 3 w 26"/>
                    <a:gd name="T1" fmla="*/ 18 h 18"/>
                    <a:gd name="T2" fmla="*/ 0 w 26"/>
                    <a:gd name="T3" fmla="*/ 16 h 18"/>
                    <a:gd name="T4" fmla="*/ 26 w 26"/>
                    <a:gd name="T5" fmla="*/ 1 h 18"/>
                    <a:gd name="T6" fmla="*/ 25 w 26"/>
                    <a:gd name="T7" fmla="*/ 4 h 18"/>
                    <a:gd name="T8" fmla="*/ 3 w 26"/>
                    <a:gd name="T9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8">
                      <a:moveTo>
                        <a:pt x="3" y="18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14" y="0"/>
                        <a:pt x="26" y="1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16" y="3"/>
                        <a:pt x="3" y="18"/>
                        <a:pt x="3" y="18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ïsḻíḑè">
                  <a:extLst>
                    <a:ext uri="{FF2B5EF4-FFF2-40B4-BE49-F238E27FC236}">
                      <a16:creationId xmlns:a16="http://schemas.microsoft.com/office/drawing/2014/main" id="{7904752C-A67B-449F-BDC4-1C559FFFC53A}"/>
                    </a:ext>
                  </a:extLst>
                </p:cNvPr>
                <p:cNvSpPr/>
                <p:nvPr/>
              </p:nvSpPr>
              <p:spPr bwMode="auto">
                <a:xfrm>
                  <a:off x="6056745" y="2736273"/>
                  <a:ext cx="44423" cy="22212"/>
                </a:xfrm>
                <a:custGeom>
                  <a:avLst/>
                  <a:gdLst>
                    <a:gd name="T0" fmla="*/ 2 w 12"/>
                    <a:gd name="T1" fmla="*/ 6 h 6"/>
                    <a:gd name="T2" fmla="*/ 0 w 12"/>
                    <a:gd name="T3" fmla="*/ 4 h 6"/>
                    <a:gd name="T4" fmla="*/ 12 w 12"/>
                    <a:gd name="T5" fmla="*/ 1 h 6"/>
                    <a:gd name="T6" fmla="*/ 11 w 12"/>
                    <a:gd name="T7" fmla="*/ 4 h 6"/>
                    <a:gd name="T8" fmla="*/ 2 w 1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6">
                      <a:moveTo>
                        <a:pt x="2" y="6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6" y="0"/>
                        <a:pt x="12" y="1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7" y="4"/>
                        <a:pt x="2" y="6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ïṧlïḍê">
                  <a:extLst>
                    <a:ext uri="{FF2B5EF4-FFF2-40B4-BE49-F238E27FC236}">
                      <a16:creationId xmlns:a16="http://schemas.microsoft.com/office/drawing/2014/main" id="{6F8936EC-3CB7-4FD2-9016-568A74A8B78F}"/>
                    </a:ext>
                  </a:extLst>
                </p:cNvPr>
                <p:cNvSpPr/>
                <p:nvPr/>
              </p:nvSpPr>
              <p:spPr bwMode="auto">
                <a:xfrm>
                  <a:off x="5717224" y="2736273"/>
                  <a:ext cx="46010" cy="22212"/>
                </a:xfrm>
                <a:custGeom>
                  <a:avLst/>
                  <a:gdLst>
                    <a:gd name="T0" fmla="*/ 10 w 12"/>
                    <a:gd name="T1" fmla="*/ 6 h 6"/>
                    <a:gd name="T2" fmla="*/ 0 w 12"/>
                    <a:gd name="T3" fmla="*/ 3 h 6"/>
                    <a:gd name="T4" fmla="*/ 0 w 12"/>
                    <a:gd name="T5" fmla="*/ 0 h 6"/>
                    <a:gd name="T6" fmla="*/ 12 w 12"/>
                    <a:gd name="T7" fmla="*/ 4 h 6"/>
                    <a:gd name="T8" fmla="*/ 10 w 1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6">
                      <a:moveTo>
                        <a:pt x="10" y="6"/>
                      </a:moveTo>
                      <a:cubicBezTo>
                        <a:pt x="9" y="6"/>
                        <a:pt x="6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11" y="4"/>
                        <a:pt x="12" y="4"/>
                      </a:cubicBez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1" name="îṣļïḍè">
                <a:extLst>
                  <a:ext uri="{FF2B5EF4-FFF2-40B4-BE49-F238E27FC236}">
                    <a16:creationId xmlns:a16="http://schemas.microsoft.com/office/drawing/2014/main" id="{4C5120C8-5922-4C12-BE8D-6767A7D8607E}"/>
                  </a:ext>
                </a:extLst>
              </p:cNvPr>
              <p:cNvGrpSpPr/>
              <p:nvPr/>
            </p:nvGrpSpPr>
            <p:grpSpPr>
              <a:xfrm>
                <a:off x="3272257" y="5170037"/>
                <a:ext cx="309377" cy="414088"/>
                <a:chOff x="3957743" y="5628549"/>
                <a:chExt cx="309377" cy="414088"/>
              </a:xfrm>
            </p:grpSpPr>
            <p:sp>
              <p:nvSpPr>
                <p:cNvPr id="95" name="íŝḷídê">
                  <a:extLst>
                    <a:ext uri="{FF2B5EF4-FFF2-40B4-BE49-F238E27FC236}">
                      <a16:creationId xmlns:a16="http://schemas.microsoft.com/office/drawing/2014/main" id="{A3FBD1E4-5E3D-4B5D-8FBB-3F71B6D8BF84}"/>
                    </a:ext>
                  </a:extLst>
                </p:cNvPr>
                <p:cNvSpPr/>
                <p:nvPr/>
              </p:nvSpPr>
              <p:spPr bwMode="auto">
                <a:xfrm>
                  <a:off x="3957743" y="5639654"/>
                  <a:ext cx="120578" cy="150721"/>
                </a:xfrm>
                <a:custGeom>
                  <a:avLst/>
                  <a:gdLst>
                    <a:gd name="T0" fmla="*/ 29 w 32"/>
                    <a:gd name="T1" fmla="*/ 2 h 40"/>
                    <a:gd name="T2" fmla="*/ 26 w 32"/>
                    <a:gd name="T3" fmla="*/ 1 h 40"/>
                    <a:gd name="T4" fmla="*/ 22 w 32"/>
                    <a:gd name="T5" fmla="*/ 0 h 40"/>
                    <a:gd name="T6" fmla="*/ 4 w 32"/>
                    <a:gd name="T7" fmla="*/ 14 h 40"/>
                    <a:gd name="T8" fmla="*/ 11 w 32"/>
                    <a:gd name="T9" fmla="*/ 39 h 40"/>
                    <a:gd name="T10" fmla="*/ 14 w 32"/>
                    <a:gd name="T11" fmla="*/ 40 h 40"/>
                    <a:gd name="T12" fmla="*/ 15 w 32"/>
                    <a:gd name="T13" fmla="*/ 40 h 40"/>
                    <a:gd name="T14" fmla="*/ 18 w 32"/>
                    <a:gd name="T15" fmla="*/ 40 h 40"/>
                    <a:gd name="T16" fmla="*/ 15 w 32"/>
                    <a:gd name="T17" fmla="*/ 38 h 40"/>
                    <a:gd name="T18" fmla="*/ 12 w 32"/>
                    <a:gd name="T19" fmla="*/ 37 h 40"/>
                    <a:gd name="T20" fmla="*/ 12 w 32"/>
                    <a:gd name="T21" fmla="*/ 37 h 40"/>
                    <a:gd name="T22" fmla="*/ 6 w 32"/>
                    <a:gd name="T23" fmla="*/ 15 h 40"/>
                    <a:gd name="T24" fmla="*/ 22 w 32"/>
                    <a:gd name="T25" fmla="*/ 2 h 40"/>
                    <a:gd name="T26" fmla="*/ 26 w 32"/>
                    <a:gd name="T27" fmla="*/ 2 h 40"/>
                    <a:gd name="T28" fmla="*/ 28 w 32"/>
                    <a:gd name="T29" fmla="*/ 4 h 40"/>
                    <a:gd name="T30" fmla="*/ 32 w 32"/>
                    <a:gd name="T31" fmla="*/ 5 h 40"/>
                    <a:gd name="T32" fmla="*/ 29 w 32"/>
                    <a:gd name="T3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40">
                      <a:moveTo>
                        <a:pt x="29" y="2"/>
                      </a:moveTo>
                      <a:cubicBezTo>
                        <a:pt x="28" y="2"/>
                        <a:pt x="27" y="1"/>
                        <a:pt x="26" y="1"/>
                      </a:cubicBezTo>
                      <a:cubicBezTo>
                        <a:pt x="25" y="0"/>
                        <a:pt x="23" y="0"/>
                        <a:pt x="22" y="0"/>
                      </a:cubicBezTo>
                      <a:cubicBezTo>
                        <a:pt x="15" y="0"/>
                        <a:pt x="8" y="5"/>
                        <a:pt x="4" y="14"/>
                      </a:cubicBezTo>
                      <a:cubicBezTo>
                        <a:pt x="0" y="25"/>
                        <a:pt x="3" y="36"/>
                        <a:pt x="11" y="39"/>
                      </a:cubicBezTo>
                      <a:cubicBezTo>
                        <a:pt x="12" y="39"/>
                        <a:pt x="13" y="40"/>
                        <a:pt x="14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6" y="40"/>
                        <a:pt x="17" y="40"/>
                        <a:pt x="18" y="40"/>
                      </a:cubicBezTo>
                      <a:cubicBezTo>
                        <a:pt x="17" y="39"/>
                        <a:pt x="16" y="39"/>
                        <a:pt x="15" y="38"/>
                      </a:cubicBezTo>
                      <a:cubicBezTo>
                        <a:pt x="14" y="38"/>
                        <a:pt x="13" y="38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5" y="34"/>
                        <a:pt x="2" y="24"/>
                        <a:pt x="6" y="15"/>
                      </a:cubicBezTo>
                      <a:cubicBezTo>
                        <a:pt x="9" y="7"/>
                        <a:pt x="16" y="2"/>
                        <a:pt x="22" y="2"/>
                      </a:cubicBezTo>
                      <a:cubicBezTo>
                        <a:pt x="23" y="2"/>
                        <a:pt x="24" y="2"/>
                        <a:pt x="26" y="2"/>
                      </a:cubicBezTo>
                      <a:cubicBezTo>
                        <a:pt x="27" y="3"/>
                        <a:pt x="28" y="4"/>
                        <a:pt x="28" y="4"/>
                      </a:cubicBezTo>
                      <a:cubicBezTo>
                        <a:pt x="30" y="4"/>
                        <a:pt x="31" y="5"/>
                        <a:pt x="32" y="5"/>
                      </a:cubicBezTo>
                      <a:cubicBezTo>
                        <a:pt x="31" y="4"/>
                        <a:pt x="30" y="3"/>
                        <a:pt x="29" y="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6" name="íşḻíde">
                  <a:extLst>
                    <a:ext uri="{FF2B5EF4-FFF2-40B4-BE49-F238E27FC236}">
                      <a16:creationId xmlns:a16="http://schemas.microsoft.com/office/drawing/2014/main" id="{9D21184D-17CF-41FF-8E82-EC9EE337FA50}"/>
                    </a:ext>
                  </a:extLst>
                </p:cNvPr>
                <p:cNvSpPr/>
                <p:nvPr/>
              </p:nvSpPr>
              <p:spPr bwMode="auto">
                <a:xfrm>
                  <a:off x="3987888" y="5647588"/>
                  <a:ext cx="134857" cy="150721"/>
                </a:xfrm>
                <a:custGeom>
                  <a:avLst/>
                  <a:gdLst>
                    <a:gd name="T0" fmla="*/ 25 w 36"/>
                    <a:gd name="T1" fmla="*/ 1 h 40"/>
                    <a:gd name="T2" fmla="*/ 21 w 36"/>
                    <a:gd name="T3" fmla="*/ 0 h 40"/>
                    <a:gd name="T4" fmla="*/ 20 w 36"/>
                    <a:gd name="T5" fmla="*/ 0 h 40"/>
                    <a:gd name="T6" fmla="*/ 18 w 36"/>
                    <a:gd name="T7" fmla="*/ 0 h 40"/>
                    <a:gd name="T8" fmla="*/ 3 w 36"/>
                    <a:gd name="T9" fmla="*/ 15 h 40"/>
                    <a:gd name="T10" fmla="*/ 4 w 36"/>
                    <a:gd name="T11" fmla="*/ 35 h 40"/>
                    <a:gd name="T12" fmla="*/ 6 w 36"/>
                    <a:gd name="T13" fmla="*/ 38 h 40"/>
                    <a:gd name="T14" fmla="*/ 9 w 36"/>
                    <a:gd name="T15" fmla="*/ 40 h 40"/>
                    <a:gd name="T16" fmla="*/ 14 w 36"/>
                    <a:gd name="T17" fmla="*/ 40 h 40"/>
                    <a:gd name="T18" fmla="*/ 31 w 36"/>
                    <a:gd name="T19" fmla="*/ 26 h 40"/>
                    <a:gd name="T20" fmla="*/ 25 w 36"/>
                    <a:gd name="T21" fmla="*/ 1 h 40"/>
                    <a:gd name="T22" fmla="*/ 29 w 36"/>
                    <a:gd name="T23" fmla="*/ 25 h 40"/>
                    <a:gd name="T24" fmla="*/ 14 w 36"/>
                    <a:gd name="T25" fmla="*/ 38 h 40"/>
                    <a:gd name="T26" fmla="*/ 10 w 36"/>
                    <a:gd name="T27" fmla="*/ 38 h 40"/>
                    <a:gd name="T28" fmla="*/ 10 w 36"/>
                    <a:gd name="T29" fmla="*/ 38 h 40"/>
                    <a:gd name="T30" fmla="*/ 7 w 36"/>
                    <a:gd name="T31" fmla="*/ 36 h 40"/>
                    <a:gd name="T32" fmla="*/ 4 w 36"/>
                    <a:gd name="T33" fmla="*/ 15 h 40"/>
                    <a:gd name="T34" fmla="*/ 20 w 36"/>
                    <a:gd name="T35" fmla="*/ 2 h 40"/>
                    <a:gd name="T36" fmla="*/ 20 w 36"/>
                    <a:gd name="T37" fmla="*/ 2 h 40"/>
                    <a:gd name="T38" fmla="*/ 24 w 36"/>
                    <a:gd name="T39" fmla="*/ 3 h 40"/>
                    <a:gd name="T40" fmla="*/ 24 w 36"/>
                    <a:gd name="T41" fmla="*/ 3 h 40"/>
                    <a:gd name="T42" fmla="*/ 29 w 36"/>
                    <a:gd name="T43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0">
                      <a:moveTo>
                        <a:pt x="25" y="1"/>
                      </a:moveTo>
                      <a:cubicBezTo>
                        <a:pt x="24" y="1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0" y="0"/>
                      </a:cubicBezTo>
                      <a:cubicBezTo>
                        <a:pt x="19" y="0"/>
                        <a:pt x="18" y="0"/>
                        <a:pt x="18" y="0"/>
                      </a:cubicBezTo>
                      <a:cubicBezTo>
                        <a:pt x="11" y="2"/>
                        <a:pt x="6" y="7"/>
                        <a:pt x="3" y="15"/>
                      </a:cubicBezTo>
                      <a:cubicBezTo>
                        <a:pt x="0" y="22"/>
                        <a:pt x="0" y="30"/>
                        <a:pt x="4" y="35"/>
                      </a:cubicBezTo>
                      <a:cubicBezTo>
                        <a:pt x="4" y="36"/>
                        <a:pt x="5" y="37"/>
                        <a:pt x="6" y="38"/>
                      </a:cubicBezTo>
                      <a:cubicBezTo>
                        <a:pt x="7" y="39"/>
                        <a:pt x="8" y="39"/>
                        <a:pt x="9" y="40"/>
                      </a:cubicBezTo>
                      <a:cubicBezTo>
                        <a:pt x="11" y="40"/>
                        <a:pt x="12" y="40"/>
                        <a:pt x="14" y="40"/>
                      </a:cubicBezTo>
                      <a:cubicBezTo>
                        <a:pt x="21" y="40"/>
                        <a:pt x="28" y="35"/>
                        <a:pt x="31" y="26"/>
                      </a:cubicBezTo>
                      <a:cubicBezTo>
                        <a:pt x="36" y="15"/>
                        <a:pt x="33" y="4"/>
                        <a:pt x="25" y="1"/>
                      </a:cubicBezTo>
                      <a:close/>
                      <a:moveTo>
                        <a:pt x="29" y="25"/>
                      </a:moveTo>
                      <a:cubicBezTo>
                        <a:pt x="26" y="33"/>
                        <a:pt x="20" y="38"/>
                        <a:pt x="14" y="38"/>
                      </a:cubicBezTo>
                      <a:cubicBezTo>
                        <a:pt x="12" y="38"/>
                        <a:pt x="11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7"/>
                        <a:pt x="8" y="37"/>
                        <a:pt x="7" y="36"/>
                      </a:cubicBezTo>
                      <a:cubicBezTo>
                        <a:pt x="3" y="32"/>
                        <a:pt x="1" y="23"/>
                        <a:pt x="4" y="15"/>
                      </a:cubicBezTo>
                      <a:cubicBezTo>
                        <a:pt x="8" y="8"/>
                        <a:pt x="14" y="2"/>
                        <a:pt x="20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2" y="2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31" y="6"/>
                        <a:pt x="33" y="16"/>
                        <a:pt x="29" y="2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7" name="ïṩ1îďe">
                  <a:extLst>
                    <a:ext uri="{FF2B5EF4-FFF2-40B4-BE49-F238E27FC236}">
                      <a16:creationId xmlns:a16="http://schemas.microsoft.com/office/drawing/2014/main" id="{03999A8D-06E7-4448-AA53-2D79443F840A}"/>
                    </a:ext>
                  </a:extLst>
                </p:cNvPr>
                <p:cNvSpPr/>
                <p:nvPr/>
              </p:nvSpPr>
              <p:spPr bwMode="auto">
                <a:xfrm>
                  <a:off x="4105292" y="5883982"/>
                  <a:ext cx="120578" cy="150721"/>
                </a:xfrm>
                <a:custGeom>
                  <a:avLst/>
                  <a:gdLst>
                    <a:gd name="T0" fmla="*/ 29 w 32"/>
                    <a:gd name="T1" fmla="*/ 2 h 40"/>
                    <a:gd name="T2" fmla="*/ 26 w 32"/>
                    <a:gd name="T3" fmla="*/ 1 h 40"/>
                    <a:gd name="T4" fmla="*/ 22 w 32"/>
                    <a:gd name="T5" fmla="*/ 0 h 40"/>
                    <a:gd name="T6" fmla="*/ 4 w 32"/>
                    <a:gd name="T7" fmla="*/ 14 h 40"/>
                    <a:gd name="T8" fmla="*/ 11 w 32"/>
                    <a:gd name="T9" fmla="*/ 39 h 40"/>
                    <a:gd name="T10" fmla="*/ 14 w 32"/>
                    <a:gd name="T11" fmla="*/ 40 h 40"/>
                    <a:gd name="T12" fmla="*/ 15 w 32"/>
                    <a:gd name="T13" fmla="*/ 40 h 40"/>
                    <a:gd name="T14" fmla="*/ 18 w 32"/>
                    <a:gd name="T15" fmla="*/ 40 h 40"/>
                    <a:gd name="T16" fmla="*/ 15 w 32"/>
                    <a:gd name="T17" fmla="*/ 38 h 40"/>
                    <a:gd name="T18" fmla="*/ 12 w 32"/>
                    <a:gd name="T19" fmla="*/ 37 h 40"/>
                    <a:gd name="T20" fmla="*/ 12 w 32"/>
                    <a:gd name="T21" fmla="*/ 37 h 40"/>
                    <a:gd name="T22" fmla="*/ 6 w 32"/>
                    <a:gd name="T23" fmla="*/ 15 h 40"/>
                    <a:gd name="T24" fmla="*/ 22 w 32"/>
                    <a:gd name="T25" fmla="*/ 2 h 40"/>
                    <a:gd name="T26" fmla="*/ 25 w 32"/>
                    <a:gd name="T27" fmla="*/ 3 h 40"/>
                    <a:gd name="T28" fmla="*/ 28 w 32"/>
                    <a:gd name="T29" fmla="*/ 4 h 40"/>
                    <a:gd name="T30" fmla="*/ 32 w 32"/>
                    <a:gd name="T31" fmla="*/ 5 h 40"/>
                    <a:gd name="T32" fmla="*/ 29 w 32"/>
                    <a:gd name="T33" fmla="*/ 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2" h="40">
                      <a:moveTo>
                        <a:pt x="29" y="2"/>
                      </a:moveTo>
                      <a:cubicBezTo>
                        <a:pt x="28" y="2"/>
                        <a:pt x="27" y="1"/>
                        <a:pt x="26" y="1"/>
                      </a:cubicBezTo>
                      <a:cubicBezTo>
                        <a:pt x="25" y="0"/>
                        <a:pt x="23" y="0"/>
                        <a:pt x="22" y="0"/>
                      </a:cubicBezTo>
                      <a:cubicBezTo>
                        <a:pt x="15" y="0"/>
                        <a:pt x="8" y="6"/>
                        <a:pt x="4" y="14"/>
                      </a:cubicBezTo>
                      <a:cubicBezTo>
                        <a:pt x="0" y="25"/>
                        <a:pt x="3" y="36"/>
                        <a:pt x="11" y="39"/>
                      </a:cubicBezTo>
                      <a:cubicBezTo>
                        <a:pt x="12" y="40"/>
                        <a:pt x="13" y="40"/>
                        <a:pt x="14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6" y="40"/>
                        <a:pt x="17" y="40"/>
                        <a:pt x="18" y="40"/>
                      </a:cubicBezTo>
                      <a:cubicBezTo>
                        <a:pt x="17" y="39"/>
                        <a:pt x="16" y="39"/>
                        <a:pt x="15" y="38"/>
                      </a:cubicBezTo>
                      <a:cubicBezTo>
                        <a:pt x="14" y="38"/>
                        <a:pt x="13" y="38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5" y="34"/>
                        <a:pt x="2" y="24"/>
                        <a:pt x="6" y="15"/>
                      </a:cubicBezTo>
                      <a:cubicBezTo>
                        <a:pt x="9" y="7"/>
                        <a:pt x="16" y="2"/>
                        <a:pt x="22" y="2"/>
                      </a:cubicBezTo>
                      <a:cubicBezTo>
                        <a:pt x="23" y="2"/>
                        <a:pt x="24" y="2"/>
                        <a:pt x="25" y="3"/>
                      </a:cubicBezTo>
                      <a:cubicBezTo>
                        <a:pt x="27" y="3"/>
                        <a:pt x="27" y="4"/>
                        <a:pt x="28" y="4"/>
                      </a:cubicBezTo>
                      <a:cubicBezTo>
                        <a:pt x="30" y="4"/>
                        <a:pt x="31" y="5"/>
                        <a:pt x="32" y="5"/>
                      </a:cubicBezTo>
                      <a:cubicBezTo>
                        <a:pt x="31" y="4"/>
                        <a:pt x="30" y="3"/>
                        <a:pt x="29" y="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8" name="iSḻíḋè">
                  <a:extLst>
                    <a:ext uri="{FF2B5EF4-FFF2-40B4-BE49-F238E27FC236}">
                      <a16:creationId xmlns:a16="http://schemas.microsoft.com/office/drawing/2014/main" id="{C4E51C3A-6256-4A34-AD48-6A54FA274A79}"/>
                    </a:ext>
                  </a:extLst>
                </p:cNvPr>
                <p:cNvSpPr/>
                <p:nvPr/>
              </p:nvSpPr>
              <p:spPr bwMode="auto">
                <a:xfrm>
                  <a:off x="4130677" y="5891916"/>
                  <a:ext cx="136443" cy="150721"/>
                </a:xfrm>
                <a:custGeom>
                  <a:avLst/>
                  <a:gdLst>
                    <a:gd name="T0" fmla="*/ 26 w 36"/>
                    <a:gd name="T1" fmla="*/ 1 h 40"/>
                    <a:gd name="T2" fmla="*/ 22 w 36"/>
                    <a:gd name="T3" fmla="*/ 0 h 40"/>
                    <a:gd name="T4" fmla="*/ 21 w 36"/>
                    <a:gd name="T5" fmla="*/ 0 h 40"/>
                    <a:gd name="T6" fmla="*/ 18 w 36"/>
                    <a:gd name="T7" fmla="*/ 1 h 40"/>
                    <a:gd name="T8" fmla="*/ 3 w 36"/>
                    <a:gd name="T9" fmla="*/ 15 h 40"/>
                    <a:gd name="T10" fmla="*/ 5 w 36"/>
                    <a:gd name="T11" fmla="*/ 35 h 40"/>
                    <a:gd name="T12" fmla="*/ 7 w 36"/>
                    <a:gd name="T13" fmla="*/ 38 h 40"/>
                    <a:gd name="T14" fmla="*/ 10 w 36"/>
                    <a:gd name="T15" fmla="*/ 40 h 40"/>
                    <a:gd name="T16" fmla="*/ 15 w 36"/>
                    <a:gd name="T17" fmla="*/ 40 h 40"/>
                    <a:gd name="T18" fmla="*/ 32 w 36"/>
                    <a:gd name="T19" fmla="*/ 26 h 40"/>
                    <a:gd name="T20" fmla="*/ 26 w 36"/>
                    <a:gd name="T21" fmla="*/ 1 h 40"/>
                    <a:gd name="T22" fmla="*/ 30 w 36"/>
                    <a:gd name="T23" fmla="*/ 25 h 40"/>
                    <a:gd name="T24" fmla="*/ 15 w 36"/>
                    <a:gd name="T25" fmla="*/ 38 h 40"/>
                    <a:gd name="T26" fmla="*/ 11 w 36"/>
                    <a:gd name="T27" fmla="*/ 38 h 40"/>
                    <a:gd name="T28" fmla="*/ 11 w 36"/>
                    <a:gd name="T29" fmla="*/ 38 h 40"/>
                    <a:gd name="T30" fmla="*/ 8 w 36"/>
                    <a:gd name="T31" fmla="*/ 36 h 40"/>
                    <a:gd name="T32" fmla="*/ 5 w 36"/>
                    <a:gd name="T33" fmla="*/ 15 h 40"/>
                    <a:gd name="T34" fmla="*/ 21 w 36"/>
                    <a:gd name="T35" fmla="*/ 2 h 40"/>
                    <a:gd name="T36" fmla="*/ 21 w 36"/>
                    <a:gd name="T37" fmla="*/ 2 h 40"/>
                    <a:gd name="T38" fmla="*/ 25 w 36"/>
                    <a:gd name="T39" fmla="*/ 3 h 40"/>
                    <a:gd name="T40" fmla="*/ 25 w 36"/>
                    <a:gd name="T41" fmla="*/ 3 h 40"/>
                    <a:gd name="T42" fmla="*/ 30 w 36"/>
                    <a:gd name="T43" fmla="*/ 2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6" h="40">
                      <a:moveTo>
                        <a:pt x="26" y="1"/>
                      </a:moveTo>
                      <a:cubicBezTo>
                        <a:pt x="25" y="1"/>
                        <a:pt x="23" y="0"/>
                        <a:pt x="22" y="0"/>
                      </a:cubicBezTo>
                      <a:cubicBezTo>
                        <a:pt x="22" y="0"/>
                        <a:pt x="21" y="0"/>
                        <a:pt x="21" y="0"/>
                      </a:cubicBezTo>
                      <a:cubicBezTo>
                        <a:pt x="20" y="0"/>
                        <a:pt x="19" y="0"/>
                        <a:pt x="18" y="1"/>
                      </a:cubicBezTo>
                      <a:cubicBezTo>
                        <a:pt x="12" y="2"/>
                        <a:pt x="6" y="7"/>
                        <a:pt x="3" y="15"/>
                      </a:cubicBezTo>
                      <a:cubicBezTo>
                        <a:pt x="0" y="22"/>
                        <a:pt x="1" y="30"/>
                        <a:pt x="5" y="35"/>
                      </a:cubicBezTo>
                      <a:cubicBezTo>
                        <a:pt x="5" y="36"/>
                        <a:pt x="6" y="37"/>
                        <a:pt x="7" y="38"/>
                      </a:cubicBezTo>
                      <a:cubicBezTo>
                        <a:pt x="8" y="39"/>
                        <a:pt x="9" y="39"/>
                        <a:pt x="10" y="40"/>
                      </a:cubicBezTo>
                      <a:cubicBezTo>
                        <a:pt x="12" y="40"/>
                        <a:pt x="13" y="40"/>
                        <a:pt x="15" y="40"/>
                      </a:cubicBezTo>
                      <a:cubicBezTo>
                        <a:pt x="22" y="40"/>
                        <a:pt x="29" y="35"/>
                        <a:pt x="32" y="26"/>
                      </a:cubicBezTo>
                      <a:cubicBezTo>
                        <a:pt x="36" y="16"/>
                        <a:pt x="33" y="4"/>
                        <a:pt x="26" y="1"/>
                      </a:cubicBezTo>
                      <a:close/>
                      <a:moveTo>
                        <a:pt x="30" y="25"/>
                      </a:moveTo>
                      <a:cubicBezTo>
                        <a:pt x="27" y="33"/>
                        <a:pt x="21" y="38"/>
                        <a:pt x="15" y="38"/>
                      </a:cubicBezTo>
                      <a:cubicBezTo>
                        <a:pt x="13" y="38"/>
                        <a:pt x="12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0" y="37"/>
                        <a:pt x="9" y="37"/>
                        <a:pt x="8" y="36"/>
                      </a:cubicBezTo>
                      <a:cubicBezTo>
                        <a:pt x="3" y="32"/>
                        <a:pt x="2" y="23"/>
                        <a:pt x="5" y="15"/>
                      </a:cubicBezTo>
                      <a:cubicBezTo>
                        <a:pt x="8" y="8"/>
                        <a:pt x="15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3" y="2"/>
                        <a:pt x="24" y="3"/>
                        <a:pt x="25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32" y="6"/>
                        <a:pt x="34" y="16"/>
                        <a:pt x="30" y="2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ïŝḷíďê">
                  <a:extLst>
                    <a:ext uri="{FF2B5EF4-FFF2-40B4-BE49-F238E27FC236}">
                      <a16:creationId xmlns:a16="http://schemas.microsoft.com/office/drawing/2014/main" id="{276B7107-E396-48DF-94E9-371B20A50F0E}"/>
                    </a:ext>
                  </a:extLst>
                </p:cNvPr>
                <p:cNvSpPr/>
                <p:nvPr/>
              </p:nvSpPr>
              <p:spPr bwMode="auto">
                <a:xfrm>
                  <a:off x="3984715" y="5647588"/>
                  <a:ext cx="274473" cy="395049"/>
                </a:xfrm>
                <a:custGeom>
                  <a:avLst/>
                  <a:gdLst>
                    <a:gd name="T0" fmla="*/ 125 w 173"/>
                    <a:gd name="T1" fmla="*/ 0 h 249"/>
                    <a:gd name="T2" fmla="*/ 2 w 173"/>
                    <a:gd name="T3" fmla="*/ 244 h 249"/>
                    <a:gd name="T4" fmla="*/ 0 w 173"/>
                    <a:gd name="T5" fmla="*/ 249 h 249"/>
                    <a:gd name="T6" fmla="*/ 0 w 173"/>
                    <a:gd name="T7" fmla="*/ 249 h 249"/>
                    <a:gd name="T8" fmla="*/ 47 w 173"/>
                    <a:gd name="T9" fmla="*/ 249 h 249"/>
                    <a:gd name="T10" fmla="*/ 173 w 173"/>
                    <a:gd name="T11" fmla="*/ 0 h 249"/>
                    <a:gd name="T12" fmla="*/ 125 w 173"/>
                    <a:gd name="T13" fmla="*/ 0 h 249"/>
                    <a:gd name="T14" fmla="*/ 45 w 173"/>
                    <a:gd name="T15" fmla="*/ 244 h 249"/>
                    <a:gd name="T16" fmla="*/ 7 w 173"/>
                    <a:gd name="T17" fmla="*/ 244 h 249"/>
                    <a:gd name="T18" fmla="*/ 128 w 173"/>
                    <a:gd name="T19" fmla="*/ 5 h 249"/>
                    <a:gd name="T20" fmla="*/ 166 w 173"/>
                    <a:gd name="T21" fmla="*/ 5 h 249"/>
                    <a:gd name="T22" fmla="*/ 130 w 173"/>
                    <a:gd name="T23" fmla="*/ 73 h 249"/>
                    <a:gd name="T24" fmla="*/ 45 w 173"/>
                    <a:gd name="T25" fmla="*/ 244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3" h="249">
                      <a:moveTo>
                        <a:pt x="125" y="0"/>
                      </a:moveTo>
                      <a:lnTo>
                        <a:pt x="2" y="244"/>
                      </a:lnTo>
                      <a:lnTo>
                        <a:pt x="0" y="249"/>
                      </a:lnTo>
                      <a:lnTo>
                        <a:pt x="0" y="249"/>
                      </a:lnTo>
                      <a:lnTo>
                        <a:pt x="47" y="249"/>
                      </a:lnTo>
                      <a:lnTo>
                        <a:pt x="173" y="0"/>
                      </a:lnTo>
                      <a:lnTo>
                        <a:pt x="125" y="0"/>
                      </a:lnTo>
                      <a:close/>
                      <a:moveTo>
                        <a:pt x="45" y="244"/>
                      </a:moveTo>
                      <a:lnTo>
                        <a:pt x="7" y="244"/>
                      </a:lnTo>
                      <a:lnTo>
                        <a:pt x="128" y="5"/>
                      </a:lnTo>
                      <a:lnTo>
                        <a:pt x="166" y="5"/>
                      </a:lnTo>
                      <a:lnTo>
                        <a:pt x="130" y="73"/>
                      </a:lnTo>
                      <a:lnTo>
                        <a:pt x="45" y="24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iśļiḑé">
                  <a:extLst>
                    <a:ext uri="{FF2B5EF4-FFF2-40B4-BE49-F238E27FC236}">
                      <a16:creationId xmlns:a16="http://schemas.microsoft.com/office/drawing/2014/main" id="{D477071C-1705-4C19-A32E-570B419E4269}"/>
                    </a:ext>
                  </a:extLst>
                </p:cNvPr>
                <p:cNvSpPr/>
                <p:nvPr/>
              </p:nvSpPr>
              <p:spPr bwMode="auto">
                <a:xfrm>
                  <a:off x="3968849" y="5628549"/>
                  <a:ext cx="290338" cy="414088"/>
                </a:xfrm>
                <a:custGeom>
                  <a:avLst/>
                  <a:gdLst>
                    <a:gd name="T0" fmla="*/ 166 w 183"/>
                    <a:gd name="T1" fmla="*/ 0 h 261"/>
                    <a:gd name="T2" fmla="*/ 126 w 183"/>
                    <a:gd name="T3" fmla="*/ 0 h 261"/>
                    <a:gd name="T4" fmla="*/ 0 w 183"/>
                    <a:gd name="T5" fmla="*/ 246 h 261"/>
                    <a:gd name="T6" fmla="*/ 0 w 183"/>
                    <a:gd name="T7" fmla="*/ 246 h 261"/>
                    <a:gd name="T8" fmla="*/ 10 w 183"/>
                    <a:gd name="T9" fmla="*/ 261 h 261"/>
                    <a:gd name="T10" fmla="*/ 10 w 183"/>
                    <a:gd name="T11" fmla="*/ 261 h 261"/>
                    <a:gd name="T12" fmla="*/ 40 w 183"/>
                    <a:gd name="T13" fmla="*/ 261 h 261"/>
                    <a:gd name="T14" fmla="*/ 43 w 183"/>
                    <a:gd name="T15" fmla="*/ 256 h 261"/>
                    <a:gd name="T16" fmla="*/ 12 w 183"/>
                    <a:gd name="T17" fmla="*/ 256 h 261"/>
                    <a:gd name="T18" fmla="*/ 12 w 183"/>
                    <a:gd name="T19" fmla="*/ 256 h 261"/>
                    <a:gd name="T20" fmla="*/ 5 w 183"/>
                    <a:gd name="T21" fmla="*/ 246 h 261"/>
                    <a:gd name="T22" fmla="*/ 128 w 183"/>
                    <a:gd name="T23" fmla="*/ 5 h 261"/>
                    <a:gd name="T24" fmla="*/ 164 w 183"/>
                    <a:gd name="T25" fmla="*/ 5 h 261"/>
                    <a:gd name="T26" fmla="*/ 173 w 183"/>
                    <a:gd name="T27" fmla="*/ 12 h 261"/>
                    <a:gd name="T28" fmla="*/ 176 w 183"/>
                    <a:gd name="T29" fmla="*/ 14 h 261"/>
                    <a:gd name="T30" fmla="*/ 173 w 183"/>
                    <a:gd name="T31" fmla="*/ 17 h 261"/>
                    <a:gd name="T32" fmla="*/ 176 w 183"/>
                    <a:gd name="T33" fmla="*/ 17 h 261"/>
                    <a:gd name="T34" fmla="*/ 140 w 183"/>
                    <a:gd name="T35" fmla="*/ 85 h 261"/>
                    <a:gd name="T36" fmla="*/ 183 w 183"/>
                    <a:gd name="T37" fmla="*/ 12 h 261"/>
                    <a:gd name="T38" fmla="*/ 183 w 183"/>
                    <a:gd name="T39" fmla="*/ 12 h 261"/>
                    <a:gd name="T40" fmla="*/ 166 w 183"/>
                    <a:gd name="T41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3" h="261">
                      <a:moveTo>
                        <a:pt x="166" y="0"/>
                      </a:moveTo>
                      <a:lnTo>
                        <a:pt x="126" y="0"/>
                      </a:lnTo>
                      <a:lnTo>
                        <a:pt x="0" y="246"/>
                      </a:lnTo>
                      <a:lnTo>
                        <a:pt x="0" y="246"/>
                      </a:lnTo>
                      <a:lnTo>
                        <a:pt x="10" y="261"/>
                      </a:lnTo>
                      <a:lnTo>
                        <a:pt x="10" y="261"/>
                      </a:lnTo>
                      <a:lnTo>
                        <a:pt x="40" y="261"/>
                      </a:lnTo>
                      <a:lnTo>
                        <a:pt x="43" y="256"/>
                      </a:lnTo>
                      <a:lnTo>
                        <a:pt x="12" y="256"/>
                      </a:lnTo>
                      <a:lnTo>
                        <a:pt x="12" y="256"/>
                      </a:lnTo>
                      <a:lnTo>
                        <a:pt x="5" y="246"/>
                      </a:lnTo>
                      <a:lnTo>
                        <a:pt x="128" y="5"/>
                      </a:lnTo>
                      <a:lnTo>
                        <a:pt x="164" y="5"/>
                      </a:lnTo>
                      <a:lnTo>
                        <a:pt x="173" y="12"/>
                      </a:lnTo>
                      <a:lnTo>
                        <a:pt x="176" y="14"/>
                      </a:lnTo>
                      <a:lnTo>
                        <a:pt x="173" y="17"/>
                      </a:lnTo>
                      <a:lnTo>
                        <a:pt x="176" y="17"/>
                      </a:lnTo>
                      <a:lnTo>
                        <a:pt x="140" y="85"/>
                      </a:lnTo>
                      <a:lnTo>
                        <a:pt x="183" y="12"/>
                      </a:lnTo>
                      <a:lnTo>
                        <a:pt x="183" y="12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2" name="iṧḻíḑê">
                <a:extLst>
                  <a:ext uri="{FF2B5EF4-FFF2-40B4-BE49-F238E27FC236}">
                    <a16:creationId xmlns:a16="http://schemas.microsoft.com/office/drawing/2014/main" id="{98AC411D-846C-4D9B-A14D-2837D8E58C74}"/>
                  </a:ext>
                </a:extLst>
              </p:cNvPr>
              <p:cNvGrpSpPr/>
              <p:nvPr/>
            </p:nvGrpSpPr>
            <p:grpSpPr>
              <a:xfrm>
                <a:off x="1882274" y="3689768"/>
                <a:ext cx="414088" cy="488656"/>
                <a:chOff x="4711354" y="5301720"/>
                <a:chExt cx="414088" cy="488656"/>
              </a:xfrm>
            </p:grpSpPr>
            <p:sp>
              <p:nvSpPr>
                <p:cNvPr id="91" name="ïṧ1îḋé">
                  <a:extLst>
                    <a:ext uri="{FF2B5EF4-FFF2-40B4-BE49-F238E27FC236}">
                      <a16:creationId xmlns:a16="http://schemas.microsoft.com/office/drawing/2014/main" id="{BB49CAF6-199F-4047-A50B-BA734EC60962}"/>
                    </a:ext>
                  </a:extLst>
                </p:cNvPr>
                <p:cNvSpPr/>
                <p:nvPr/>
              </p:nvSpPr>
              <p:spPr bwMode="auto">
                <a:xfrm>
                  <a:off x="4801786" y="5301720"/>
                  <a:ext cx="323656" cy="323656"/>
                </a:xfrm>
                <a:custGeom>
                  <a:avLst/>
                  <a:gdLst>
                    <a:gd name="T0" fmla="*/ 43 w 86"/>
                    <a:gd name="T1" fmla="*/ 86 h 86"/>
                    <a:gd name="T2" fmla="*/ 0 w 86"/>
                    <a:gd name="T3" fmla="*/ 43 h 86"/>
                    <a:gd name="T4" fmla="*/ 43 w 86"/>
                    <a:gd name="T5" fmla="*/ 0 h 86"/>
                    <a:gd name="T6" fmla="*/ 86 w 86"/>
                    <a:gd name="T7" fmla="*/ 43 h 86"/>
                    <a:gd name="T8" fmla="*/ 43 w 86"/>
                    <a:gd name="T9" fmla="*/ 86 h 86"/>
                    <a:gd name="T10" fmla="*/ 43 w 86"/>
                    <a:gd name="T11" fmla="*/ 3 h 86"/>
                    <a:gd name="T12" fmla="*/ 3 w 86"/>
                    <a:gd name="T13" fmla="*/ 43 h 86"/>
                    <a:gd name="T14" fmla="*/ 43 w 86"/>
                    <a:gd name="T15" fmla="*/ 83 h 86"/>
                    <a:gd name="T16" fmla="*/ 83 w 86"/>
                    <a:gd name="T17" fmla="*/ 43 h 86"/>
                    <a:gd name="T18" fmla="*/ 43 w 86"/>
                    <a:gd name="T19" fmla="*/ 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86">
                      <a:moveTo>
                        <a:pt x="43" y="86"/>
                      </a:moveTo>
                      <a:cubicBezTo>
                        <a:pt x="19" y="86"/>
                        <a:pt x="0" y="67"/>
                        <a:pt x="0" y="43"/>
                      </a:cubicBezTo>
                      <a:cubicBezTo>
                        <a:pt x="0" y="20"/>
                        <a:pt x="19" y="0"/>
                        <a:pt x="43" y="0"/>
                      </a:cubicBezTo>
                      <a:cubicBezTo>
                        <a:pt x="67" y="0"/>
                        <a:pt x="86" y="20"/>
                        <a:pt x="86" y="43"/>
                      </a:cubicBezTo>
                      <a:cubicBezTo>
                        <a:pt x="86" y="67"/>
                        <a:pt x="67" y="86"/>
                        <a:pt x="43" y="86"/>
                      </a:cubicBezTo>
                      <a:close/>
                      <a:moveTo>
                        <a:pt x="43" y="3"/>
                      </a:moveTo>
                      <a:cubicBezTo>
                        <a:pt x="21" y="3"/>
                        <a:pt x="3" y="21"/>
                        <a:pt x="3" y="43"/>
                      </a:cubicBezTo>
                      <a:cubicBezTo>
                        <a:pt x="3" y="65"/>
                        <a:pt x="21" y="83"/>
                        <a:pt x="43" y="83"/>
                      </a:cubicBezTo>
                      <a:cubicBezTo>
                        <a:pt x="65" y="83"/>
                        <a:pt x="83" y="65"/>
                        <a:pt x="83" y="43"/>
                      </a:cubicBezTo>
                      <a:cubicBezTo>
                        <a:pt x="83" y="21"/>
                        <a:pt x="65" y="3"/>
                        <a:pt x="43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2" name="iṥḻîḑe">
                  <a:extLst>
                    <a:ext uri="{FF2B5EF4-FFF2-40B4-BE49-F238E27FC236}">
                      <a16:creationId xmlns:a16="http://schemas.microsoft.com/office/drawing/2014/main" id="{0FEA8159-6E98-4176-A73B-59AD7025EFEB}"/>
                    </a:ext>
                  </a:extLst>
                </p:cNvPr>
                <p:cNvSpPr/>
                <p:nvPr/>
              </p:nvSpPr>
              <p:spPr bwMode="auto">
                <a:xfrm>
                  <a:off x="4835104" y="5335037"/>
                  <a:ext cx="257020" cy="260193"/>
                </a:xfrm>
                <a:custGeom>
                  <a:avLst/>
                  <a:gdLst>
                    <a:gd name="T0" fmla="*/ 34 w 68"/>
                    <a:gd name="T1" fmla="*/ 69 h 69"/>
                    <a:gd name="T2" fmla="*/ 0 w 68"/>
                    <a:gd name="T3" fmla="*/ 34 h 69"/>
                    <a:gd name="T4" fmla="*/ 34 w 68"/>
                    <a:gd name="T5" fmla="*/ 0 h 69"/>
                    <a:gd name="T6" fmla="*/ 68 w 68"/>
                    <a:gd name="T7" fmla="*/ 34 h 69"/>
                    <a:gd name="T8" fmla="*/ 34 w 68"/>
                    <a:gd name="T9" fmla="*/ 69 h 69"/>
                    <a:gd name="T10" fmla="*/ 34 w 68"/>
                    <a:gd name="T11" fmla="*/ 3 h 69"/>
                    <a:gd name="T12" fmla="*/ 3 w 68"/>
                    <a:gd name="T13" fmla="*/ 34 h 69"/>
                    <a:gd name="T14" fmla="*/ 34 w 68"/>
                    <a:gd name="T15" fmla="*/ 66 h 69"/>
                    <a:gd name="T16" fmla="*/ 65 w 68"/>
                    <a:gd name="T17" fmla="*/ 34 h 69"/>
                    <a:gd name="T18" fmla="*/ 34 w 68"/>
                    <a:gd name="T19" fmla="*/ 3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8" h="69">
                      <a:moveTo>
                        <a:pt x="34" y="69"/>
                      </a:moveTo>
                      <a:cubicBezTo>
                        <a:pt x="15" y="69"/>
                        <a:pt x="0" y="53"/>
                        <a:pt x="0" y="34"/>
                      </a:cubicBezTo>
                      <a:cubicBezTo>
                        <a:pt x="0" y="15"/>
                        <a:pt x="15" y="0"/>
                        <a:pt x="34" y="0"/>
                      </a:cubicBezTo>
                      <a:cubicBezTo>
                        <a:pt x="53" y="0"/>
                        <a:pt x="68" y="15"/>
                        <a:pt x="68" y="34"/>
                      </a:cubicBezTo>
                      <a:cubicBezTo>
                        <a:pt x="68" y="53"/>
                        <a:pt x="53" y="69"/>
                        <a:pt x="34" y="69"/>
                      </a:cubicBezTo>
                      <a:close/>
                      <a:moveTo>
                        <a:pt x="34" y="3"/>
                      </a:moveTo>
                      <a:cubicBezTo>
                        <a:pt x="17" y="3"/>
                        <a:pt x="3" y="17"/>
                        <a:pt x="3" y="34"/>
                      </a:cubicBezTo>
                      <a:cubicBezTo>
                        <a:pt x="3" y="51"/>
                        <a:pt x="17" y="66"/>
                        <a:pt x="34" y="66"/>
                      </a:cubicBezTo>
                      <a:cubicBezTo>
                        <a:pt x="51" y="66"/>
                        <a:pt x="65" y="51"/>
                        <a:pt x="65" y="34"/>
                      </a:cubicBezTo>
                      <a:cubicBezTo>
                        <a:pt x="65" y="17"/>
                        <a:pt x="51" y="3"/>
                        <a:pt x="34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3" name="íśḻiḑè">
                  <a:extLst>
                    <a:ext uri="{FF2B5EF4-FFF2-40B4-BE49-F238E27FC236}">
                      <a16:creationId xmlns:a16="http://schemas.microsoft.com/office/drawing/2014/main" id="{996BE476-E398-4168-ABF9-4B7ABE666987}"/>
                    </a:ext>
                  </a:extLst>
                </p:cNvPr>
                <p:cNvSpPr/>
                <p:nvPr/>
              </p:nvSpPr>
              <p:spPr bwMode="auto">
                <a:xfrm>
                  <a:off x="4711354" y="5584125"/>
                  <a:ext cx="199905" cy="206251"/>
                </a:xfrm>
                <a:custGeom>
                  <a:avLst/>
                  <a:gdLst>
                    <a:gd name="T0" fmla="*/ 8 w 53"/>
                    <a:gd name="T1" fmla="*/ 55 h 55"/>
                    <a:gd name="T2" fmla="*/ 8 w 53"/>
                    <a:gd name="T3" fmla="*/ 55 h 55"/>
                    <a:gd name="T4" fmla="*/ 4 w 53"/>
                    <a:gd name="T5" fmla="*/ 53 h 55"/>
                    <a:gd name="T6" fmla="*/ 40 w 53"/>
                    <a:gd name="T7" fmla="*/ 0 h 55"/>
                    <a:gd name="T8" fmla="*/ 42 w 53"/>
                    <a:gd name="T9" fmla="*/ 2 h 55"/>
                    <a:gd name="T10" fmla="*/ 6 w 53"/>
                    <a:gd name="T11" fmla="*/ 51 h 55"/>
                    <a:gd name="T12" fmla="*/ 8 w 53"/>
                    <a:gd name="T13" fmla="*/ 52 h 55"/>
                    <a:gd name="T14" fmla="*/ 50 w 53"/>
                    <a:gd name="T15" fmla="*/ 6 h 55"/>
                    <a:gd name="T16" fmla="*/ 53 w 53"/>
                    <a:gd name="T17" fmla="*/ 8 h 55"/>
                    <a:gd name="T18" fmla="*/ 8 w 53"/>
                    <a:gd name="T19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55">
                      <a:moveTo>
                        <a:pt x="8" y="55"/>
                      </a:move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6" y="55"/>
                        <a:pt x="5" y="54"/>
                        <a:pt x="4" y="53"/>
                      </a:cubicBezTo>
                      <a:cubicBezTo>
                        <a:pt x="0" y="45"/>
                        <a:pt x="31" y="10"/>
                        <a:pt x="40" y="0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23" y="23"/>
                        <a:pt x="4" y="47"/>
                        <a:pt x="6" y="51"/>
                      </a:cubicBezTo>
                      <a:cubicBezTo>
                        <a:pt x="7" y="52"/>
                        <a:pt x="7" y="52"/>
                        <a:pt x="8" y="52"/>
                      </a:cubicBezTo>
                      <a:cubicBezTo>
                        <a:pt x="15" y="52"/>
                        <a:pt x="32" y="38"/>
                        <a:pt x="50" y="6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35" y="39"/>
                        <a:pt x="17" y="55"/>
                        <a:pt x="8" y="55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4" name="ïsļíḑè">
                  <a:extLst>
                    <a:ext uri="{FF2B5EF4-FFF2-40B4-BE49-F238E27FC236}">
                      <a16:creationId xmlns:a16="http://schemas.microsoft.com/office/drawing/2014/main" id="{3020CEAA-8881-4DE3-83E6-6FCE202DF14A}"/>
                    </a:ext>
                  </a:extLst>
                </p:cNvPr>
                <p:cNvSpPr/>
                <p:nvPr/>
              </p:nvSpPr>
              <p:spPr bwMode="auto">
                <a:xfrm>
                  <a:off x="5009624" y="5376288"/>
                  <a:ext cx="52356" cy="82500"/>
                </a:xfrm>
                <a:custGeom>
                  <a:avLst/>
                  <a:gdLst>
                    <a:gd name="T0" fmla="*/ 11 w 14"/>
                    <a:gd name="T1" fmla="*/ 22 h 22"/>
                    <a:gd name="T2" fmla="*/ 0 w 14"/>
                    <a:gd name="T3" fmla="*/ 3 h 22"/>
                    <a:gd name="T4" fmla="*/ 1 w 14"/>
                    <a:gd name="T5" fmla="*/ 0 h 22"/>
                    <a:gd name="T6" fmla="*/ 14 w 14"/>
                    <a:gd name="T7" fmla="*/ 21 h 22"/>
                    <a:gd name="T8" fmla="*/ 11 w 14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22">
                      <a:moveTo>
                        <a:pt x="11" y="22"/>
                      </a:moveTo>
                      <a:cubicBezTo>
                        <a:pt x="9" y="7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12" y="5"/>
                        <a:pt x="14" y="21"/>
                      </a:cubicBez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3" name="îṡ1íďê">
                <a:extLst>
                  <a:ext uri="{FF2B5EF4-FFF2-40B4-BE49-F238E27FC236}">
                    <a16:creationId xmlns:a16="http://schemas.microsoft.com/office/drawing/2014/main" id="{4EF31A8D-6180-4A8B-B2B8-C5508222C20F}"/>
                  </a:ext>
                </a:extLst>
              </p:cNvPr>
              <p:cNvGrpSpPr/>
              <p:nvPr/>
            </p:nvGrpSpPr>
            <p:grpSpPr>
              <a:xfrm>
                <a:off x="2627909" y="1485488"/>
                <a:ext cx="339521" cy="337934"/>
                <a:chOff x="5698186" y="4535417"/>
                <a:chExt cx="339521" cy="337934"/>
              </a:xfrm>
            </p:grpSpPr>
            <p:sp>
              <p:nvSpPr>
                <p:cNvPr id="86" name="ïSḻiḋê">
                  <a:extLst>
                    <a:ext uri="{FF2B5EF4-FFF2-40B4-BE49-F238E27FC236}">
                      <a16:creationId xmlns:a16="http://schemas.microsoft.com/office/drawing/2014/main" id="{BC71B3F8-3938-410B-9A48-6C3D79E752E3}"/>
                    </a:ext>
                  </a:extLst>
                </p:cNvPr>
                <p:cNvSpPr/>
                <p:nvPr/>
              </p:nvSpPr>
              <p:spPr bwMode="auto">
                <a:xfrm>
                  <a:off x="5698186" y="4535417"/>
                  <a:ext cx="339521" cy="337934"/>
                </a:xfrm>
                <a:custGeom>
                  <a:avLst/>
                  <a:gdLst>
                    <a:gd name="T0" fmla="*/ 45 w 90"/>
                    <a:gd name="T1" fmla="*/ 90 h 90"/>
                    <a:gd name="T2" fmla="*/ 0 w 90"/>
                    <a:gd name="T3" fmla="*/ 45 h 90"/>
                    <a:gd name="T4" fmla="*/ 45 w 90"/>
                    <a:gd name="T5" fmla="*/ 0 h 90"/>
                    <a:gd name="T6" fmla="*/ 90 w 90"/>
                    <a:gd name="T7" fmla="*/ 45 h 90"/>
                    <a:gd name="T8" fmla="*/ 45 w 90"/>
                    <a:gd name="T9" fmla="*/ 90 h 90"/>
                    <a:gd name="T10" fmla="*/ 45 w 90"/>
                    <a:gd name="T11" fmla="*/ 3 h 90"/>
                    <a:gd name="T12" fmla="*/ 3 w 90"/>
                    <a:gd name="T13" fmla="*/ 45 h 90"/>
                    <a:gd name="T14" fmla="*/ 45 w 90"/>
                    <a:gd name="T15" fmla="*/ 87 h 90"/>
                    <a:gd name="T16" fmla="*/ 87 w 90"/>
                    <a:gd name="T17" fmla="*/ 45 h 90"/>
                    <a:gd name="T18" fmla="*/ 45 w 90"/>
                    <a:gd name="T19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0" h="90">
                      <a:moveTo>
                        <a:pt x="45" y="90"/>
                      </a:moveTo>
                      <a:cubicBezTo>
                        <a:pt x="20" y="90"/>
                        <a:pt x="0" y="70"/>
                        <a:pt x="0" y="45"/>
                      </a:cubicBezTo>
                      <a:cubicBezTo>
                        <a:pt x="0" y="21"/>
                        <a:pt x="20" y="0"/>
                        <a:pt x="45" y="0"/>
                      </a:cubicBezTo>
                      <a:cubicBezTo>
                        <a:pt x="70" y="0"/>
                        <a:pt x="90" y="21"/>
                        <a:pt x="90" y="45"/>
                      </a:cubicBezTo>
                      <a:cubicBezTo>
                        <a:pt x="90" y="70"/>
                        <a:pt x="70" y="90"/>
                        <a:pt x="45" y="90"/>
                      </a:cubicBezTo>
                      <a:close/>
                      <a:moveTo>
                        <a:pt x="45" y="3"/>
                      </a:moveTo>
                      <a:cubicBezTo>
                        <a:pt x="22" y="3"/>
                        <a:pt x="3" y="22"/>
                        <a:pt x="3" y="45"/>
                      </a:cubicBezTo>
                      <a:cubicBezTo>
                        <a:pt x="3" y="69"/>
                        <a:pt x="22" y="87"/>
                        <a:pt x="45" y="87"/>
                      </a:cubicBezTo>
                      <a:cubicBezTo>
                        <a:pt x="68" y="87"/>
                        <a:pt x="87" y="69"/>
                        <a:pt x="87" y="45"/>
                      </a:cubicBezTo>
                      <a:cubicBezTo>
                        <a:pt x="87" y="22"/>
                        <a:pt x="68" y="3"/>
                        <a:pt x="45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7" name="îṧḷíḓe">
                  <a:extLst>
                    <a:ext uri="{FF2B5EF4-FFF2-40B4-BE49-F238E27FC236}">
                      <a16:creationId xmlns:a16="http://schemas.microsoft.com/office/drawing/2014/main" id="{1AE38CF7-C477-4BED-BA8F-83A46E5D9F63}"/>
                    </a:ext>
                  </a:extLst>
                </p:cNvPr>
                <p:cNvSpPr/>
                <p:nvPr/>
              </p:nvSpPr>
              <p:spPr bwMode="auto">
                <a:xfrm>
                  <a:off x="5733090" y="4573495"/>
                  <a:ext cx="271300" cy="266540"/>
                </a:xfrm>
                <a:custGeom>
                  <a:avLst/>
                  <a:gdLst>
                    <a:gd name="T0" fmla="*/ 36 w 72"/>
                    <a:gd name="T1" fmla="*/ 71 h 71"/>
                    <a:gd name="T2" fmla="*/ 0 w 72"/>
                    <a:gd name="T3" fmla="*/ 35 h 71"/>
                    <a:gd name="T4" fmla="*/ 36 w 72"/>
                    <a:gd name="T5" fmla="*/ 0 h 71"/>
                    <a:gd name="T6" fmla="*/ 72 w 72"/>
                    <a:gd name="T7" fmla="*/ 35 h 71"/>
                    <a:gd name="T8" fmla="*/ 36 w 72"/>
                    <a:gd name="T9" fmla="*/ 71 h 71"/>
                    <a:gd name="T10" fmla="*/ 36 w 72"/>
                    <a:gd name="T11" fmla="*/ 3 h 71"/>
                    <a:gd name="T12" fmla="*/ 3 w 72"/>
                    <a:gd name="T13" fmla="*/ 35 h 71"/>
                    <a:gd name="T14" fmla="*/ 36 w 72"/>
                    <a:gd name="T15" fmla="*/ 68 h 71"/>
                    <a:gd name="T16" fmla="*/ 69 w 72"/>
                    <a:gd name="T17" fmla="*/ 35 h 71"/>
                    <a:gd name="T18" fmla="*/ 36 w 72"/>
                    <a:gd name="T19" fmla="*/ 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2" h="71">
                      <a:moveTo>
                        <a:pt x="36" y="71"/>
                      </a:moveTo>
                      <a:cubicBezTo>
                        <a:pt x="16" y="71"/>
                        <a:pt x="0" y="55"/>
                        <a:pt x="0" y="35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56" y="0"/>
                        <a:pt x="72" y="16"/>
                        <a:pt x="72" y="35"/>
                      </a:cubicBezTo>
                      <a:cubicBezTo>
                        <a:pt x="72" y="55"/>
                        <a:pt x="56" y="71"/>
                        <a:pt x="36" y="71"/>
                      </a:cubicBezTo>
                      <a:close/>
                      <a:moveTo>
                        <a:pt x="36" y="3"/>
                      </a:moveTo>
                      <a:cubicBezTo>
                        <a:pt x="18" y="3"/>
                        <a:pt x="3" y="17"/>
                        <a:pt x="3" y="35"/>
                      </a:cubicBezTo>
                      <a:cubicBezTo>
                        <a:pt x="3" y="53"/>
                        <a:pt x="18" y="68"/>
                        <a:pt x="36" y="68"/>
                      </a:cubicBezTo>
                      <a:cubicBezTo>
                        <a:pt x="54" y="68"/>
                        <a:pt x="69" y="53"/>
                        <a:pt x="69" y="35"/>
                      </a:cubicBezTo>
                      <a:cubicBezTo>
                        <a:pt x="69" y="17"/>
                        <a:pt x="54" y="3"/>
                        <a:pt x="36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iṩḷíḋé">
                  <a:extLst>
                    <a:ext uri="{FF2B5EF4-FFF2-40B4-BE49-F238E27FC236}">
                      <a16:creationId xmlns:a16="http://schemas.microsoft.com/office/drawing/2014/main" id="{0153D8B6-A3E2-499C-A705-B762F88B42A7}"/>
                    </a:ext>
                  </a:extLst>
                </p:cNvPr>
                <p:cNvSpPr/>
                <p:nvPr/>
              </p:nvSpPr>
              <p:spPr bwMode="auto">
                <a:xfrm>
                  <a:off x="5845734" y="4686140"/>
                  <a:ext cx="41250" cy="41250"/>
                </a:xfrm>
                <a:custGeom>
                  <a:avLst/>
                  <a:gdLst>
                    <a:gd name="T0" fmla="*/ 6 w 11"/>
                    <a:gd name="T1" fmla="*/ 11 h 11"/>
                    <a:gd name="T2" fmla="*/ 0 w 11"/>
                    <a:gd name="T3" fmla="*/ 5 h 11"/>
                    <a:gd name="T4" fmla="*/ 6 w 11"/>
                    <a:gd name="T5" fmla="*/ 0 h 11"/>
                    <a:gd name="T6" fmla="*/ 11 w 11"/>
                    <a:gd name="T7" fmla="*/ 5 h 11"/>
                    <a:gd name="T8" fmla="*/ 6 w 11"/>
                    <a:gd name="T9" fmla="*/ 11 h 11"/>
                    <a:gd name="T10" fmla="*/ 6 w 11"/>
                    <a:gd name="T11" fmla="*/ 3 h 11"/>
                    <a:gd name="T12" fmla="*/ 3 w 11"/>
                    <a:gd name="T13" fmla="*/ 5 h 11"/>
                    <a:gd name="T14" fmla="*/ 6 w 11"/>
                    <a:gd name="T15" fmla="*/ 8 h 11"/>
                    <a:gd name="T16" fmla="*/ 8 w 11"/>
                    <a:gd name="T17" fmla="*/ 5 h 11"/>
                    <a:gd name="T18" fmla="*/ 6 w 11"/>
                    <a:gd name="T1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11">
                      <a:moveTo>
                        <a:pt x="6" y="11"/>
                      </a:moveTo>
                      <a:cubicBezTo>
                        <a:pt x="3" y="11"/>
                        <a:pt x="0" y="9"/>
                        <a:pt x="0" y="5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1" y="2"/>
                        <a:pt x="11" y="5"/>
                      </a:cubicBezTo>
                      <a:cubicBezTo>
                        <a:pt x="11" y="9"/>
                        <a:pt x="9" y="11"/>
                        <a:pt x="6" y="11"/>
                      </a:cubicBezTo>
                      <a:close/>
                      <a:moveTo>
                        <a:pt x="6" y="3"/>
                      </a:moveTo>
                      <a:cubicBezTo>
                        <a:pt x="4" y="3"/>
                        <a:pt x="3" y="4"/>
                        <a:pt x="3" y="5"/>
                      </a:cubicBezTo>
                      <a:cubicBezTo>
                        <a:pt x="3" y="7"/>
                        <a:pt x="4" y="8"/>
                        <a:pt x="6" y="8"/>
                      </a:cubicBezTo>
                      <a:cubicBezTo>
                        <a:pt x="7" y="8"/>
                        <a:pt x="8" y="7"/>
                        <a:pt x="8" y="5"/>
                      </a:cubicBezTo>
                      <a:cubicBezTo>
                        <a:pt x="8" y="4"/>
                        <a:pt x="7" y="3"/>
                        <a:pt x="6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í$lîdé">
                  <a:extLst>
                    <a:ext uri="{FF2B5EF4-FFF2-40B4-BE49-F238E27FC236}">
                      <a16:creationId xmlns:a16="http://schemas.microsoft.com/office/drawing/2014/main" id="{32F57307-79F2-42CF-8AA6-586EFF42B6FD}"/>
                    </a:ext>
                  </a:extLst>
                </p:cNvPr>
                <p:cNvSpPr/>
                <p:nvPr/>
              </p:nvSpPr>
              <p:spPr bwMode="auto">
                <a:xfrm>
                  <a:off x="5853667" y="4598880"/>
                  <a:ext cx="30145" cy="98366"/>
                </a:xfrm>
                <a:custGeom>
                  <a:avLst/>
                  <a:gdLst>
                    <a:gd name="T0" fmla="*/ 5 w 8"/>
                    <a:gd name="T1" fmla="*/ 26 h 26"/>
                    <a:gd name="T2" fmla="*/ 4 w 8"/>
                    <a:gd name="T3" fmla="*/ 6 h 26"/>
                    <a:gd name="T4" fmla="*/ 3 w 8"/>
                    <a:gd name="T5" fmla="*/ 24 h 26"/>
                    <a:gd name="T6" fmla="*/ 0 w 8"/>
                    <a:gd name="T7" fmla="*/ 24 h 26"/>
                    <a:gd name="T8" fmla="*/ 3 w 8"/>
                    <a:gd name="T9" fmla="*/ 1 h 26"/>
                    <a:gd name="T10" fmla="*/ 5 w 8"/>
                    <a:gd name="T11" fmla="*/ 1 h 26"/>
                    <a:gd name="T12" fmla="*/ 8 w 8"/>
                    <a:gd name="T13" fmla="*/ 26 h 26"/>
                    <a:gd name="T14" fmla="*/ 5 w 8"/>
                    <a:gd name="T1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26">
                      <a:moveTo>
                        <a:pt x="5" y="26"/>
                      </a:moveTo>
                      <a:cubicBezTo>
                        <a:pt x="5" y="18"/>
                        <a:pt x="5" y="10"/>
                        <a:pt x="4" y="6"/>
                      </a:cubicBezTo>
                      <a:cubicBezTo>
                        <a:pt x="3" y="10"/>
                        <a:pt x="3" y="17"/>
                        <a:pt x="3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15"/>
                        <a:pt x="0" y="3"/>
                        <a:pt x="3" y="1"/>
                      </a:cubicBezTo>
                      <a:cubicBezTo>
                        <a:pt x="4" y="0"/>
                        <a:pt x="4" y="0"/>
                        <a:pt x="5" y="1"/>
                      </a:cubicBezTo>
                      <a:cubicBezTo>
                        <a:pt x="6" y="1"/>
                        <a:pt x="8" y="2"/>
                        <a:pt x="8" y="26"/>
                      </a:cubicBezTo>
                      <a:lnTo>
                        <a:pt x="5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0" name="ï$ļiḍé">
                  <a:extLst>
                    <a:ext uri="{FF2B5EF4-FFF2-40B4-BE49-F238E27FC236}">
                      <a16:creationId xmlns:a16="http://schemas.microsoft.com/office/drawing/2014/main" id="{90DD6B6A-BF8C-4594-809A-8A5D6B57A574}"/>
                    </a:ext>
                  </a:extLst>
                </p:cNvPr>
                <p:cNvSpPr/>
                <p:nvPr/>
              </p:nvSpPr>
              <p:spPr bwMode="auto">
                <a:xfrm>
                  <a:off x="5763233" y="4689313"/>
                  <a:ext cx="93606" cy="44423"/>
                </a:xfrm>
                <a:custGeom>
                  <a:avLst/>
                  <a:gdLst>
                    <a:gd name="T0" fmla="*/ 5 w 25"/>
                    <a:gd name="T1" fmla="*/ 12 h 12"/>
                    <a:gd name="T2" fmla="*/ 1 w 25"/>
                    <a:gd name="T3" fmla="*/ 11 h 12"/>
                    <a:gd name="T4" fmla="*/ 0 w 25"/>
                    <a:gd name="T5" fmla="*/ 9 h 12"/>
                    <a:gd name="T6" fmla="*/ 24 w 25"/>
                    <a:gd name="T7" fmla="*/ 0 h 12"/>
                    <a:gd name="T8" fmla="*/ 25 w 25"/>
                    <a:gd name="T9" fmla="*/ 3 h 12"/>
                    <a:gd name="T10" fmla="*/ 6 w 25"/>
                    <a:gd name="T11" fmla="*/ 9 h 12"/>
                    <a:gd name="T12" fmla="*/ 24 w 25"/>
                    <a:gd name="T13" fmla="*/ 6 h 12"/>
                    <a:gd name="T14" fmla="*/ 24 w 25"/>
                    <a:gd name="T15" fmla="*/ 8 h 12"/>
                    <a:gd name="T16" fmla="*/ 5 w 25"/>
                    <a:gd name="T1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2">
                      <a:moveTo>
                        <a:pt x="5" y="12"/>
                      </a:move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8"/>
                        <a:pt x="1" y="6"/>
                        <a:pt x="24" y="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18" y="5"/>
                        <a:pt x="10" y="7"/>
                        <a:pt x="6" y="9"/>
                      </a:cubicBezTo>
                      <a:cubicBezTo>
                        <a:pt x="10" y="8"/>
                        <a:pt x="17" y="7"/>
                        <a:pt x="24" y="6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18" y="10"/>
                        <a:pt x="10" y="12"/>
                        <a:pt x="5" y="1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4" name="ïṩľide">
                <a:extLst>
                  <a:ext uri="{FF2B5EF4-FFF2-40B4-BE49-F238E27FC236}">
                    <a16:creationId xmlns:a16="http://schemas.microsoft.com/office/drawing/2014/main" id="{3AFAB213-99BC-4592-9764-85C21C1CD395}"/>
                  </a:ext>
                </a:extLst>
              </p:cNvPr>
              <p:cNvGrpSpPr/>
              <p:nvPr/>
            </p:nvGrpSpPr>
            <p:grpSpPr>
              <a:xfrm>
                <a:off x="3272006" y="1596959"/>
                <a:ext cx="425193" cy="425194"/>
                <a:chOff x="5623618" y="3915078"/>
                <a:chExt cx="425193" cy="425194"/>
              </a:xfrm>
            </p:grpSpPr>
            <p:sp>
              <p:nvSpPr>
                <p:cNvPr id="81" name="iṡlîḓè">
                  <a:extLst>
                    <a:ext uri="{FF2B5EF4-FFF2-40B4-BE49-F238E27FC236}">
                      <a16:creationId xmlns:a16="http://schemas.microsoft.com/office/drawing/2014/main" id="{A2EF5C08-1FF3-43BD-8824-E92FC1DDF883}"/>
                    </a:ext>
                  </a:extLst>
                </p:cNvPr>
                <p:cNvSpPr/>
                <p:nvPr/>
              </p:nvSpPr>
              <p:spPr bwMode="auto">
                <a:xfrm>
                  <a:off x="5653762" y="3942049"/>
                  <a:ext cx="11106" cy="3760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2" name="îşlidé">
                  <a:extLst>
                    <a:ext uri="{FF2B5EF4-FFF2-40B4-BE49-F238E27FC236}">
                      <a16:creationId xmlns:a16="http://schemas.microsoft.com/office/drawing/2014/main" id="{87B48F12-78F0-4384-AEC4-F38B9F6BE7A1}"/>
                    </a:ext>
                  </a:extLst>
                </p:cNvPr>
                <p:cNvSpPr/>
                <p:nvPr/>
              </p:nvSpPr>
              <p:spPr bwMode="auto">
                <a:xfrm>
                  <a:off x="5623618" y="3915078"/>
                  <a:ext cx="60288" cy="82500"/>
                </a:xfrm>
                <a:custGeom>
                  <a:avLst/>
                  <a:gdLst>
                    <a:gd name="T0" fmla="*/ 7 w 38"/>
                    <a:gd name="T1" fmla="*/ 52 h 52"/>
                    <a:gd name="T2" fmla="*/ 0 w 38"/>
                    <a:gd name="T3" fmla="*/ 48 h 52"/>
                    <a:gd name="T4" fmla="*/ 21 w 38"/>
                    <a:gd name="T5" fmla="*/ 0 h 52"/>
                    <a:gd name="T6" fmla="*/ 38 w 38"/>
                    <a:gd name="T7" fmla="*/ 45 h 52"/>
                    <a:gd name="T8" fmla="*/ 31 w 38"/>
                    <a:gd name="T9" fmla="*/ 48 h 52"/>
                    <a:gd name="T10" fmla="*/ 21 w 38"/>
                    <a:gd name="T11" fmla="*/ 19 h 52"/>
                    <a:gd name="T12" fmla="*/ 7 w 38"/>
                    <a:gd name="T13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52">
                      <a:moveTo>
                        <a:pt x="7" y="52"/>
                      </a:moveTo>
                      <a:lnTo>
                        <a:pt x="0" y="48"/>
                      </a:lnTo>
                      <a:lnTo>
                        <a:pt x="21" y="0"/>
                      </a:lnTo>
                      <a:lnTo>
                        <a:pt x="38" y="45"/>
                      </a:lnTo>
                      <a:lnTo>
                        <a:pt x="31" y="48"/>
                      </a:lnTo>
                      <a:lnTo>
                        <a:pt x="21" y="19"/>
                      </a:lnTo>
                      <a:lnTo>
                        <a:pt x="7" y="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3" name="íSļïḓe">
                  <a:extLst>
                    <a:ext uri="{FF2B5EF4-FFF2-40B4-BE49-F238E27FC236}">
                      <a16:creationId xmlns:a16="http://schemas.microsoft.com/office/drawing/2014/main" id="{FA368FF7-DE82-4DAD-B322-1901909F5D65}"/>
                    </a:ext>
                  </a:extLst>
                </p:cNvPr>
                <p:cNvSpPr/>
                <p:nvPr/>
              </p:nvSpPr>
              <p:spPr bwMode="auto">
                <a:xfrm>
                  <a:off x="5653762" y="4305369"/>
                  <a:ext cx="369666" cy="1269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4" name="îṥḻïdè">
                  <a:extLst>
                    <a:ext uri="{FF2B5EF4-FFF2-40B4-BE49-F238E27FC236}">
                      <a16:creationId xmlns:a16="http://schemas.microsoft.com/office/drawing/2014/main" id="{053A9958-C12E-4323-97B1-47936864B126}"/>
                    </a:ext>
                  </a:extLst>
                </p:cNvPr>
                <p:cNvSpPr/>
                <p:nvPr/>
              </p:nvSpPr>
              <p:spPr bwMode="auto">
                <a:xfrm>
                  <a:off x="5969484" y="4279984"/>
                  <a:ext cx="79327" cy="60288"/>
                </a:xfrm>
                <a:custGeom>
                  <a:avLst/>
                  <a:gdLst>
                    <a:gd name="T0" fmla="*/ 5 w 50"/>
                    <a:gd name="T1" fmla="*/ 38 h 38"/>
                    <a:gd name="T2" fmla="*/ 3 w 50"/>
                    <a:gd name="T3" fmla="*/ 31 h 38"/>
                    <a:gd name="T4" fmla="*/ 31 w 50"/>
                    <a:gd name="T5" fmla="*/ 21 h 38"/>
                    <a:gd name="T6" fmla="*/ 0 w 50"/>
                    <a:gd name="T7" fmla="*/ 7 h 38"/>
                    <a:gd name="T8" fmla="*/ 3 w 50"/>
                    <a:gd name="T9" fmla="*/ 0 h 38"/>
                    <a:gd name="T10" fmla="*/ 50 w 50"/>
                    <a:gd name="T11" fmla="*/ 21 h 38"/>
                    <a:gd name="T12" fmla="*/ 5 w 50"/>
                    <a:gd name="T13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8">
                      <a:moveTo>
                        <a:pt x="5" y="38"/>
                      </a:moveTo>
                      <a:lnTo>
                        <a:pt x="3" y="31"/>
                      </a:lnTo>
                      <a:lnTo>
                        <a:pt x="31" y="2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50" y="21"/>
                      </a:lnTo>
                      <a:lnTo>
                        <a:pt x="5" y="3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5" name="iśḻíde">
                  <a:extLst>
                    <a:ext uri="{FF2B5EF4-FFF2-40B4-BE49-F238E27FC236}">
                      <a16:creationId xmlns:a16="http://schemas.microsoft.com/office/drawing/2014/main" id="{BBDB4167-56CE-4CA4-8A10-2CB0F3A3AB88}"/>
                    </a:ext>
                  </a:extLst>
                </p:cNvPr>
                <p:cNvSpPr/>
                <p:nvPr/>
              </p:nvSpPr>
              <p:spPr bwMode="auto">
                <a:xfrm>
                  <a:off x="5653762" y="4084838"/>
                  <a:ext cx="304617" cy="228463"/>
                </a:xfrm>
                <a:custGeom>
                  <a:avLst/>
                  <a:gdLst>
                    <a:gd name="T0" fmla="*/ 78 w 81"/>
                    <a:gd name="T1" fmla="*/ 61 h 61"/>
                    <a:gd name="T2" fmla="*/ 63 w 81"/>
                    <a:gd name="T3" fmla="*/ 5 h 61"/>
                    <a:gd name="T4" fmla="*/ 55 w 81"/>
                    <a:gd name="T5" fmla="*/ 4 h 61"/>
                    <a:gd name="T6" fmla="*/ 48 w 81"/>
                    <a:gd name="T7" fmla="*/ 23 h 61"/>
                    <a:gd name="T8" fmla="*/ 39 w 81"/>
                    <a:gd name="T9" fmla="*/ 44 h 61"/>
                    <a:gd name="T10" fmla="*/ 23 w 81"/>
                    <a:gd name="T11" fmla="*/ 37 h 61"/>
                    <a:gd name="T12" fmla="*/ 15 w 81"/>
                    <a:gd name="T13" fmla="*/ 28 h 61"/>
                    <a:gd name="T14" fmla="*/ 13 w 81"/>
                    <a:gd name="T15" fmla="*/ 29 h 61"/>
                    <a:gd name="T16" fmla="*/ 3 w 81"/>
                    <a:gd name="T17" fmla="*/ 59 h 61"/>
                    <a:gd name="T18" fmla="*/ 0 w 81"/>
                    <a:gd name="T19" fmla="*/ 58 h 61"/>
                    <a:gd name="T20" fmla="*/ 11 w 81"/>
                    <a:gd name="T21" fmla="*/ 26 h 61"/>
                    <a:gd name="T22" fmla="*/ 16 w 81"/>
                    <a:gd name="T23" fmla="*/ 26 h 61"/>
                    <a:gd name="T24" fmla="*/ 26 w 81"/>
                    <a:gd name="T25" fmla="*/ 35 h 61"/>
                    <a:gd name="T26" fmla="*/ 38 w 81"/>
                    <a:gd name="T27" fmla="*/ 41 h 61"/>
                    <a:gd name="T28" fmla="*/ 45 w 81"/>
                    <a:gd name="T29" fmla="*/ 23 h 61"/>
                    <a:gd name="T30" fmla="*/ 54 w 81"/>
                    <a:gd name="T31" fmla="*/ 2 h 61"/>
                    <a:gd name="T32" fmla="*/ 64 w 81"/>
                    <a:gd name="T33" fmla="*/ 3 h 61"/>
                    <a:gd name="T34" fmla="*/ 81 w 81"/>
                    <a:gd name="T35" fmla="*/ 61 h 61"/>
                    <a:gd name="T36" fmla="*/ 78 w 81"/>
                    <a:gd name="T3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1" h="61">
                      <a:moveTo>
                        <a:pt x="78" y="61"/>
                      </a:moveTo>
                      <a:cubicBezTo>
                        <a:pt x="78" y="47"/>
                        <a:pt x="75" y="11"/>
                        <a:pt x="63" y="5"/>
                      </a:cubicBezTo>
                      <a:cubicBezTo>
                        <a:pt x="60" y="4"/>
                        <a:pt x="57" y="3"/>
                        <a:pt x="55" y="4"/>
                      </a:cubicBezTo>
                      <a:cubicBezTo>
                        <a:pt x="51" y="7"/>
                        <a:pt x="50" y="15"/>
                        <a:pt x="48" y="23"/>
                      </a:cubicBezTo>
                      <a:cubicBezTo>
                        <a:pt x="47" y="33"/>
                        <a:pt x="45" y="41"/>
                        <a:pt x="39" y="44"/>
                      </a:cubicBezTo>
                      <a:cubicBezTo>
                        <a:pt x="31" y="48"/>
                        <a:pt x="27" y="42"/>
                        <a:pt x="23" y="37"/>
                      </a:cubicBezTo>
                      <a:cubicBezTo>
                        <a:pt x="21" y="33"/>
                        <a:pt x="19" y="30"/>
                        <a:pt x="15" y="28"/>
                      </a:cubicBezTo>
                      <a:cubicBezTo>
                        <a:pt x="14" y="28"/>
                        <a:pt x="13" y="28"/>
                        <a:pt x="13" y="29"/>
                      </a:cubicBezTo>
                      <a:cubicBezTo>
                        <a:pt x="7" y="32"/>
                        <a:pt x="4" y="51"/>
                        <a:pt x="3" y="59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55"/>
                        <a:pt x="3" y="30"/>
                        <a:pt x="11" y="26"/>
                      </a:cubicBezTo>
                      <a:cubicBezTo>
                        <a:pt x="13" y="25"/>
                        <a:pt x="14" y="25"/>
                        <a:pt x="16" y="26"/>
                      </a:cubicBezTo>
                      <a:cubicBezTo>
                        <a:pt x="21" y="28"/>
                        <a:pt x="23" y="32"/>
                        <a:pt x="26" y="35"/>
                      </a:cubicBezTo>
                      <a:cubicBezTo>
                        <a:pt x="30" y="41"/>
                        <a:pt x="32" y="44"/>
                        <a:pt x="38" y="41"/>
                      </a:cubicBezTo>
                      <a:cubicBezTo>
                        <a:pt x="42" y="39"/>
                        <a:pt x="44" y="31"/>
                        <a:pt x="45" y="23"/>
                      </a:cubicBezTo>
                      <a:cubicBezTo>
                        <a:pt x="47" y="13"/>
                        <a:pt x="48" y="5"/>
                        <a:pt x="54" y="2"/>
                      </a:cubicBezTo>
                      <a:cubicBezTo>
                        <a:pt x="57" y="0"/>
                        <a:pt x="60" y="1"/>
                        <a:pt x="64" y="3"/>
                      </a:cubicBezTo>
                      <a:cubicBezTo>
                        <a:pt x="80" y="10"/>
                        <a:pt x="81" y="59"/>
                        <a:pt x="81" y="61"/>
                      </a:cubicBezTo>
                      <a:lnTo>
                        <a:pt x="78" y="6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5" name="ïṥ1ïdé">
                <a:extLst>
                  <a:ext uri="{FF2B5EF4-FFF2-40B4-BE49-F238E27FC236}">
                    <a16:creationId xmlns:a16="http://schemas.microsoft.com/office/drawing/2014/main" id="{FF74D29D-57A4-4304-9F5E-D67199E71007}"/>
                  </a:ext>
                </a:extLst>
              </p:cNvPr>
              <p:cNvGrpSpPr/>
              <p:nvPr/>
            </p:nvGrpSpPr>
            <p:grpSpPr>
              <a:xfrm>
                <a:off x="4263837" y="2865836"/>
                <a:ext cx="380772" cy="341108"/>
                <a:chOff x="5100057" y="4749602"/>
                <a:chExt cx="380772" cy="341108"/>
              </a:xfrm>
            </p:grpSpPr>
            <p:sp>
              <p:nvSpPr>
                <p:cNvPr id="79" name="iṥľídè">
                  <a:extLst>
                    <a:ext uri="{FF2B5EF4-FFF2-40B4-BE49-F238E27FC236}">
                      <a16:creationId xmlns:a16="http://schemas.microsoft.com/office/drawing/2014/main" id="{C51B31D8-D4F3-41C0-ACC3-5C7B220CD3FD}"/>
                    </a:ext>
                  </a:extLst>
                </p:cNvPr>
                <p:cNvSpPr/>
                <p:nvPr/>
              </p:nvSpPr>
              <p:spPr bwMode="auto">
                <a:xfrm>
                  <a:off x="5100057" y="4809891"/>
                  <a:ext cx="282405" cy="280819"/>
                </a:xfrm>
                <a:custGeom>
                  <a:avLst/>
                  <a:gdLst>
                    <a:gd name="T0" fmla="*/ 72 w 75"/>
                    <a:gd name="T1" fmla="*/ 72 h 75"/>
                    <a:gd name="T2" fmla="*/ 3 w 75"/>
                    <a:gd name="T3" fmla="*/ 72 h 75"/>
                    <a:gd name="T4" fmla="*/ 3 w 75"/>
                    <a:gd name="T5" fmla="*/ 3 h 75"/>
                    <a:gd name="T6" fmla="*/ 16 w 75"/>
                    <a:gd name="T7" fmla="*/ 3 h 75"/>
                    <a:gd name="T8" fmla="*/ 15 w 75"/>
                    <a:gd name="T9" fmla="*/ 0 h 75"/>
                    <a:gd name="T10" fmla="*/ 0 w 75"/>
                    <a:gd name="T11" fmla="*/ 0 h 75"/>
                    <a:gd name="T12" fmla="*/ 0 w 75"/>
                    <a:gd name="T13" fmla="*/ 75 h 75"/>
                    <a:gd name="T14" fmla="*/ 75 w 75"/>
                    <a:gd name="T15" fmla="*/ 75 h 75"/>
                    <a:gd name="T16" fmla="*/ 75 w 75"/>
                    <a:gd name="T17" fmla="*/ 27 h 75"/>
                    <a:gd name="T18" fmla="*/ 72 w 75"/>
                    <a:gd name="T19" fmla="*/ 29 h 75"/>
                    <a:gd name="T20" fmla="*/ 72 w 75"/>
                    <a:gd name="T21" fmla="*/ 72 h 75"/>
                    <a:gd name="T22" fmla="*/ 28 w 75"/>
                    <a:gd name="T23" fmla="*/ 0 h 75"/>
                    <a:gd name="T24" fmla="*/ 29 w 75"/>
                    <a:gd name="T25" fmla="*/ 3 h 75"/>
                    <a:gd name="T26" fmla="*/ 72 w 75"/>
                    <a:gd name="T27" fmla="*/ 3 h 75"/>
                    <a:gd name="T28" fmla="*/ 72 w 75"/>
                    <a:gd name="T29" fmla="*/ 13 h 75"/>
                    <a:gd name="T30" fmla="*/ 75 w 75"/>
                    <a:gd name="T31" fmla="*/ 11 h 75"/>
                    <a:gd name="T32" fmla="*/ 75 w 75"/>
                    <a:gd name="T33" fmla="*/ 0 h 75"/>
                    <a:gd name="T34" fmla="*/ 28 w 75"/>
                    <a:gd name="T35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5" h="75">
                      <a:moveTo>
                        <a:pt x="72" y="72"/>
                      </a:moveTo>
                      <a:cubicBezTo>
                        <a:pt x="3" y="72"/>
                        <a:pt x="3" y="72"/>
                        <a:pt x="3" y="7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2"/>
                        <a:pt x="15" y="1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8"/>
                        <a:pt x="73" y="29"/>
                        <a:pt x="72" y="29"/>
                      </a:cubicBezTo>
                      <a:lnTo>
                        <a:pt x="72" y="72"/>
                      </a:lnTo>
                      <a:close/>
                      <a:moveTo>
                        <a:pt x="28" y="0"/>
                      </a:moveTo>
                      <a:cubicBezTo>
                        <a:pt x="28" y="1"/>
                        <a:pt x="29" y="2"/>
                        <a:pt x="29" y="3"/>
                      </a:cubicBezTo>
                      <a:cubicBezTo>
                        <a:pt x="72" y="3"/>
                        <a:pt x="72" y="3"/>
                        <a:pt x="72" y="3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3" y="13"/>
                        <a:pt x="74" y="12"/>
                        <a:pt x="75" y="11"/>
                      </a:cubicBezTo>
                      <a:cubicBezTo>
                        <a:pt x="75" y="0"/>
                        <a:pt x="75" y="0"/>
                        <a:pt x="75" y="0"/>
                      </a:cubicBez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0" name="ïṥḷíḑe">
                  <a:extLst>
                    <a:ext uri="{FF2B5EF4-FFF2-40B4-BE49-F238E27FC236}">
                      <a16:creationId xmlns:a16="http://schemas.microsoft.com/office/drawing/2014/main" id="{10DAC8B9-51E4-441E-B56A-5F8A43148783}"/>
                    </a:ext>
                  </a:extLst>
                </p:cNvPr>
                <p:cNvSpPr/>
                <p:nvPr/>
              </p:nvSpPr>
              <p:spPr bwMode="auto">
                <a:xfrm>
                  <a:off x="5133375" y="4749602"/>
                  <a:ext cx="347454" cy="258607"/>
                </a:xfrm>
                <a:custGeom>
                  <a:avLst/>
                  <a:gdLst>
                    <a:gd name="T0" fmla="*/ 91 w 92"/>
                    <a:gd name="T1" fmla="*/ 22 h 69"/>
                    <a:gd name="T2" fmla="*/ 83 w 92"/>
                    <a:gd name="T3" fmla="*/ 17 h 69"/>
                    <a:gd name="T4" fmla="*/ 66 w 92"/>
                    <a:gd name="T5" fmla="*/ 24 h 69"/>
                    <a:gd name="T6" fmla="*/ 63 w 92"/>
                    <a:gd name="T7" fmla="*/ 26 h 69"/>
                    <a:gd name="T8" fmla="*/ 44 w 92"/>
                    <a:gd name="T9" fmla="*/ 39 h 69"/>
                    <a:gd name="T10" fmla="*/ 35 w 92"/>
                    <a:gd name="T11" fmla="*/ 46 h 69"/>
                    <a:gd name="T12" fmla="*/ 29 w 92"/>
                    <a:gd name="T13" fmla="*/ 31 h 69"/>
                    <a:gd name="T14" fmla="*/ 23 w 92"/>
                    <a:gd name="T15" fmla="*/ 19 h 69"/>
                    <a:gd name="T16" fmla="*/ 22 w 92"/>
                    <a:gd name="T17" fmla="*/ 16 h 69"/>
                    <a:gd name="T18" fmla="*/ 8 w 92"/>
                    <a:gd name="T19" fmla="*/ 0 h 69"/>
                    <a:gd name="T20" fmla="*/ 0 w 92"/>
                    <a:gd name="T21" fmla="*/ 7 h 69"/>
                    <a:gd name="T22" fmla="*/ 0 w 92"/>
                    <a:gd name="T23" fmla="*/ 8 h 69"/>
                    <a:gd name="T24" fmla="*/ 0 w 92"/>
                    <a:gd name="T25" fmla="*/ 8 h 69"/>
                    <a:gd name="T26" fmla="*/ 2 w 92"/>
                    <a:gd name="T27" fmla="*/ 16 h 69"/>
                    <a:gd name="T28" fmla="*/ 3 w 92"/>
                    <a:gd name="T29" fmla="*/ 19 h 69"/>
                    <a:gd name="T30" fmla="*/ 28 w 92"/>
                    <a:gd name="T31" fmla="*/ 69 h 69"/>
                    <a:gd name="T32" fmla="*/ 63 w 92"/>
                    <a:gd name="T33" fmla="*/ 49 h 69"/>
                    <a:gd name="T34" fmla="*/ 66 w 92"/>
                    <a:gd name="T35" fmla="*/ 47 h 69"/>
                    <a:gd name="T36" fmla="*/ 90 w 92"/>
                    <a:gd name="T37" fmla="*/ 26 h 69"/>
                    <a:gd name="T38" fmla="*/ 91 w 92"/>
                    <a:gd name="T39" fmla="*/ 22 h 69"/>
                    <a:gd name="T40" fmla="*/ 85 w 92"/>
                    <a:gd name="T41" fmla="*/ 27 h 69"/>
                    <a:gd name="T42" fmla="*/ 66 w 92"/>
                    <a:gd name="T43" fmla="*/ 43 h 69"/>
                    <a:gd name="T44" fmla="*/ 63 w 92"/>
                    <a:gd name="T45" fmla="*/ 45 h 69"/>
                    <a:gd name="T46" fmla="*/ 28 w 92"/>
                    <a:gd name="T47" fmla="*/ 66 h 69"/>
                    <a:gd name="T48" fmla="*/ 7 w 92"/>
                    <a:gd name="T49" fmla="*/ 19 h 69"/>
                    <a:gd name="T50" fmla="*/ 6 w 92"/>
                    <a:gd name="T51" fmla="*/ 16 h 69"/>
                    <a:gd name="T52" fmla="*/ 3 w 92"/>
                    <a:gd name="T53" fmla="*/ 8 h 69"/>
                    <a:gd name="T54" fmla="*/ 8 w 92"/>
                    <a:gd name="T55" fmla="*/ 3 h 69"/>
                    <a:gd name="T56" fmla="*/ 19 w 92"/>
                    <a:gd name="T57" fmla="*/ 16 h 69"/>
                    <a:gd name="T58" fmla="*/ 20 w 92"/>
                    <a:gd name="T59" fmla="*/ 19 h 69"/>
                    <a:gd name="T60" fmla="*/ 26 w 92"/>
                    <a:gd name="T61" fmla="*/ 33 h 69"/>
                    <a:gd name="T62" fmla="*/ 35 w 92"/>
                    <a:gd name="T63" fmla="*/ 49 h 69"/>
                    <a:gd name="T64" fmla="*/ 36 w 92"/>
                    <a:gd name="T65" fmla="*/ 49 h 69"/>
                    <a:gd name="T66" fmla="*/ 46 w 92"/>
                    <a:gd name="T67" fmla="*/ 41 h 69"/>
                    <a:gd name="T68" fmla="*/ 63 w 92"/>
                    <a:gd name="T69" fmla="*/ 29 h 69"/>
                    <a:gd name="T70" fmla="*/ 66 w 92"/>
                    <a:gd name="T71" fmla="*/ 27 h 69"/>
                    <a:gd name="T72" fmla="*/ 83 w 92"/>
                    <a:gd name="T73" fmla="*/ 20 h 69"/>
                    <a:gd name="T74" fmla="*/ 88 w 92"/>
                    <a:gd name="T75" fmla="*/ 23 h 69"/>
                    <a:gd name="T76" fmla="*/ 85 w 92"/>
                    <a:gd name="T77" fmla="*/ 27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2" h="69">
                      <a:moveTo>
                        <a:pt x="91" y="22"/>
                      </a:moveTo>
                      <a:cubicBezTo>
                        <a:pt x="89" y="19"/>
                        <a:pt x="87" y="17"/>
                        <a:pt x="83" y="17"/>
                      </a:cubicBezTo>
                      <a:cubicBezTo>
                        <a:pt x="78" y="17"/>
                        <a:pt x="72" y="20"/>
                        <a:pt x="66" y="24"/>
                      </a:cubicBezTo>
                      <a:cubicBezTo>
                        <a:pt x="65" y="24"/>
                        <a:pt x="64" y="25"/>
                        <a:pt x="63" y="26"/>
                      </a:cubicBezTo>
                      <a:cubicBezTo>
                        <a:pt x="56" y="30"/>
                        <a:pt x="50" y="35"/>
                        <a:pt x="44" y="39"/>
                      </a:cubicBezTo>
                      <a:cubicBezTo>
                        <a:pt x="41" y="42"/>
                        <a:pt x="37" y="45"/>
                        <a:pt x="35" y="46"/>
                      </a:cubicBezTo>
                      <a:cubicBezTo>
                        <a:pt x="34" y="44"/>
                        <a:pt x="31" y="37"/>
                        <a:pt x="29" y="31"/>
                      </a:cubicBezTo>
                      <a:cubicBezTo>
                        <a:pt x="27" y="27"/>
                        <a:pt x="25" y="23"/>
                        <a:pt x="23" y="19"/>
                      </a:cubicBezTo>
                      <a:cubicBezTo>
                        <a:pt x="23" y="18"/>
                        <a:pt x="23" y="17"/>
                        <a:pt x="22" y="16"/>
                      </a:cubicBezTo>
                      <a:cubicBezTo>
                        <a:pt x="17" y="6"/>
                        <a:pt x="13" y="0"/>
                        <a:pt x="8" y="0"/>
                      </a:cubicBezTo>
                      <a:cubicBezTo>
                        <a:pt x="5" y="0"/>
                        <a:pt x="2" y="2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10"/>
                        <a:pt x="1" y="13"/>
                        <a:pt x="2" y="16"/>
                      </a:cubicBezTo>
                      <a:cubicBezTo>
                        <a:pt x="3" y="17"/>
                        <a:pt x="3" y="18"/>
                        <a:pt x="3" y="19"/>
                      </a:cubicBezTo>
                      <a:cubicBezTo>
                        <a:pt x="10" y="38"/>
                        <a:pt x="21" y="69"/>
                        <a:pt x="28" y="69"/>
                      </a:cubicBezTo>
                      <a:cubicBezTo>
                        <a:pt x="32" y="69"/>
                        <a:pt x="48" y="59"/>
                        <a:pt x="63" y="49"/>
                      </a:cubicBezTo>
                      <a:cubicBezTo>
                        <a:pt x="64" y="48"/>
                        <a:pt x="65" y="48"/>
                        <a:pt x="66" y="47"/>
                      </a:cubicBezTo>
                      <a:cubicBezTo>
                        <a:pt x="77" y="39"/>
                        <a:pt x="88" y="30"/>
                        <a:pt x="90" y="26"/>
                      </a:cubicBezTo>
                      <a:cubicBezTo>
                        <a:pt x="91" y="25"/>
                        <a:pt x="92" y="23"/>
                        <a:pt x="91" y="22"/>
                      </a:cubicBezTo>
                      <a:close/>
                      <a:moveTo>
                        <a:pt x="85" y="27"/>
                      </a:moveTo>
                      <a:cubicBezTo>
                        <a:pt x="81" y="32"/>
                        <a:pt x="74" y="37"/>
                        <a:pt x="66" y="43"/>
                      </a:cubicBezTo>
                      <a:cubicBezTo>
                        <a:pt x="65" y="44"/>
                        <a:pt x="64" y="45"/>
                        <a:pt x="63" y="45"/>
                      </a:cubicBezTo>
                      <a:cubicBezTo>
                        <a:pt x="48" y="56"/>
                        <a:pt x="31" y="66"/>
                        <a:pt x="28" y="66"/>
                      </a:cubicBezTo>
                      <a:cubicBezTo>
                        <a:pt x="24" y="66"/>
                        <a:pt x="15" y="43"/>
                        <a:pt x="7" y="19"/>
                      </a:cubicBezTo>
                      <a:cubicBezTo>
                        <a:pt x="6" y="18"/>
                        <a:pt x="6" y="17"/>
                        <a:pt x="6" y="16"/>
                      </a:cubicBezTo>
                      <a:cubicBezTo>
                        <a:pt x="5" y="13"/>
                        <a:pt x="4" y="11"/>
                        <a:pt x="3" y="8"/>
                      </a:cubicBezTo>
                      <a:cubicBezTo>
                        <a:pt x="4" y="6"/>
                        <a:pt x="6" y="3"/>
                        <a:pt x="8" y="3"/>
                      </a:cubicBezTo>
                      <a:cubicBezTo>
                        <a:pt x="11" y="3"/>
                        <a:pt x="15" y="9"/>
                        <a:pt x="19" y="16"/>
                      </a:cubicBezTo>
                      <a:cubicBezTo>
                        <a:pt x="19" y="17"/>
                        <a:pt x="20" y="18"/>
                        <a:pt x="20" y="19"/>
                      </a:cubicBezTo>
                      <a:cubicBezTo>
                        <a:pt x="22" y="24"/>
                        <a:pt x="24" y="28"/>
                        <a:pt x="26" y="33"/>
                      </a:cubicBezTo>
                      <a:cubicBezTo>
                        <a:pt x="31" y="45"/>
                        <a:pt x="33" y="49"/>
                        <a:pt x="35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7" y="48"/>
                        <a:pt x="40" y="46"/>
                        <a:pt x="46" y="41"/>
                      </a:cubicBezTo>
                      <a:cubicBezTo>
                        <a:pt x="51" y="38"/>
                        <a:pt x="57" y="33"/>
                        <a:pt x="63" y="29"/>
                      </a:cubicBezTo>
                      <a:cubicBezTo>
                        <a:pt x="64" y="29"/>
                        <a:pt x="65" y="28"/>
                        <a:pt x="66" y="27"/>
                      </a:cubicBezTo>
                      <a:cubicBezTo>
                        <a:pt x="72" y="23"/>
                        <a:pt x="79" y="20"/>
                        <a:pt x="83" y="20"/>
                      </a:cubicBezTo>
                      <a:cubicBezTo>
                        <a:pt x="86" y="20"/>
                        <a:pt x="87" y="21"/>
                        <a:pt x="88" y="23"/>
                      </a:cubicBezTo>
                      <a:cubicBezTo>
                        <a:pt x="88" y="23"/>
                        <a:pt x="88" y="24"/>
                        <a:pt x="85" y="27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6" name="iṥ1íďè">
                <a:extLst>
                  <a:ext uri="{FF2B5EF4-FFF2-40B4-BE49-F238E27FC236}">
                    <a16:creationId xmlns:a16="http://schemas.microsoft.com/office/drawing/2014/main" id="{24D6D394-6ED7-4666-9D62-74B3197CF4C3}"/>
                  </a:ext>
                </a:extLst>
              </p:cNvPr>
              <p:cNvGrpSpPr/>
              <p:nvPr/>
            </p:nvGrpSpPr>
            <p:grpSpPr>
              <a:xfrm>
                <a:off x="4006816" y="3479570"/>
                <a:ext cx="447407" cy="322069"/>
                <a:chOff x="5141307" y="4268878"/>
                <a:chExt cx="447407" cy="322069"/>
              </a:xfrm>
            </p:grpSpPr>
            <p:sp>
              <p:nvSpPr>
                <p:cNvPr id="77" name="ís1îḋe">
                  <a:extLst>
                    <a:ext uri="{FF2B5EF4-FFF2-40B4-BE49-F238E27FC236}">
                      <a16:creationId xmlns:a16="http://schemas.microsoft.com/office/drawing/2014/main" id="{1FE40506-F62A-4326-B9F4-6AA1EA0149D0}"/>
                    </a:ext>
                  </a:extLst>
                </p:cNvPr>
                <p:cNvSpPr/>
                <p:nvPr/>
              </p:nvSpPr>
              <p:spPr bwMode="auto">
                <a:xfrm>
                  <a:off x="5141307" y="4268878"/>
                  <a:ext cx="339521" cy="225290"/>
                </a:xfrm>
                <a:custGeom>
                  <a:avLst/>
                  <a:gdLst>
                    <a:gd name="T0" fmla="*/ 5 w 90"/>
                    <a:gd name="T1" fmla="*/ 60 h 60"/>
                    <a:gd name="T2" fmla="*/ 10 w 90"/>
                    <a:gd name="T3" fmla="*/ 43 h 60"/>
                    <a:gd name="T4" fmla="*/ 0 w 90"/>
                    <a:gd name="T5" fmla="*/ 26 h 60"/>
                    <a:gd name="T6" fmla="*/ 45 w 90"/>
                    <a:gd name="T7" fmla="*/ 0 h 60"/>
                    <a:gd name="T8" fmla="*/ 90 w 90"/>
                    <a:gd name="T9" fmla="*/ 26 h 60"/>
                    <a:gd name="T10" fmla="*/ 45 w 90"/>
                    <a:gd name="T11" fmla="*/ 52 h 60"/>
                    <a:gd name="T12" fmla="*/ 35 w 90"/>
                    <a:gd name="T13" fmla="*/ 52 h 60"/>
                    <a:gd name="T14" fmla="*/ 5 w 90"/>
                    <a:gd name="T15" fmla="*/ 60 h 60"/>
                    <a:gd name="T16" fmla="*/ 45 w 90"/>
                    <a:gd name="T17" fmla="*/ 3 h 60"/>
                    <a:gd name="T18" fmla="*/ 3 w 90"/>
                    <a:gd name="T19" fmla="*/ 26 h 60"/>
                    <a:gd name="T20" fmla="*/ 13 w 90"/>
                    <a:gd name="T21" fmla="*/ 41 h 60"/>
                    <a:gd name="T22" fmla="*/ 13 w 90"/>
                    <a:gd name="T23" fmla="*/ 42 h 60"/>
                    <a:gd name="T24" fmla="*/ 9 w 90"/>
                    <a:gd name="T25" fmla="*/ 56 h 60"/>
                    <a:gd name="T26" fmla="*/ 32 w 90"/>
                    <a:gd name="T27" fmla="*/ 49 h 60"/>
                    <a:gd name="T28" fmla="*/ 31 w 90"/>
                    <a:gd name="T29" fmla="*/ 48 h 60"/>
                    <a:gd name="T30" fmla="*/ 35 w 90"/>
                    <a:gd name="T31" fmla="*/ 49 h 60"/>
                    <a:gd name="T32" fmla="*/ 45 w 90"/>
                    <a:gd name="T33" fmla="*/ 49 h 60"/>
                    <a:gd name="T34" fmla="*/ 87 w 90"/>
                    <a:gd name="T35" fmla="*/ 26 h 60"/>
                    <a:gd name="T36" fmla="*/ 45 w 90"/>
                    <a:gd name="T37" fmla="*/ 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0" h="60">
                      <a:moveTo>
                        <a:pt x="5" y="60"/>
                      </a:move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3" y="38"/>
                        <a:pt x="0" y="32"/>
                        <a:pt x="0" y="26"/>
                      </a:cubicBezTo>
                      <a:cubicBezTo>
                        <a:pt x="0" y="12"/>
                        <a:pt x="20" y="0"/>
                        <a:pt x="45" y="0"/>
                      </a:cubicBezTo>
                      <a:cubicBezTo>
                        <a:pt x="70" y="0"/>
                        <a:pt x="90" y="12"/>
                        <a:pt x="90" y="26"/>
                      </a:cubicBezTo>
                      <a:cubicBezTo>
                        <a:pt x="90" y="41"/>
                        <a:pt x="70" y="52"/>
                        <a:pt x="45" y="52"/>
                      </a:cubicBezTo>
                      <a:cubicBezTo>
                        <a:pt x="42" y="52"/>
                        <a:pt x="38" y="52"/>
                        <a:pt x="35" y="52"/>
                      </a:cubicBezTo>
                      <a:lnTo>
                        <a:pt x="5" y="60"/>
                      </a:lnTo>
                      <a:close/>
                      <a:moveTo>
                        <a:pt x="45" y="3"/>
                      </a:moveTo>
                      <a:cubicBezTo>
                        <a:pt x="22" y="3"/>
                        <a:pt x="3" y="13"/>
                        <a:pt x="3" y="26"/>
                      </a:cubicBezTo>
                      <a:cubicBezTo>
                        <a:pt x="3" y="31"/>
                        <a:pt x="6" y="37"/>
                        <a:pt x="13" y="41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8" y="49"/>
                        <a:pt x="42" y="49"/>
                        <a:pt x="45" y="49"/>
                      </a:cubicBezTo>
                      <a:cubicBezTo>
                        <a:pt x="68" y="49"/>
                        <a:pt x="87" y="39"/>
                        <a:pt x="87" y="26"/>
                      </a:cubicBezTo>
                      <a:cubicBezTo>
                        <a:pt x="87" y="13"/>
                        <a:pt x="68" y="3"/>
                        <a:pt x="45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8" name="i$ľîḍê">
                  <a:extLst>
                    <a:ext uri="{FF2B5EF4-FFF2-40B4-BE49-F238E27FC236}">
                      <a16:creationId xmlns:a16="http://schemas.microsoft.com/office/drawing/2014/main" id="{A2B5C7C9-BCCF-4C30-9AAB-562A6F4DFAC0}"/>
                    </a:ext>
                  </a:extLst>
                </p:cNvPr>
                <p:cNvSpPr/>
                <p:nvPr/>
              </p:nvSpPr>
              <p:spPr bwMode="auto">
                <a:xfrm>
                  <a:off x="5250779" y="4362484"/>
                  <a:ext cx="337935" cy="228463"/>
                </a:xfrm>
                <a:custGeom>
                  <a:avLst/>
                  <a:gdLst>
                    <a:gd name="T0" fmla="*/ 5 w 90"/>
                    <a:gd name="T1" fmla="*/ 61 h 61"/>
                    <a:gd name="T2" fmla="*/ 10 w 90"/>
                    <a:gd name="T3" fmla="*/ 44 h 61"/>
                    <a:gd name="T4" fmla="*/ 0 w 90"/>
                    <a:gd name="T5" fmla="*/ 27 h 61"/>
                    <a:gd name="T6" fmla="*/ 45 w 90"/>
                    <a:gd name="T7" fmla="*/ 0 h 61"/>
                    <a:gd name="T8" fmla="*/ 90 w 90"/>
                    <a:gd name="T9" fmla="*/ 27 h 61"/>
                    <a:gd name="T10" fmla="*/ 45 w 90"/>
                    <a:gd name="T11" fmla="*/ 53 h 61"/>
                    <a:gd name="T12" fmla="*/ 35 w 90"/>
                    <a:gd name="T13" fmla="*/ 53 h 61"/>
                    <a:gd name="T14" fmla="*/ 5 w 90"/>
                    <a:gd name="T15" fmla="*/ 61 h 61"/>
                    <a:gd name="T16" fmla="*/ 45 w 90"/>
                    <a:gd name="T17" fmla="*/ 3 h 61"/>
                    <a:gd name="T18" fmla="*/ 3 w 90"/>
                    <a:gd name="T19" fmla="*/ 27 h 61"/>
                    <a:gd name="T20" fmla="*/ 12 w 90"/>
                    <a:gd name="T21" fmla="*/ 42 h 61"/>
                    <a:gd name="T22" fmla="*/ 13 w 90"/>
                    <a:gd name="T23" fmla="*/ 42 h 61"/>
                    <a:gd name="T24" fmla="*/ 9 w 90"/>
                    <a:gd name="T25" fmla="*/ 57 h 61"/>
                    <a:gd name="T26" fmla="*/ 32 w 90"/>
                    <a:gd name="T27" fmla="*/ 50 h 61"/>
                    <a:gd name="T28" fmla="*/ 30 w 90"/>
                    <a:gd name="T29" fmla="*/ 49 h 61"/>
                    <a:gd name="T30" fmla="*/ 35 w 90"/>
                    <a:gd name="T31" fmla="*/ 49 h 61"/>
                    <a:gd name="T32" fmla="*/ 45 w 90"/>
                    <a:gd name="T33" fmla="*/ 50 h 61"/>
                    <a:gd name="T34" fmla="*/ 87 w 90"/>
                    <a:gd name="T35" fmla="*/ 27 h 61"/>
                    <a:gd name="T36" fmla="*/ 45 w 90"/>
                    <a:gd name="T37" fmla="*/ 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0" h="61">
                      <a:moveTo>
                        <a:pt x="5" y="61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3" y="39"/>
                        <a:pt x="0" y="33"/>
                        <a:pt x="0" y="27"/>
                      </a:cubicBezTo>
                      <a:cubicBezTo>
                        <a:pt x="0" y="12"/>
                        <a:pt x="20" y="0"/>
                        <a:pt x="45" y="0"/>
                      </a:cubicBezTo>
                      <a:cubicBezTo>
                        <a:pt x="70" y="0"/>
                        <a:pt x="90" y="12"/>
                        <a:pt x="90" y="27"/>
                      </a:cubicBezTo>
                      <a:cubicBezTo>
                        <a:pt x="90" y="41"/>
                        <a:pt x="70" y="53"/>
                        <a:pt x="45" y="53"/>
                      </a:cubicBezTo>
                      <a:cubicBezTo>
                        <a:pt x="42" y="53"/>
                        <a:pt x="38" y="53"/>
                        <a:pt x="35" y="53"/>
                      </a:cubicBezTo>
                      <a:lnTo>
                        <a:pt x="5" y="61"/>
                      </a:lnTo>
                      <a:close/>
                      <a:moveTo>
                        <a:pt x="45" y="3"/>
                      </a:moveTo>
                      <a:cubicBezTo>
                        <a:pt x="22" y="3"/>
                        <a:pt x="3" y="14"/>
                        <a:pt x="3" y="27"/>
                      </a:cubicBezTo>
                      <a:cubicBezTo>
                        <a:pt x="3" y="32"/>
                        <a:pt x="6" y="37"/>
                        <a:pt x="12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35" y="49"/>
                        <a:pt x="35" y="49"/>
                        <a:pt x="35" y="49"/>
                      </a:cubicBezTo>
                      <a:cubicBezTo>
                        <a:pt x="38" y="50"/>
                        <a:pt x="42" y="50"/>
                        <a:pt x="45" y="50"/>
                      </a:cubicBezTo>
                      <a:cubicBezTo>
                        <a:pt x="68" y="50"/>
                        <a:pt x="87" y="40"/>
                        <a:pt x="87" y="27"/>
                      </a:cubicBezTo>
                      <a:cubicBezTo>
                        <a:pt x="87" y="14"/>
                        <a:pt x="68" y="3"/>
                        <a:pt x="45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7" name="îṩliḓe">
                <a:extLst>
                  <a:ext uri="{FF2B5EF4-FFF2-40B4-BE49-F238E27FC236}">
                    <a16:creationId xmlns:a16="http://schemas.microsoft.com/office/drawing/2014/main" id="{ECFC5FBF-8379-48D3-866A-9CCA8E167121}"/>
                  </a:ext>
                </a:extLst>
              </p:cNvPr>
              <p:cNvGrpSpPr/>
              <p:nvPr/>
            </p:nvGrpSpPr>
            <p:grpSpPr>
              <a:xfrm>
                <a:off x="3748713" y="3953154"/>
                <a:ext cx="285578" cy="412502"/>
                <a:chOff x="4651064" y="4359311"/>
                <a:chExt cx="285578" cy="412502"/>
              </a:xfrm>
            </p:grpSpPr>
            <p:sp>
              <p:nvSpPr>
                <p:cNvPr id="72" name="îṡlïḑè">
                  <a:extLst>
                    <a:ext uri="{FF2B5EF4-FFF2-40B4-BE49-F238E27FC236}">
                      <a16:creationId xmlns:a16="http://schemas.microsoft.com/office/drawing/2014/main" id="{A06A4630-3DE9-40BA-A8B9-D3A4B22C62FC}"/>
                    </a:ext>
                  </a:extLst>
                </p:cNvPr>
                <p:cNvSpPr/>
                <p:nvPr/>
              </p:nvSpPr>
              <p:spPr bwMode="auto">
                <a:xfrm>
                  <a:off x="4738324" y="4456090"/>
                  <a:ext cx="55530" cy="315723"/>
                </a:xfrm>
                <a:custGeom>
                  <a:avLst/>
                  <a:gdLst>
                    <a:gd name="T0" fmla="*/ 8 w 15"/>
                    <a:gd name="T1" fmla="*/ 84 h 84"/>
                    <a:gd name="T2" fmla="*/ 0 w 15"/>
                    <a:gd name="T3" fmla="*/ 76 h 84"/>
                    <a:gd name="T4" fmla="*/ 0 w 15"/>
                    <a:gd name="T5" fmla="*/ 8 h 84"/>
                    <a:gd name="T6" fmla="*/ 8 w 15"/>
                    <a:gd name="T7" fmla="*/ 0 h 84"/>
                    <a:gd name="T8" fmla="*/ 15 w 15"/>
                    <a:gd name="T9" fmla="*/ 8 h 84"/>
                    <a:gd name="T10" fmla="*/ 15 w 15"/>
                    <a:gd name="T11" fmla="*/ 76 h 84"/>
                    <a:gd name="T12" fmla="*/ 8 w 15"/>
                    <a:gd name="T13" fmla="*/ 84 h 84"/>
                    <a:gd name="T14" fmla="*/ 8 w 15"/>
                    <a:gd name="T15" fmla="*/ 3 h 84"/>
                    <a:gd name="T16" fmla="*/ 3 w 15"/>
                    <a:gd name="T17" fmla="*/ 8 h 84"/>
                    <a:gd name="T18" fmla="*/ 3 w 15"/>
                    <a:gd name="T19" fmla="*/ 76 h 84"/>
                    <a:gd name="T20" fmla="*/ 8 w 15"/>
                    <a:gd name="T21" fmla="*/ 81 h 84"/>
                    <a:gd name="T22" fmla="*/ 12 w 15"/>
                    <a:gd name="T23" fmla="*/ 76 h 84"/>
                    <a:gd name="T24" fmla="*/ 12 w 15"/>
                    <a:gd name="T25" fmla="*/ 8 h 84"/>
                    <a:gd name="T26" fmla="*/ 8 w 15"/>
                    <a:gd name="T27" fmla="*/ 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84">
                      <a:moveTo>
                        <a:pt x="8" y="84"/>
                      </a:moveTo>
                      <a:cubicBezTo>
                        <a:pt x="4" y="84"/>
                        <a:pt x="0" y="80"/>
                        <a:pt x="0" y="7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4" y="0"/>
                        <a:pt x="8" y="0"/>
                      </a:cubicBezTo>
                      <a:cubicBezTo>
                        <a:pt x="12" y="0"/>
                        <a:pt x="15" y="3"/>
                        <a:pt x="15" y="8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80"/>
                        <a:pt x="12" y="84"/>
                        <a:pt x="8" y="84"/>
                      </a:cubicBezTo>
                      <a:close/>
                      <a:moveTo>
                        <a:pt x="8" y="3"/>
                      </a:moveTo>
                      <a:cubicBezTo>
                        <a:pt x="5" y="3"/>
                        <a:pt x="3" y="5"/>
                        <a:pt x="3" y="8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9"/>
                        <a:pt x="5" y="81"/>
                        <a:pt x="8" y="81"/>
                      </a:cubicBezTo>
                      <a:cubicBezTo>
                        <a:pt x="10" y="81"/>
                        <a:pt x="12" y="79"/>
                        <a:pt x="12" y="7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5"/>
                        <a:pt x="10" y="3"/>
                        <a:pt x="8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3" name="íṡḷídé">
                  <a:extLst>
                    <a:ext uri="{FF2B5EF4-FFF2-40B4-BE49-F238E27FC236}">
                      <a16:creationId xmlns:a16="http://schemas.microsoft.com/office/drawing/2014/main" id="{A0604451-74C5-453D-BE68-AC2D06E81A4A}"/>
                    </a:ext>
                  </a:extLst>
                </p:cNvPr>
                <p:cNvSpPr/>
                <p:nvPr/>
              </p:nvSpPr>
              <p:spPr bwMode="auto">
                <a:xfrm>
                  <a:off x="4820824" y="4524312"/>
                  <a:ext cx="55530" cy="247501"/>
                </a:xfrm>
                <a:custGeom>
                  <a:avLst/>
                  <a:gdLst>
                    <a:gd name="T0" fmla="*/ 7 w 15"/>
                    <a:gd name="T1" fmla="*/ 66 h 66"/>
                    <a:gd name="T2" fmla="*/ 0 w 15"/>
                    <a:gd name="T3" fmla="*/ 58 h 66"/>
                    <a:gd name="T4" fmla="*/ 0 w 15"/>
                    <a:gd name="T5" fmla="*/ 8 h 66"/>
                    <a:gd name="T6" fmla="*/ 7 w 15"/>
                    <a:gd name="T7" fmla="*/ 0 h 66"/>
                    <a:gd name="T8" fmla="*/ 15 w 15"/>
                    <a:gd name="T9" fmla="*/ 8 h 66"/>
                    <a:gd name="T10" fmla="*/ 15 w 15"/>
                    <a:gd name="T11" fmla="*/ 58 h 66"/>
                    <a:gd name="T12" fmla="*/ 7 w 15"/>
                    <a:gd name="T13" fmla="*/ 66 h 66"/>
                    <a:gd name="T14" fmla="*/ 7 w 15"/>
                    <a:gd name="T15" fmla="*/ 3 h 66"/>
                    <a:gd name="T16" fmla="*/ 3 w 15"/>
                    <a:gd name="T17" fmla="*/ 8 h 66"/>
                    <a:gd name="T18" fmla="*/ 3 w 15"/>
                    <a:gd name="T19" fmla="*/ 58 h 66"/>
                    <a:gd name="T20" fmla="*/ 7 w 15"/>
                    <a:gd name="T21" fmla="*/ 63 h 66"/>
                    <a:gd name="T22" fmla="*/ 12 w 15"/>
                    <a:gd name="T23" fmla="*/ 58 h 66"/>
                    <a:gd name="T24" fmla="*/ 12 w 15"/>
                    <a:gd name="T25" fmla="*/ 8 h 66"/>
                    <a:gd name="T26" fmla="*/ 7 w 15"/>
                    <a:gd name="T27" fmla="*/ 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66">
                      <a:moveTo>
                        <a:pt x="7" y="66"/>
                      </a:moveTo>
                      <a:cubicBezTo>
                        <a:pt x="3" y="66"/>
                        <a:pt x="0" y="62"/>
                        <a:pt x="0" y="5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5" y="3"/>
                        <a:pt x="15" y="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2"/>
                        <a:pt x="11" y="66"/>
                        <a:pt x="7" y="66"/>
                      </a:cubicBezTo>
                      <a:close/>
                      <a:moveTo>
                        <a:pt x="7" y="3"/>
                      </a:moveTo>
                      <a:cubicBezTo>
                        <a:pt x="5" y="3"/>
                        <a:pt x="3" y="5"/>
                        <a:pt x="3" y="8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61"/>
                        <a:pt x="5" y="63"/>
                        <a:pt x="7" y="63"/>
                      </a:cubicBezTo>
                      <a:cubicBezTo>
                        <a:pt x="10" y="63"/>
                        <a:pt x="12" y="61"/>
                        <a:pt x="12" y="5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5"/>
                        <a:pt x="10" y="3"/>
                        <a:pt x="7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4" name="ísḻiďè">
                  <a:extLst>
                    <a:ext uri="{FF2B5EF4-FFF2-40B4-BE49-F238E27FC236}">
                      <a16:creationId xmlns:a16="http://schemas.microsoft.com/office/drawing/2014/main" id="{A8C015C1-57F5-45AC-8A1C-BF44EA539340}"/>
                    </a:ext>
                  </a:extLst>
                </p:cNvPr>
                <p:cNvSpPr/>
                <p:nvPr/>
              </p:nvSpPr>
              <p:spPr bwMode="auto">
                <a:xfrm>
                  <a:off x="4651064" y="4636957"/>
                  <a:ext cx="52356" cy="134856"/>
                </a:xfrm>
                <a:custGeom>
                  <a:avLst/>
                  <a:gdLst>
                    <a:gd name="T0" fmla="*/ 7 w 14"/>
                    <a:gd name="T1" fmla="*/ 36 h 36"/>
                    <a:gd name="T2" fmla="*/ 0 w 14"/>
                    <a:gd name="T3" fmla="*/ 28 h 36"/>
                    <a:gd name="T4" fmla="*/ 0 w 14"/>
                    <a:gd name="T5" fmla="*/ 7 h 36"/>
                    <a:gd name="T6" fmla="*/ 7 w 14"/>
                    <a:gd name="T7" fmla="*/ 0 h 36"/>
                    <a:gd name="T8" fmla="*/ 14 w 14"/>
                    <a:gd name="T9" fmla="*/ 7 h 36"/>
                    <a:gd name="T10" fmla="*/ 14 w 14"/>
                    <a:gd name="T11" fmla="*/ 28 h 36"/>
                    <a:gd name="T12" fmla="*/ 7 w 14"/>
                    <a:gd name="T13" fmla="*/ 36 h 36"/>
                    <a:gd name="T14" fmla="*/ 7 w 14"/>
                    <a:gd name="T15" fmla="*/ 3 h 36"/>
                    <a:gd name="T16" fmla="*/ 3 w 14"/>
                    <a:gd name="T17" fmla="*/ 7 h 36"/>
                    <a:gd name="T18" fmla="*/ 3 w 14"/>
                    <a:gd name="T19" fmla="*/ 28 h 36"/>
                    <a:gd name="T20" fmla="*/ 7 w 14"/>
                    <a:gd name="T21" fmla="*/ 33 h 36"/>
                    <a:gd name="T22" fmla="*/ 11 w 14"/>
                    <a:gd name="T23" fmla="*/ 28 h 36"/>
                    <a:gd name="T24" fmla="*/ 11 w 14"/>
                    <a:gd name="T25" fmla="*/ 7 h 36"/>
                    <a:gd name="T26" fmla="*/ 7 w 14"/>
                    <a:gd name="T27" fmla="*/ 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36">
                      <a:moveTo>
                        <a:pt x="7" y="36"/>
                      </a:moveTo>
                      <a:cubicBezTo>
                        <a:pt x="3" y="36"/>
                        <a:pt x="0" y="32"/>
                        <a:pt x="0" y="2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3" y="0"/>
                        <a:pt x="7" y="0"/>
                      </a:cubicBezTo>
                      <a:cubicBezTo>
                        <a:pt x="11" y="0"/>
                        <a:pt x="14" y="3"/>
                        <a:pt x="14" y="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32"/>
                        <a:pt x="11" y="36"/>
                        <a:pt x="7" y="36"/>
                      </a:cubicBezTo>
                      <a:close/>
                      <a:moveTo>
                        <a:pt x="7" y="3"/>
                      </a:moveTo>
                      <a:cubicBezTo>
                        <a:pt x="5" y="3"/>
                        <a:pt x="3" y="5"/>
                        <a:pt x="3" y="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1"/>
                        <a:pt x="5" y="33"/>
                        <a:pt x="7" y="33"/>
                      </a:cubicBezTo>
                      <a:cubicBezTo>
                        <a:pt x="9" y="33"/>
                        <a:pt x="11" y="31"/>
                        <a:pt x="11" y="2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5"/>
                        <a:pt x="9" y="3"/>
                        <a:pt x="7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5" name="í$ḻîḍe">
                  <a:extLst>
                    <a:ext uri="{FF2B5EF4-FFF2-40B4-BE49-F238E27FC236}">
                      <a16:creationId xmlns:a16="http://schemas.microsoft.com/office/drawing/2014/main" id="{D5E942EB-62F3-4853-8F7A-9D245BF7EC56}"/>
                    </a:ext>
                  </a:extLst>
                </p:cNvPr>
                <p:cNvSpPr/>
                <p:nvPr/>
              </p:nvSpPr>
              <p:spPr bwMode="auto">
                <a:xfrm>
                  <a:off x="4651064" y="4359311"/>
                  <a:ext cx="285578" cy="118991"/>
                </a:xfrm>
                <a:custGeom>
                  <a:avLst/>
                  <a:gdLst>
                    <a:gd name="T0" fmla="*/ 2 w 180"/>
                    <a:gd name="T1" fmla="*/ 75 h 75"/>
                    <a:gd name="T2" fmla="*/ 0 w 180"/>
                    <a:gd name="T3" fmla="*/ 68 h 75"/>
                    <a:gd name="T4" fmla="*/ 97 w 180"/>
                    <a:gd name="T5" fmla="*/ 19 h 75"/>
                    <a:gd name="T6" fmla="*/ 114 w 180"/>
                    <a:gd name="T7" fmla="*/ 42 h 75"/>
                    <a:gd name="T8" fmla="*/ 159 w 180"/>
                    <a:gd name="T9" fmla="*/ 7 h 75"/>
                    <a:gd name="T10" fmla="*/ 152 w 180"/>
                    <a:gd name="T11" fmla="*/ 7 h 75"/>
                    <a:gd name="T12" fmla="*/ 152 w 180"/>
                    <a:gd name="T13" fmla="*/ 0 h 75"/>
                    <a:gd name="T14" fmla="*/ 180 w 180"/>
                    <a:gd name="T15" fmla="*/ 0 h 75"/>
                    <a:gd name="T16" fmla="*/ 112 w 180"/>
                    <a:gd name="T17" fmla="*/ 52 h 75"/>
                    <a:gd name="T18" fmla="*/ 95 w 180"/>
                    <a:gd name="T19" fmla="*/ 28 h 75"/>
                    <a:gd name="T20" fmla="*/ 2 w 180"/>
                    <a:gd name="T21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0" h="75">
                      <a:moveTo>
                        <a:pt x="2" y="75"/>
                      </a:moveTo>
                      <a:lnTo>
                        <a:pt x="0" y="68"/>
                      </a:lnTo>
                      <a:lnTo>
                        <a:pt x="97" y="19"/>
                      </a:lnTo>
                      <a:lnTo>
                        <a:pt x="114" y="42"/>
                      </a:lnTo>
                      <a:lnTo>
                        <a:pt x="159" y="7"/>
                      </a:lnTo>
                      <a:lnTo>
                        <a:pt x="152" y="7"/>
                      </a:lnTo>
                      <a:lnTo>
                        <a:pt x="152" y="0"/>
                      </a:lnTo>
                      <a:lnTo>
                        <a:pt x="180" y="0"/>
                      </a:lnTo>
                      <a:lnTo>
                        <a:pt x="112" y="52"/>
                      </a:lnTo>
                      <a:lnTo>
                        <a:pt x="95" y="28"/>
                      </a:lnTo>
                      <a:lnTo>
                        <a:pt x="2" y="7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6" name="iṣ1ïḋê">
                  <a:extLst>
                    <a:ext uri="{FF2B5EF4-FFF2-40B4-BE49-F238E27FC236}">
                      <a16:creationId xmlns:a16="http://schemas.microsoft.com/office/drawing/2014/main" id="{4BB5811B-DA2F-43F4-8CA6-75A299271E82}"/>
                    </a:ext>
                  </a:extLst>
                </p:cNvPr>
                <p:cNvSpPr/>
                <p:nvPr/>
              </p:nvSpPr>
              <p:spPr bwMode="auto">
                <a:xfrm>
                  <a:off x="4906498" y="4362484"/>
                  <a:ext cx="23799" cy="30144"/>
                </a:xfrm>
                <a:custGeom>
                  <a:avLst/>
                  <a:gdLst>
                    <a:gd name="T0" fmla="*/ 8 w 15"/>
                    <a:gd name="T1" fmla="*/ 19 h 19"/>
                    <a:gd name="T2" fmla="*/ 0 w 15"/>
                    <a:gd name="T3" fmla="*/ 17 h 19"/>
                    <a:gd name="T4" fmla="*/ 8 w 15"/>
                    <a:gd name="T5" fmla="*/ 0 h 19"/>
                    <a:gd name="T6" fmla="*/ 15 w 15"/>
                    <a:gd name="T7" fmla="*/ 2 h 19"/>
                    <a:gd name="T8" fmla="*/ 8 w 15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8" y="19"/>
                      </a:moveTo>
                      <a:lnTo>
                        <a:pt x="0" y="17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8" y="1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8" name="ïṩliḓe">
                <a:extLst>
                  <a:ext uri="{FF2B5EF4-FFF2-40B4-BE49-F238E27FC236}">
                    <a16:creationId xmlns:a16="http://schemas.microsoft.com/office/drawing/2014/main" id="{7DF377C0-2EC3-4AF7-B09A-8DF71F211BF4}"/>
                  </a:ext>
                </a:extLst>
              </p:cNvPr>
              <p:cNvGrpSpPr/>
              <p:nvPr/>
            </p:nvGrpSpPr>
            <p:grpSpPr>
              <a:xfrm>
                <a:off x="3835973" y="2208213"/>
                <a:ext cx="490243" cy="463271"/>
                <a:chOff x="5607752" y="3426422"/>
                <a:chExt cx="490243" cy="463271"/>
              </a:xfrm>
            </p:grpSpPr>
            <p:sp>
              <p:nvSpPr>
                <p:cNvPr id="64" name="îṣ1îḑé">
                  <a:extLst>
                    <a:ext uri="{FF2B5EF4-FFF2-40B4-BE49-F238E27FC236}">
                      <a16:creationId xmlns:a16="http://schemas.microsoft.com/office/drawing/2014/main" id="{2030EC87-3CD5-4971-ACB2-798017CF2818}"/>
                    </a:ext>
                  </a:extLst>
                </p:cNvPr>
                <p:cNvSpPr/>
                <p:nvPr/>
              </p:nvSpPr>
              <p:spPr bwMode="auto">
                <a:xfrm>
                  <a:off x="5607752" y="3426422"/>
                  <a:ext cx="490243" cy="463271"/>
                </a:xfrm>
                <a:custGeom>
                  <a:avLst/>
                  <a:gdLst>
                    <a:gd name="T0" fmla="*/ 86 w 130"/>
                    <a:gd name="T1" fmla="*/ 123 h 123"/>
                    <a:gd name="T2" fmla="*/ 0 w 130"/>
                    <a:gd name="T3" fmla="*/ 102 h 123"/>
                    <a:gd name="T4" fmla="*/ 3 w 130"/>
                    <a:gd name="T5" fmla="*/ 100 h 123"/>
                    <a:gd name="T6" fmla="*/ 54 w 130"/>
                    <a:gd name="T7" fmla="*/ 1 h 123"/>
                    <a:gd name="T8" fmla="*/ 54 w 130"/>
                    <a:gd name="T9" fmla="*/ 0 h 123"/>
                    <a:gd name="T10" fmla="*/ 130 w 130"/>
                    <a:gd name="T11" fmla="*/ 18 h 123"/>
                    <a:gd name="T12" fmla="*/ 130 w 130"/>
                    <a:gd name="T13" fmla="*/ 20 h 123"/>
                    <a:gd name="T14" fmla="*/ 86 w 130"/>
                    <a:gd name="T15" fmla="*/ 123 h 123"/>
                    <a:gd name="T16" fmla="*/ 7 w 130"/>
                    <a:gd name="T17" fmla="*/ 101 h 123"/>
                    <a:gd name="T18" fmla="*/ 86 w 130"/>
                    <a:gd name="T19" fmla="*/ 120 h 123"/>
                    <a:gd name="T20" fmla="*/ 127 w 130"/>
                    <a:gd name="T21" fmla="*/ 20 h 123"/>
                    <a:gd name="T22" fmla="*/ 56 w 130"/>
                    <a:gd name="T23" fmla="*/ 4 h 123"/>
                    <a:gd name="T24" fmla="*/ 7 w 130"/>
                    <a:gd name="T25" fmla="*/ 101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0" h="123">
                      <a:moveTo>
                        <a:pt x="86" y="123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3" y="100"/>
                        <a:pt x="3" y="100"/>
                        <a:pt x="3" y="100"/>
                      </a:cubicBezTo>
                      <a:cubicBezTo>
                        <a:pt x="28" y="85"/>
                        <a:pt x="53" y="2"/>
                        <a:pt x="54" y="1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130" y="18"/>
                        <a:pt x="130" y="18"/>
                        <a:pt x="130" y="18"/>
                      </a:cubicBezTo>
                      <a:cubicBezTo>
                        <a:pt x="130" y="20"/>
                        <a:pt x="130" y="20"/>
                        <a:pt x="130" y="20"/>
                      </a:cubicBezTo>
                      <a:cubicBezTo>
                        <a:pt x="117" y="108"/>
                        <a:pt x="88" y="122"/>
                        <a:pt x="86" y="123"/>
                      </a:cubicBezTo>
                      <a:close/>
                      <a:moveTo>
                        <a:pt x="7" y="101"/>
                      </a:moveTo>
                      <a:cubicBezTo>
                        <a:pt x="86" y="120"/>
                        <a:pt x="86" y="120"/>
                        <a:pt x="86" y="120"/>
                      </a:cubicBezTo>
                      <a:cubicBezTo>
                        <a:pt x="89" y="117"/>
                        <a:pt x="115" y="100"/>
                        <a:pt x="127" y="20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3" y="14"/>
                        <a:pt x="30" y="82"/>
                        <a:pt x="7" y="101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iš1íde">
                  <a:extLst>
                    <a:ext uri="{FF2B5EF4-FFF2-40B4-BE49-F238E27FC236}">
                      <a16:creationId xmlns:a16="http://schemas.microsoft.com/office/drawing/2014/main" id="{569E741A-C73A-4904-AD31-26E4256C7BD8}"/>
                    </a:ext>
                  </a:extLst>
                </p:cNvPr>
                <p:cNvSpPr/>
                <p:nvPr/>
              </p:nvSpPr>
              <p:spPr bwMode="auto">
                <a:xfrm>
                  <a:off x="5829869" y="3516854"/>
                  <a:ext cx="193559" cy="57115"/>
                </a:xfrm>
                <a:custGeom>
                  <a:avLst/>
                  <a:gdLst>
                    <a:gd name="T0" fmla="*/ 122 w 122"/>
                    <a:gd name="T1" fmla="*/ 36 h 36"/>
                    <a:gd name="T2" fmla="*/ 0 w 122"/>
                    <a:gd name="T3" fmla="*/ 7 h 36"/>
                    <a:gd name="T4" fmla="*/ 3 w 122"/>
                    <a:gd name="T5" fmla="*/ 0 h 36"/>
                    <a:gd name="T6" fmla="*/ 122 w 122"/>
                    <a:gd name="T7" fmla="*/ 29 h 36"/>
                    <a:gd name="T8" fmla="*/ 122 w 122"/>
                    <a:gd name="T9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36">
                      <a:moveTo>
                        <a:pt x="122" y="36"/>
                      </a:move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22" y="29"/>
                      </a:lnTo>
                      <a:lnTo>
                        <a:pt x="122" y="3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6" name="ís1îḋe">
                  <a:extLst>
                    <a:ext uri="{FF2B5EF4-FFF2-40B4-BE49-F238E27FC236}">
                      <a16:creationId xmlns:a16="http://schemas.microsoft.com/office/drawing/2014/main" id="{235410BC-B335-400A-B962-1A57281F27A7}"/>
                    </a:ext>
                  </a:extLst>
                </p:cNvPr>
                <p:cNvSpPr/>
                <p:nvPr/>
              </p:nvSpPr>
              <p:spPr bwMode="auto">
                <a:xfrm>
                  <a:off x="5823523" y="3558104"/>
                  <a:ext cx="176108" cy="52355"/>
                </a:xfrm>
                <a:custGeom>
                  <a:avLst/>
                  <a:gdLst>
                    <a:gd name="T0" fmla="*/ 111 w 111"/>
                    <a:gd name="T1" fmla="*/ 33 h 33"/>
                    <a:gd name="T2" fmla="*/ 0 w 111"/>
                    <a:gd name="T3" fmla="*/ 7 h 33"/>
                    <a:gd name="T4" fmla="*/ 0 w 111"/>
                    <a:gd name="T5" fmla="*/ 0 h 33"/>
                    <a:gd name="T6" fmla="*/ 111 w 111"/>
                    <a:gd name="T7" fmla="*/ 26 h 33"/>
                    <a:gd name="T8" fmla="*/ 111 w 11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33">
                      <a:moveTo>
                        <a:pt x="111" y="33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11" y="26"/>
                      </a:lnTo>
                      <a:lnTo>
                        <a:pt x="111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7" name="išlide">
                  <a:extLst>
                    <a:ext uri="{FF2B5EF4-FFF2-40B4-BE49-F238E27FC236}">
                      <a16:creationId xmlns:a16="http://schemas.microsoft.com/office/drawing/2014/main" id="{D572DD7A-05A8-46AB-91D2-5F06A6084929}"/>
                    </a:ext>
                  </a:extLst>
                </p:cNvPr>
                <p:cNvSpPr/>
                <p:nvPr/>
              </p:nvSpPr>
              <p:spPr bwMode="auto">
                <a:xfrm>
                  <a:off x="5812417" y="3604115"/>
                  <a:ext cx="176108" cy="52355"/>
                </a:xfrm>
                <a:custGeom>
                  <a:avLst/>
                  <a:gdLst>
                    <a:gd name="T0" fmla="*/ 111 w 111"/>
                    <a:gd name="T1" fmla="*/ 33 h 33"/>
                    <a:gd name="T2" fmla="*/ 0 w 111"/>
                    <a:gd name="T3" fmla="*/ 7 h 33"/>
                    <a:gd name="T4" fmla="*/ 0 w 111"/>
                    <a:gd name="T5" fmla="*/ 0 h 33"/>
                    <a:gd name="T6" fmla="*/ 111 w 111"/>
                    <a:gd name="T7" fmla="*/ 26 h 33"/>
                    <a:gd name="T8" fmla="*/ 111 w 111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33">
                      <a:moveTo>
                        <a:pt x="111" y="33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11" y="26"/>
                      </a:lnTo>
                      <a:lnTo>
                        <a:pt x="111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8" name="ïşḻiḓê">
                  <a:extLst>
                    <a:ext uri="{FF2B5EF4-FFF2-40B4-BE49-F238E27FC236}">
                      <a16:creationId xmlns:a16="http://schemas.microsoft.com/office/drawing/2014/main" id="{CA05495B-8AD1-4EEE-B636-A2E6B6CF6CC9}"/>
                    </a:ext>
                  </a:extLst>
                </p:cNvPr>
                <p:cNvSpPr/>
                <p:nvPr/>
              </p:nvSpPr>
              <p:spPr bwMode="auto">
                <a:xfrm>
                  <a:off x="5788618" y="3634259"/>
                  <a:ext cx="177693" cy="52355"/>
                </a:xfrm>
                <a:custGeom>
                  <a:avLst/>
                  <a:gdLst>
                    <a:gd name="T0" fmla="*/ 112 w 112"/>
                    <a:gd name="T1" fmla="*/ 33 h 33"/>
                    <a:gd name="T2" fmla="*/ 0 w 112"/>
                    <a:gd name="T3" fmla="*/ 7 h 33"/>
                    <a:gd name="T4" fmla="*/ 0 w 112"/>
                    <a:gd name="T5" fmla="*/ 0 h 33"/>
                    <a:gd name="T6" fmla="*/ 112 w 112"/>
                    <a:gd name="T7" fmla="*/ 26 h 33"/>
                    <a:gd name="T8" fmla="*/ 112 w 112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33">
                      <a:moveTo>
                        <a:pt x="112" y="33"/>
                      </a:move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112" y="26"/>
                      </a:lnTo>
                      <a:lnTo>
                        <a:pt x="112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íślïḑè">
                  <a:extLst>
                    <a:ext uri="{FF2B5EF4-FFF2-40B4-BE49-F238E27FC236}">
                      <a16:creationId xmlns:a16="http://schemas.microsoft.com/office/drawing/2014/main" id="{E6686531-69E2-4140-938B-47D7B353E96B}"/>
                    </a:ext>
                  </a:extLst>
                </p:cNvPr>
                <p:cNvSpPr/>
                <p:nvPr/>
              </p:nvSpPr>
              <p:spPr bwMode="auto">
                <a:xfrm>
                  <a:off x="5769579" y="3675509"/>
                  <a:ext cx="180866" cy="52355"/>
                </a:xfrm>
                <a:custGeom>
                  <a:avLst/>
                  <a:gdLst>
                    <a:gd name="T0" fmla="*/ 112 w 114"/>
                    <a:gd name="T1" fmla="*/ 33 h 33"/>
                    <a:gd name="T2" fmla="*/ 0 w 114"/>
                    <a:gd name="T3" fmla="*/ 7 h 33"/>
                    <a:gd name="T4" fmla="*/ 3 w 114"/>
                    <a:gd name="T5" fmla="*/ 0 h 33"/>
                    <a:gd name="T6" fmla="*/ 114 w 114"/>
                    <a:gd name="T7" fmla="*/ 28 h 33"/>
                    <a:gd name="T8" fmla="*/ 112 w 114"/>
                    <a:gd name="T9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33">
                      <a:moveTo>
                        <a:pt x="112" y="33"/>
                      </a:move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14" y="28"/>
                      </a:lnTo>
                      <a:lnTo>
                        <a:pt x="112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íŝļiďê">
                  <a:extLst>
                    <a:ext uri="{FF2B5EF4-FFF2-40B4-BE49-F238E27FC236}">
                      <a16:creationId xmlns:a16="http://schemas.microsoft.com/office/drawing/2014/main" id="{22BB11B6-6DA3-40B6-B7D5-0915DAF08952}"/>
                    </a:ext>
                  </a:extLst>
                </p:cNvPr>
                <p:cNvSpPr/>
                <p:nvPr/>
              </p:nvSpPr>
              <p:spPr bwMode="auto">
                <a:xfrm>
                  <a:off x="5980591" y="3434354"/>
                  <a:ext cx="76154" cy="90433"/>
                </a:xfrm>
                <a:custGeom>
                  <a:avLst/>
                  <a:gdLst>
                    <a:gd name="T0" fmla="*/ 0 w 48"/>
                    <a:gd name="T1" fmla="*/ 38 h 57"/>
                    <a:gd name="T2" fmla="*/ 29 w 48"/>
                    <a:gd name="T3" fmla="*/ 0 h 57"/>
                    <a:gd name="T4" fmla="*/ 48 w 48"/>
                    <a:gd name="T5" fmla="*/ 12 h 57"/>
                    <a:gd name="T6" fmla="*/ 12 w 48"/>
                    <a:gd name="T7" fmla="*/ 57 h 57"/>
                    <a:gd name="T8" fmla="*/ 0 w 48"/>
                    <a:gd name="T9" fmla="*/ 3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57">
                      <a:moveTo>
                        <a:pt x="0" y="38"/>
                      </a:moveTo>
                      <a:lnTo>
                        <a:pt x="29" y="0"/>
                      </a:lnTo>
                      <a:lnTo>
                        <a:pt x="48" y="12"/>
                      </a:lnTo>
                      <a:lnTo>
                        <a:pt x="12" y="57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1" name="íS1îḋè">
                  <a:extLst>
                    <a:ext uri="{FF2B5EF4-FFF2-40B4-BE49-F238E27FC236}">
                      <a16:creationId xmlns:a16="http://schemas.microsoft.com/office/drawing/2014/main" id="{AB18F481-F0C3-4208-810E-8B3775ECF0D7}"/>
                    </a:ext>
                  </a:extLst>
                </p:cNvPr>
                <p:cNvSpPr/>
                <p:nvPr/>
              </p:nvSpPr>
              <p:spPr bwMode="auto">
                <a:xfrm>
                  <a:off x="5974244" y="3426422"/>
                  <a:ext cx="93606" cy="106298"/>
                </a:xfrm>
                <a:custGeom>
                  <a:avLst/>
                  <a:gdLst>
                    <a:gd name="T0" fmla="*/ 14 w 59"/>
                    <a:gd name="T1" fmla="*/ 67 h 67"/>
                    <a:gd name="T2" fmla="*/ 0 w 59"/>
                    <a:gd name="T3" fmla="*/ 43 h 67"/>
                    <a:gd name="T4" fmla="*/ 33 w 59"/>
                    <a:gd name="T5" fmla="*/ 0 h 67"/>
                    <a:gd name="T6" fmla="*/ 59 w 59"/>
                    <a:gd name="T7" fmla="*/ 15 h 67"/>
                    <a:gd name="T8" fmla="*/ 14 w 59"/>
                    <a:gd name="T9" fmla="*/ 67 h 67"/>
                    <a:gd name="T10" fmla="*/ 9 w 59"/>
                    <a:gd name="T11" fmla="*/ 45 h 67"/>
                    <a:gd name="T12" fmla="*/ 16 w 59"/>
                    <a:gd name="T13" fmla="*/ 55 h 67"/>
                    <a:gd name="T14" fmla="*/ 47 w 59"/>
                    <a:gd name="T15" fmla="*/ 17 h 67"/>
                    <a:gd name="T16" fmla="*/ 35 w 59"/>
                    <a:gd name="T17" fmla="*/ 10 h 67"/>
                    <a:gd name="T18" fmla="*/ 9 w 59"/>
                    <a:gd name="T19" fmla="*/ 45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67">
                      <a:moveTo>
                        <a:pt x="14" y="67"/>
                      </a:moveTo>
                      <a:lnTo>
                        <a:pt x="0" y="43"/>
                      </a:lnTo>
                      <a:lnTo>
                        <a:pt x="33" y="0"/>
                      </a:lnTo>
                      <a:lnTo>
                        <a:pt x="59" y="15"/>
                      </a:lnTo>
                      <a:lnTo>
                        <a:pt x="14" y="67"/>
                      </a:lnTo>
                      <a:close/>
                      <a:moveTo>
                        <a:pt x="9" y="45"/>
                      </a:moveTo>
                      <a:lnTo>
                        <a:pt x="16" y="55"/>
                      </a:lnTo>
                      <a:lnTo>
                        <a:pt x="47" y="17"/>
                      </a:lnTo>
                      <a:lnTo>
                        <a:pt x="35" y="10"/>
                      </a:lnTo>
                      <a:lnTo>
                        <a:pt x="9" y="4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49" name="îŝľiďê">
                <a:extLst>
                  <a:ext uri="{FF2B5EF4-FFF2-40B4-BE49-F238E27FC236}">
                    <a16:creationId xmlns:a16="http://schemas.microsoft.com/office/drawing/2014/main" id="{00C1389C-AB57-481C-9DB2-D895BF0F3E7A}"/>
                  </a:ext>
                </a:extLst>
              </p:cNvPr>
              <p:cNvGrpSpPr/>
              <p:nvPr/>
            </p:nvGrpSpPr>
            <p:grpSpPr>
              <a:xfrm>
                <a:off x="4009701" y="3982239"/>
                <a:ext cx="547357" cy="255434"/>
                <a:chOff x="5057221" y="3151948"/>
                <a:chExt cx="547357" cy="255434"/>
              </a:xfrm>
            </p:grpSpPr>
            <p:sp>
              <p:nvSpPr>
                <p:cNvPr id="59" name="ïṣľiďè">
                  <a:extLst>
                    <a:ext uri="{FF2B5EF4-FFF2-40B4-BE49-F238E27FC236}">
                      <a16:creationId xmlns:a16="http://schemas.microsoft.com/office/drawing/2014/main" id="{91DEE1A8-AE63-4957-A71F-A3B28E7D1A96}"/>
                    </a:ext>
                  </a:extLst>
                </p:cNvPr>
                <p:cNvSpPr/>
                <p:nvPr/>
              </p:nvSpPr>
              <p:spPr bwMode="auto">
                <a:xfrm>
                  <a:off x="5220634" y="3151948"/>
                  <a:ext cx="383944" cy="255434"/>
                </a:xfrm>
                <a:custGeom>
                  <a:avLst/>
                  <a:gdLst>
                    <a:gd name="T0" fmla="*/ 53 w 102"/>
                    <a:gd name="T1" fmla="*/ 68 h 68"/>
                    <a:gd name="T2" fmla="*/ 53 w 102"/>
                    <a:gd name="T3" fmla="*/ 68 h 68"/>
                    <a:gd name="T4" fmla="*/ 19 w 102"/>
                    <a:gd name="T5" fmla="*/ 67 h 68"/>
                    <a:gd name="T6" fmla="*/ 6 w 102"/>
                    <a:gd name="T7" fmla="*/ 4 h 68"/>
                    <a:gd name="T8" fmla="*/ 6 w 102"/>
                    <a:gd name="T9" fmla="*/ 3 h 68"/>
                    <a:gd name="T10" fmla="*/ 11 w 102"/>
                    <a:gd name="T11" fmla="*/ 2 h 68"/>
                    <a:gd name="T12" fmla="*/ 62 w 102"/>
                    <a:gd name="T13" fmla="*/ 0 h 68"/>
                    <a:gd name="T14" fmla="*/ 89 w 102"/>
                    <a:gd name="T15" fmla="*/ 3 h 68"/>
                    <a:gd name="T16" fmla="*/ 94 w 102"/>
                    <a:gd name="T17" fmla="*/ 66 h 68"/>
                    <a:gd name="T18" fmla="*/ 94 w 102"/>
                    <a:gd name="T19" fmla="*/ 67 h 68"/>
                    <a:gd name="T20" fmla="*/ 93 w 102"/>
                    <a:gd name="T21" fmla="*/ 67 h 68"/>
                    <a:gd name="T22" fmla="*/ 53 w 102"/>
                    <a:gd name="T23" fmla="*/ 68 h 68"/>
                    <a:gd name="T24" fmla="*/ 9 w 102"/>
                    <a:gd name="T25" fmla="*/ 6 h 68"/>
                    <a:gd name="T26" fmla="*/ 19 w 102"/>
                    <a:gd name="T27" fmla="*/ 64 h 68"/>
                    <a:gd name="T28" fmla="*/ 53 w 102"/>
                    <a:gd name="T29" fmla="*/ 65 h 68"/>
                    <a:gd name="T30" fmla="*/ 91 w 102"/>
                    <a:gd name="T31" fmla="*/ 64 h 68"/>
                    <a:gd name="T32" fmla="*/ 88 w 102"/>
                    <a:gd name="T33" fmla="*/ 6 h 68"/>
                    <a:gd name="T34" fmla="*/ 62 w 102"/>
                    <a:gd name="T35" fmla="*/ 3 h 68"/>
                    <a:gd name="T36" fmla="*/ 12 w 102"/>
                    <a:gd name="T37" fmla="*/ 5 h 68"/>
                    <a:gd name="T38" fmla="*/ 9 w 102"/>
                    <a:gd name="T39" fmla="*/ 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2" h="68">
                      <a:moveTo>
                        <a:pt x="53" y="68"/>
                      </a:move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36" y="68"/>
                        <a:pt x="25" y="67"/>
                        <a:pt x="19" y="67"/>
                      </a:cubicBezTo>
                      <a:cubicBezTo>
                        <a:pt x="0" y="64"/>
                        <a:pt x="5" y="10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20" y="2"/>
                        <a:pt x="43" y="0"/>
                        <a:pt x="62" y="0"/>
                      </a:cubicBezTo>
                      <a:cubicBezTo>
                        <a:pt x="76" y="0"/>
                        <a:pt x="85" y="1"/>
                        <a:pt x="89" y="3"/>
                      </a:cubicBezTo>
                      <a:cubicBezTo>
                        <a:pt x="102" y="10"/>
                        <a:pt x="95" y="60"/>
                        <a:pt x="94" y="66"/>
                      </a:cubicBezTo>
                      <a:cubicBezTo>
                        <a:pt x="94" y="67"/>
                        <a:pt x="94" y="67"/>
                        <a:pt x="94" y="67"/>
                      </a:cubicBezTo>
                      <a:cubicBezTo>
                        <a:pt x="93" y="67"/>
                        <a:pt x="93" y="67"/>
                        <a:pt x="93" y="67"/>
                      </a:cubicBezTo>
                      <a:cubicBezTo>
                        <a:pt x="93" y="67"/>
                        <a:pt x="72" y="68"/>
                        <a:pt x="53" y="68"/>
                      </a:cubicBezTo>
                      <a:close/>
                      <a:moveTo>
                        <a:pt x="9" y="6"/>
                      </a:moveTo>
                      <a:cubicBezTo>
                        <a:pt x="7" y="22"/>
                        <a:pt x="6" y="62"/>
                        <a:pt x="19" y="64"/>
                      </a:cubicBezTo>
                      <a:cubicBezTo>
                        <a:pt x="25" y="64"/>
                        <a:pt x="37" y="65"/>
                        <a:pt x="53" y="65"/>
                      </a:cubicBezTo>
                      <a:cubicBezTo>
                        <a:pt x="70" y="65"/>
                        <a:pt x="87" y="64"/>
                        <a:pt x="91" y="64"/>
                      </a:cubicBezTo>
                      <a:cubicBezTo>
                        <a:pt x="93" y="48"/>
                        <a:pt x="96" y="10"/>
                        <a:pt x="88" y="6"/>
                      </a:cubicBezTo>
                      <a:cubicBezTo>
                        <a:pt x="85" y="4"/>
                        <a:pt x="79" y="3"/>
                        <a:pt x="62" y="3"/>
                      </a:cubicBezTo>
                      <a:cubicBezTo>
                        <a:pt x="43" y="3"/>
                        <a:pt x="20" y="5"/>
                        <a:pt x="12" y="5"/>
                      </a:cubicBez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îṣļïḓé">
                  <a:extLst>
                    <a:ext uri="{FF2B5EF4-FFF2-40B4-BE49-F238E27FC236}">
                      <a16:creationId xmlns:a16="http://schemas.microsoft.com/office/drawing/2014/main" id="{19C10BD6-17AE-4A97-ABFF-59280E006941}"/>
                    </a:ext>
                  </a:extLst>
                </p:cNvPr>
                <p:cNvSpPr/>
                <p:nvPr/>
              </p:nvSpPr>
              <p:spPr bwMode="auto">
                <a:xfrm>
                  <a:off x="5242846" y="3164641"/>
                  <a:ext cx="312550" cy="123751"/>
                </a:xfrm>
                <a:custGeom>
                  <a:avLst/>
                  <a:gdLst>
                    <a:gd name="T0" fmla="*/ 46 w 83"/>
                    <a:gd name="T1" fmla="*/ 33 h 33"/>
                    <a:gd name="T2" fmla="*/ 44 w 83"/>
                    <a:gd name="T3" fmla="*/ 32 h 33"/>
                    <a:gd name="T4" fmla="*/ 0 w 83"/>
                    <a:gd name="T5" fmla="*/ 2 h 33"/>
                    <a:gd name="T6" fmla="*/ 2 w 83"/>
                    <a:gd name="T7" fmla="*/ 0 h 33"/>
                    <a:gd name="T8" fmla="*/ 45 w 83"/>
                    <a:gd name="T9" fmla="*/ 30 h 33"/>
                    <a:gd name="T10" fmla="*/ 81 w 83"/>
                    <a:gd name="T11" fmla="*/ 0 h 33"/>
                    <a:gd name="T12" fmla="*/ 83 w 83"/>
                    <a:gd name="T13" fmla="*/ 2 h 33"/>
                    <a:gd name="T14" fmla="*/ 46 w 83"/>
                    <a:gd name="T15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33">
                      <a:moveTo>
                        <a:pt x="46" y="33"/>
                      </a:moveTo>
                      <a:cubicBezTo>
                        <a:pt x="45" y="33"/>
                        <a:pt x="45" y="33"/>
                        <a:pt x="44" y="32"/>
                      </a:cubicBezTo>
                      <a:cubicBezTo>
                        <a:pt x="36" y="29"/>
                        <a:pt x="2" y="3"/>
                        <a:pt x="0" y="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7" y="26"/>
                        <a:pt x="45" y="30"/>
                      </a:cubicBezTo>
                      <a:cubicBezTo>
                        <a:pt x="50" y="32"/>
                        <a:pt x="69" y="14"/>
                        <a:pt x="81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79" y="8"/>
                        <a:pt x="56" y="33"/>
                        <a:pt x="46" y="3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îS1idê">
                  <a:extLst>
                    <a:ext uri="{FF2B5EF4-FFF2-40B4-BE49-F238E27FC236}">
                      <a16:creationId xmlns:a16="http://schemas.microsoft.com/office/drawing/2014/main" id="{18A43449-2CC6-467A-A95A-DD6636EE75FC}"/>
                    </a:ext>
                  </a:extLst>
                </p:cNvPr>
                <p:cNvSpPr/>
                <p:nvPr/>
              </p:nvSpPr>
              <p:spPr bwMode="auto">
                <a:xfrm>
                  <a:off x="5100057" y="3220170"/>
                  <a:ext cx="93606" cy="1110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iṣļîdè">
                  <a:extLst>
                    <a:ext uri="{FF2B5EF4-FFF2-40B4-BE49-F238E27FC236}">
                      <a16:creationId xmlns:a16="http://schemas.microsoft.com/office/drawing/2014/main" id="{50274479-64A3-472A-878C-9B1C5ECD2124}"/>
                    </a:ext>
                  </a:extLst>
                </p:cNvPr>
                <p:cNvSpPr/>
                <p:nvPr/>
              </p:nvSpPr>
              <p:spPr bwMode="auto">
                <a:xfrm>
                  <a:off x="5111163" y="3332815"/>
                  <a:ext cx="98366" cy="1110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îşḻíḓe">
                  <a:extLst>
                    <a:ext uri="{FF2B5EF4-FFF2-40B4-BE49-F238E27FC236}">
                      <a16:creationId xmlns:a16="http://schemas.microsoft.com/office/drawing/2014/main" id="{2E22E56A-58FE-4C0C-8DD3-BEBC5DC581E4}"/>
                    </a:ext>
                  </a:extLst>
                </p:cNvPr>
                <p:cNvSpPr/>
                <p:nvPr/>
              </p:nvSpPr>
              <p:spPr bwMode="auto">
                <a:xfrm>
                  <a:off x="5057221" y="3277286"/>
                  <a:ext cx="136443" cy="1110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0" name="íśļídê">
                <a:extLst>
                  <a:ext uri="{FF2B5EF4-FFF2-40B4-BE49-F238E27FC236}">
                    <a16:creationId xmlns:a16="http://schemas.microsoft.com/office/drawing/2014/main" id="{50737626-7CA9-480F-97FA-95D30DAC9D76}"/>
                  </a:ext>
                </a:extLst>
              </p:cNvPr>
              <p:cNvGrpSpPr/>
              <p:nvPr/>
            </p:nvGrpSpPr>
            <p:grpSpPr>
              <a:xfrm>
                <a:off x="3859160" y="4537310"/>
                <a:ext cx="325243" cy="337935"/>
                <a:chOff x="5125442" y="3615221"/>
                <a:chExt cx="325243" cy="337935"/>
              </a:xfrm>
            </p:grpSpPr>
            <p:sp>
              <p:nvSpPr>
                <p:cNvPr id="55" name="isḷîḋe">
                  <a:extLst>
                    <a:ext uri="{FF2B5EF4-FFF2-40B4-BE49-F238E27FC236}">
                      <a16:creationId xmlns:a16="http://schemas.microsoft.com/office/drawing/2014/main" id="{300EF49A-74D4-4A16-8924-ED6CCEC9B54F}"/>
                    </a:ext>
                  </a:extLst>
                </p:cNvPr>
                <p:cNvSpPr/>
                <p:nvPr/>
              </p:nvSpPr>
              <p:spPr bwMode="auto">
                <a:xfrm>
                  <a:off x="5204769" y="3615221"/>
                  <a:ext cx="166588" cy="165001"/>
                </a:xfrm>
                <a:custGeom>
                  <a:avLst/>
                  <a:gdLst>
                    <a:gd name="T0" fmla="*/ 22 w 44"/>
                    <a:gd name="T1" fmla="*/ 44 h 44"/>
                    <a:gd name="T2" fmla="*/ 0 w 44"/>
                    <a:gd name="T3" fmla="*/ 22 h 44"/>
                    <a:gd name="T4" fmla="*/ 22 w 44"/>
                    <a:gd name="T5" fmla="*/ 0 h 44"/>
                    <a:gd name="T6" fmla="*/ 44 w 44"/>
                    <a:gd name="T7" fmla="*/ 22 h 44"/>
                    <a:gd name="T8" fmla="*/ 22 w 44"/>
                    <a:gd name="T9" fmla="*/ 44 h 44"/>
                    <a:gd name="T10" fmla="*/ 22 w 44"/>
                    <a:gd name="T11" fmla="*/ 3 h 44"/>
                    <a:gd name="T12" fmla="*/ 3 w 44"/>
                    <a:gd name="T13" fmla="*/ 22 h 44"/>
                    <a:gd name="T14" fmla="*/ 22 w 44"/>
                    <a:gd name="T15" fmla="*/ 41 h 44"/>
                    <a:gd name="T16" fmla="*/ 41 w 44"/>
                    <a:gd name="T17" fmla="*/ 22 h 44"/>
                    <a:gd name="T18" fmla="*/ 22 w 44"/>
                    <a:gd name="T19" fmla="*/ 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44"/>
                      </a:moveTo>
                      <a:cubicBezTo>
                        <a:pt x="10" y="44"/>
                        <a:pt x="0" y="34"/>
                        <a:pt x="0" y="22"/>
                      </a:cubicBezTo>
                      <a:cubicBezTo>
                        <a:pt x="0" y="10"/>
                        <a:pt x="10" y="0"/>
                        <a:pt x="22" y="0"/>
                      </a:cubicBezTo>
                      <a:cubicBezTo>
                        <a:pt x="34" y="0"/>
                        <a:pt x="44" y="10"/>
                        <a:pt x="44" y="22"/>
                      </a:cubicBezTo>
                      <a:cubicBezTo>
                        <a:pt x="44" y="34"/>
                        <a:pt x="34" y="44"/>
                        <a:pt x="22" y="44"/>
                      </a:cubicBezTo>
                      <a:close/>
                      <a:moveTo>
                        <a:pt x="22" y="3"/>
                      </a:moveTo>
                      <a:cubicBezTo>
                        <a:pt x="11" y="3"/>
                        <a:pt x="3" y="12"/>
                        <a:pt x="3" y="22"/>
                      </a:cubicBezTo>
                      <a:cubicBezTo>
                        <a:pt x="3" y="33"/>
                        <a:pt x="11" y="41"/>
                        <a:pt x="22" y="41"/>
                      </a:cubicBezTo>
                      <a:cubicBezTo>
                        <a:pt x="32" y="41"/>
                        <a:pt x="41" y="33"/>
                        <a:pt x="41" y="22"/>
                      </a:cubicBezTo>
                      <a:cubicBezTo>
                        <a:pt x="41" y="12"/>
                        <a:pt x="32" y="3"/>
                        <a:pt x="22" y="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śľïdê">
                  <a:extLst>
                    <a:ext uri="{FF2B5EF4-FFF2-40B4-BE49-F238E27FC236}">
                      <a16:creationId xmlns:a16="http://schemas.microsoft.com/office/drawing/2014/main" id="{3533B011-E722-4B9E-8B11-7BEA60FD57DB}"/>
                    </a:ext>
                  </a:extLst>
                </p:cNvPr>
                <p:cNvSpPr/>
                <p:nvPr/>
              </p:nvSpPr>
              <p:spPr bwMode="auto">
                <a:xfrm>
                  <a:off x="5125442" y="3783394"/>
                  <a:ext cx="325243" cy="169760"/>
                </a:xfrm>
                <a:custGeom>
                  <a:avLst/>
                  <a:gdLst>
                    <a:gd name="T0" fmla="*/ 86 w 86"/>
                    <a:gd name="T1" fmla="*/ 45 h 45"/>
                    <a:gd name="T2" fmla="*/ 0 w 86"/>
                    <a:gd name="T3" fmla="*/ 45 h 45"/>
                    <a:gd name="T4" fmla="*/ 0 w 86"/>
                    <a:gd name="T5" fmla="*/ 44 h 45"/>
                    <a:gd name="T6" fmla="*/ 43 w 86"/>
                    <a:gd name="T7" fmla="*/ 0 h 45"/>
                    <a:gd name="T8" fmla="*/ 86 w 86"/>
                    <a:gd name="T9" fmla="*/ 44 h 45"/>
                    <a:gd name="T10" fmla="*/ 86 w 86"/>
                    <a:gd name="T11" fmla="*/ 45 h 45"/>
                    <a:gd name="T12" fmla="*/ 3 w 86"/>
                    <a:gd name="T13" fmla="*/ 42 h 45"/>
                    <a:gd name="T14" fmla="*/ 83 w 86"/>
                    <a:gd name="T15" fmla="*/ 42 h 45"/>
                    <a:gd name="T16" fmla="*/ 43 w 86"/>
                    <a:gd name="T17" fmla="*/ 3 h 45"/>
                    <a:gd name="T18" fmla="*/ 3 w 86"/>
                    <a:gd name="T19" fmla="*/ 42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45">
                      <a:moveTo>
                        <a:pt x="86" y="45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19" y="0"/>
                        <a:pt x="43" y="0"/>
                      </a:cubicBezTo>
                      <a:cubicBezTo>
                        <a:pt x="67" y="0"/>
                        <a:pt x="86" y="20"/>
                        <a:pt x="86" y="44"/>
                      </a:cubicBezTo>
                      <a:lnTo>
                        <a:pt x="86" y="45"/>
                      </a:lnTo>
                      <a:close/>
                      <a:moveTo>
                        <a:pt x="3" y="42"/>
                      </a:move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82" y="21"/>
                        <a:pt x="64" y="3"/>
                        <a:pt x="43" y="3"/>
                      </a:cubicBezTo>
                      <a:cubicBezTo>
                        <a:pt x="21" y="3"/>
                        <a:pt x="4" y="21"/>
                        <a:pt x="3" y="42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ïṩḻïḍê">
                  <a:extLst>
                    <a:ext uri="{FF2B5EF4-FFF2-40B4-BE49-F238E27FC236}">
                      <a16:creationId xmlns:a16="http://schemas.microsoft.com/office/drawing/2014/main" id="{08F35254-2A4A-4054-82B3-6C56E274D92B}"/>
                    </a:ext>
                  </a:extLst>
                </p:cNvPr>
                <p:cNvSpPr/>
                <p:nvPr/>
              </p:nvSpPr>
              <p:spPr bwMode="auto">
                <a:xfrm>
                  <a:off x="5250779" y="3791327"/>
                  <a:ext cx="71395" cy="49182"/>
                </a:xfrm>
                <a:custGeom>
                  <a:avLst/>
                  <a:gdLst>
                    <a:gd name="T0" fmla="*/ 10 w 19"/>
                    <a:gd name="T1" fmla="*/ 13 h 13"/>
                    <a:gd name="T2" fmla="*/ 0 w 19"/>
                    <a:gd name="T3" fmla="*/ 1 h 13"/>
                    <a:gd name="T4" fmla="*/ 3 w 19"/>
                    <a:gd name="T5" fmla="*/ 0 h 13"/>
                    <a:gd name="T6" fmla="*/ 10 w 19"/>
                    <a:gd name="T7" fmla="*/ 10 h 13"/>
                    <a:gd name="T8" fmla="*/ 16 w 19"/>
                    <a:gd name="T9" fmla="*/ 0 h 13"/>
                    <a:gd name="T10" fmla="*/ 19 w 19"/>
                    <a:gd name="T11" fmla="*/ 1 h 13"/>
                    <a:gd name="T12" fmla="*/ 10 w 19"/>
                    <a:gd name="T1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13">
                      <a:moveTo>
                        <a:pt x="10" y="13"/>
                      </a:moveTo>
                      <a:cubicBezTo>
                        <a:pt x="4" y="13"/>
                        <a:pt x="1" y="3"/>
                        <a:pt x="0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4"/>
                        <a:pt x="7" y="10"/>
                        <a:pt x="10" y="10"/>
                      </a:cubicBezTo>
                      <a:cubicBezTo>
                        <a:pt x="12" y="10"/>
                        <a:pt x="15" y="4"/>
                        <a:pt x="16" y="0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3"/>
                        <a:pt x="15" y="13"/>
                        <a:pt x="10" y="1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ï$1iḓé">
                  <a:extLst>
                    <a:ext uri="{FF2B5EF4-FFF2-40B4-BE49-F238E27FC236}">
                      <a16:creationId xmlns:a16="http://schemas.microsoft.com/office/drawing/2014/main" id="{5E6CCDCF-7B33-471E-8D33-8EF896E502CD}"/>
                    </a:ext>
                  </a:extLst>
                </p:cNvPr>
                <p:cNvSpPr/>
                <p:nvPr/>
              </p:nvSpPr>
              <p:spPr bwMode="auto">
                <a:xfrm>
                  <a:off x="5250779" y="3829405"/>
                  <a:ext cx="79327" cy="123751"/>
                </a:xfrm>
                <a:custGeom>
                  <a:avLst/>
                  <a:gdLst>
                    <a:gd name="T0" fmla="*/ 21 w 21"/>
                    <a:gd name="T1" fmla="*/ 33 h 33"/>
                    <a:gd name="T2" fmla="*/ 0 w 21"/>
                    <a:gd name="T3" fmla="*/ 33 h 33"/>
                    <a:gd name="T4" fmla="*/ 0 w 21"/>
                    <a:gd name="T5" fmla="*/ 32 h 33"/>
                    <a:gd name="T6" fmla="*/ 10 w 21"/>
                    <a:gd name="T7" fmla="*/ 0 h 33"/>
                    <a:gd name="T8" fmla="*/ 21 w 21"/>
                    <a:gd name="T9" fmla="*/ 32 h 33"/>
                    <a:gd name="T10" fmla="*/ 21 w 21"/>
                    <a:gd name="T11" fmla="*/ 33 h 33"/>
                    <a:gd name="T12" fmla="*/ 3 w 21"/>
                    <a:gd name="T13" fmla="*/ 30 h 33"/>
                    <a:gd name="T14" fmla="*/ 17 w 21"/>
                    <a:gd name="T15" fmla="*/ 30 h 33"/>
                    <a:gd name="T16" fmla="*/ 10 w 21"/>
                    <a:gd name="T17" fmla="*/ 3 h 33"/>
                    <a:gd name="T18" fmla="*/ 3 w 21"/>
                    <a:gd name="T19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33">
                      <a:moveTo>
                        <a:pt x="21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22"/>
                        <a:pt x="3" y="0"/>
                        <a:pt x="10" y="0"/>
                      </a:cubicBezTo>
                      <a:cubicBezTo>
                        <a:pt x="17" y="0"/>
                        <a:pt x="20" y="22"/>
                        <a:pt x="21" y="32"/>
                      </a:cubicBezTo>
                      <a:lnTo>
                        <a:pt x="21" y="33"/>
                      </a:lnTo>
                      <a:close/>
                      <a:moveTo>
                        <a:pt x="3" y="30"/>
                      </a:move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6" y="15"/>
                        <a:pt x="12" y="3"/>
                        <a:pt x="10" y="3"/>
                      </a:cubicBezTo>
                      <a:cubicBezTo>
                        <a:pt x="7" y="3"/>
                        <a:pt x="4" y="15"/>
                        <a:pt x="3" y="3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51" name="íṡḷíḍe">
                <a:extLst>
                  <a:ext uri="{FF2B5EF4-FFF2-40B4-BE49-F238E27FC236}">
                    <a16:creationId xmlns:a16="http://schemas.microsoft.com/office/drawing/2014/main" id="{B536EEE4-63FE-466F-8B4B-9186FCB11A36}"/>
                  </a:ext>
                </a:extLst>
              </p:cNvPr>
              <p:cNvGrpSpPr/>
              <p:nvPr/>
            </p:nvGrpSpPr>
            <p:grpSpPr>
              <a:xfrm>
                <a:off x="1682532" y="3174341"/>
                <a:ext cx="214184" cy="315721"/>
                <a:chOff x="5303135" y="5279509"/>
                <a:chExt cx="214184" cy="315721"/>
              </a:xfrm>
            </p:grpSpPr>
            <p:sp>
              <p:nvSpPr>
                <p:cNvPr id="52" name="ï$ľïḍê">
                  <a:extLst>
                    <a:ext uri="{FF2B5EF4-FFF2-40B4-BE49-F238E27FC236}">
                      <a16:creationId xmlns:a16="http://schemas.microsoft.com/office/drawing/2014/main" id="{9311FE4D-2D42-498B-BC75-5ED68498F40B}"/>
                    </a:ext>
                  </a:extLst>
                </p:cNvPr>
                <p:cNvSpPr/>
                <p:nvPr/>
              </p:nvSpPr>
              <p:spPr bwMode="auto">
                <a:xfrm>
                  <a:off x="5303135" y="5323932"/>
                  <a:ext cx="214184" cy="236395"/>
                </a:xfrm>
                <a:custGeom>
                  <a:avLst/>
                  <a:gdLst>
                    <a:gd name="T0" fmla="*/ 34 w 57"/>
                    <a:gd name="T1" fmla="*/ 63 h 63"/>
                    <a:gd name="T2" fmla="*/ 5 w 57"/>
                    <a:gd name="T3" fmla="*/ 54 h 63"/>
                    <a:gd name="T4" fmla="*/ 5 w 57"/>
                    <a:gd name="T5" fmla="*/ 54 h 63"/>
                    <a:gd name="T6" fmla="*/ 7 w 57"/>
                    <a:gd name="T7" fmla="*/ 45 h 63"/>
                    <a:gd name="T8" fmla="*/ 9 w 57"/>
                    <a:gd name="T9" fmla="*/ 44 h 63"/>
                    <a:gd name="T10" fmla="*/ 12 w 57"/>
                    <a:gd name="T11" fmla="*/ 44 h 63"/>
                    <a:gd name="T12" fmla="*/ 22 w 57"/>
                    <a:gd name="T13" fmla="*/ 44 h 63"/>
                    <a:gd name="T14" fmla="*/ 32 w 57"/>
                    <a:gd name="T15" fmla="*/ 43 h 63"/>
                    <a:gd name="T16" fmla="*/ 24 w 57"/>
                    <a:gd name="T17" fmla="*/ 40 h 63"/>
                    <a:gd name="T18" fmla="*/ 16 w 57"/>
                    <a:gd name="T19" fmla="*/ 38 h 63"/>
                    <a:gd name="T20" fmla="*/ 0 w 57"/>
                    <a:gd name="T21" fmla="*/ 18 h 63"/>
                    <a:gd name="T22" fmla="*/ 22 w 57"/>
                    <a:gd name="T23" fmla="*/ 0 h 63"/>
                    <a:gd name="T24" fmla="*/ 50 w 57"/>
                    <a:gd name="T25" fmla="*/ 9 h 63"/>
                    <a:gd name="T26" fmla="*/ 50 w 57"/>
                    <a:gd name="T27" fmla="*/ 10 h 63"/>
                    <a:gd name="T28" fmla="*/ 50 w 57"/>
                    <a:gd name="T29" fmla="*/ 23 h 63"/>
                    <a:gd name="T30" fmla="*/ 47 w 57"/>
                    <a:gd name="T31" fmla="*/ 23 h 63"/>
                    <a:gd name="T32" fmla="*/ 47 w 57"/>
                    <a:gd name="T33" fmla="*/ 23 h 63"/>
                    <a:gd name="T34" fmla="*/ 27 w 57"/>
                    <a:gd name="T35" fmla="*/ 16 h 63"/>
                    <a:gd name="T36" fmla="*/ 24 w 57"/>
                    <a:gd name="T37" fmla="*/ 19 h 63"/>
                    <a:gd name="T38" fmla="*/ 33 w 57"/>
                    <a:gd name="T39" fmla="*/ 23 h 63"/>
                    <a:gd name="T40" fmla="*/ 38 w 57"/>
                    <a:gd name="T41" fmla="*/ 24 h 63"/>
                    <a:gd name="T42" fmla="*/ 57 w 57"/>
                    <a:gd name="T43" fmla="*/ 44 h 63"/>
                    <a:gd name="T44" fmla="*/ 34 w 57"/>
                    <a:gd name="T45" fmla="*/ 63 h 63"/>
                    <a:gd name="T46" fmla="*/ 8 w 57"/>
                    <a:gd name="T47" fmla="*/ 53 h 63"/>
                    <a:gd name="T48" fmla="*/ 34 w 57"/>
                    <a:gd name="T49" fmla="*/ 60 h 63"/>
                    <a:gd name="T50" fmla="*/ 54 w 57"/>
                    <a:gd name="T51" fmla="*/ 44 h 63"/>
                    <a:gd name="T52" fmla="*/ 37 w 57"/>
                    <a:gd name="T53" fmla="*/ 27 h 63"/>
                    <a:gd name="T54" fmla="*/ 32 w 57"/>
                    <a:gd name="T55" fmla="*/ 26 h 63"/>
                    <a:gd name="T56" fmla="*/ 21 w 57"/>
                    <a:gd name="T57" fmla="*/ 19 h 63"/>
                    <a:gd name="T58" fmla="*/ 27 w 57"/>
                    <a:gd name="T59" fmla="*/ 13 h 63"/>
                    <a:gd name="T60" fmla="*/ 47 w 57"/>
                    <a:gd name="T61" fmla="*/ 19 h 63"/>
                    <a:gd name="T62" fmla="*/ 47 w 57"/>
                    <a:gd name="T63" fmla="*/ 10 h 63"/>
                    <a:gd name="T64" fmla="*/ 22 w 57"/>
                    <a:gd name="T65" fmla="*/ 3 h 63"/>
                    <a:gd name="T66" fmla="*/ 3 w 57"/>
                    <a:gd name="T67" fmla="*/ 18 h 63"/>
                    <a:gd name="T68" fmla="*/ 17 w 57"/>
                    <a:gd name="T69" fmla="*/ 35 h 63"/>
                    <a:gd name="T70" fmla="*/ 25 w 57"/>
                    <a:gd name="T71" fmla="*/ 37 h 63"/>
                    <a:gd name="T72" fmla="*/ 35 w 57"/>
                    <a:gd name="T73" fmla="*/ 43 h 63"/>
                    <a:gd name="T74" fmla="*/ 22 w 57"/>
                    <a:gd name="T75" fmla="*/ 47 h 63"/>
                    <a:gd name="T76" fmla="*/ 11 w 57"/>
                    <a:gd name="T77" fmla="*/ 47 h 63"/>
                    <a:gd name="T78" fmla="*/ 9 w 57"/>
                    <a:gd name="T79" fmla="*/ 47 h 63"/>
                    <a:gd name="T80" fmla="*/ 8 w 57"/>
                    <a:gd name="T81" fmla="*/ 5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7" h="63">
                      <a:moveTo>
                        <a:pt x="34" y="63"/>
                      </a:moveTo>
                      <a:cubicBezTo>
                        <a:pt x="26" y="63"/>
                        <a:pt x="9" y="59"/>
                        <a:pt x="5" y="54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5" y="52"/>
                        <a:pt x="5" y="47"/>
                        <a:pt x="7" y="45"/>
                      </a:cubicBezTo>
                      <a:cubicBezTo>
                        <a:pt x="7" y="44"/>
                        <a:pt x="8" y="44"/>
                        <a:pt x="9" y="44"/>
                      </a:cubicBezTo>
                      <a:cubicBezTo>
                        <a:pt x="10" y="44"/>
                        <a:pt x="10" y="44"/>
                        <a:pt x="12" y="44"/>
                      </a:cubicBezTo>
                      <a:cubicBezTo>
                        <a:pt x="14" y="44"/>
                        <a:pt x="18" y="44"/>
                        <a:pt x="22" y="44"/>
                      </a:cubicBezTo>
                      <a:cubicBezTo>
                        <a:pt x="29" y="44"/>
                        <a:pt x="31" y="43"/>
                        <a:pt x="32" y="43"/>
                      </a:cubicBezTo>
                      <a:cubicBezTo>
                        <a:pt x="31" y="42"/>
                        <a:pt x="27" y="41"/>
                        <a:pt x="24" y="40"/>
                      </a:cubicBezTo>
                      <a:cubicBezTo>
                        <a:pt x="22" y="39"/>
                        <a:pt x="19" y="39"/>
                        <a:pt x="16" y="38"/>
                      </a:cubicBezTo>
                      <a:cubicBezTo>
                        <a:pt x="5" y="34"/>
                        <a:pt x="0" y="27"/>
                        <a:pt x="0" y="18"/>
                      </a:cubicBezTo>
                      <a:cubicBezTo>
                        <a:pt x="0" y="5"/>
                        <a:pt x="13" y="0"/>
                        <a:pt x="22" y="0"/>
                      </a:cubicBezTo>
                      <a:cubicBezTo>
                        <a:pt x="29" y="0"/>
                        <a:pt x="47" y="3"/>
                        <a:pt x="50" y="9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7" y="20"/>
                        <a:pt x="34" y="16"/>
                        <a:pt x="27" y="16"/>
                      </a:cubicBezTo>
                      <a:cubicBezTo>
                        <a:pt x="26" y="16"/>
                        <a:pt x="24" y="16"/>
                        <a:pt x="24" y="19"/>
                      </a:cubicBezTo>
                      <a:cubicBezTo>
                        <a:pt x="24" y="20"/>
                        <a:pt x="29" y="22"/>
                        <a:pt x="33" y="23"/>
                      </a:cubicBezTo>
                      <a:cubicBezTo>
                        <a:pt x="35" y="23"/>
                        <a:pt x="36" y="24"/>
                        <a:pt x="38" y="24"/>
                      </a:cubicBezTo>
                      <a:cubicBezTo>
                        <a:pt x="46" y="27"/>
                        <a:pt x="57" y="31"/>
                        <a:pt x="57" y="44"/>
                      </a:cubicBezTo>
                      <a:cubicBezTo>
                        <a:pt x="57" y="57"/>
                        <a:pt x="45" y="63"/>
                        <a:pt x="34" y="63"/>
                      </a:cubicBezTo>
                      <a:close/>
                      <a:moveTo>
                        <a:pt x="8" y="53"/>
                      </a:moveTo>
                      <a:cubicBezTo>
                        <a:pt x="11" y="56"/>
                        <a:pt x="26" y="60"/>
                        <a:pt x="34" y="60"/>
                      </a:cubicBezTo>
                      <a:cubicBezTo>
                        <a:pt x="44" y="60"/>
                        <a:pt x="54" y="55"/>
                        <a:pt x="54" y="44"/>
                      </a:cubicBezTo>
                      <a:cubicBezTo>
                        <a:pt x="54" y="33"/>
                        <a:pt x="45" y="30"/>
                        <a:pt x="37" y="27"/>
                      </a:cubicBezTo>
                      <a:cubicBezTo>
                        <a:pt x="35" y="27"/>
                        <a:pt x="34" y="26"/>
                        <a:pt x="32" y="26"/>
                      </a:cubicBezTo>
                      <a:cubicBezTo>
                        <a:pt x="26" y="24"/>
                        <a:pt x="21" y="22"/>
                        <a:pt x="21" y="19"/>
                      </a:cubicBezTo>
                      <a:cubicBezTo>
                        <a:pt x="21" y="15"/>
                        <a:pt x="24" y="13"/>
                        <a:pt x="27" y="13"/>
                      </a:cubicBezTo>
                      <a:cubicBezTo>
                        <a:pt x="31" y="13"/>
                        <a:pt x="42" y="15"/>
                        <a:pt x="47" y="19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5" y="7"/>
                        <a:pt x="30" y="3"/>
                        <a:pt x="22" y="3"/>
                      </a:cubicBezTo>
                      <a:cubicBezTo>
                        <a:pt x="14" y="3"/>
                        <a:pt x="3" y="7"/>
                        <a:pt x="3" y="18"/>
                      </a:cubicBezTo>
                      <a:cubicBezTo>
                        <a:pt x="3" y="26"/>
                        <a:pt x="7" y="32"/>
                        <a:pt x="17" y="35"/>
                      </a:cubicBezTo>
                      <a:cubicBezTo>
                        <a:pt x="20" y="36"/>
                        <a:pt x="23" y="37"/>
                        <a:pt x="25" y="37"/>
                      </a:cubicBezTo>
                      <a:cubicBezTo>
                        <a:pt x="31" y="39"/>
                        <a:pt x="35" y="40"/>
                        <a:pt x="35" y="43"/>
                      </a:cubicBezTo>
                      <a:cubicBezTo>
                        <a:pt x="35" y="46"/>
                        <a:pt x="32" y="47"/>
                        <a:pt x="22" y="47"/>
                      </a:cubicBezTo>
                      <a:cubicBezTo>
                        <a:pt x="18" y="47"/>
                        <a:pt x="14" y="47"/>
                        <a:pt x="11" y="47"/>
                      </a:cubicBezTo>
                      <a:cubicBezTo>
                        <a:pt x="10" y="47"/>
                        <a:pt x="10" y="47"/>
                        <a:pt x="9" y="47"/>
                      </a:cubicBezTo>
                      <a:cubicBezTo>
                        <a:pt x="8" y="48"/>
                        <a:pt x="8" y="51"/>
                        <a:pt x="8" y="5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íṡḻíďé">
                  <a:extLst>
                    <a:ext uri="{FF2B5EF4-FFF2-40B4-BE49-F238E27FC236}">
                      <a16:creationId xmlns:a16="http://schemas.microsoft.com/office/drawing/2014/main" id="{0B973A3C-DF99-4B5C-A05A-3CC6E0DD973C}"/>
                    </a:ext>
                  </a:extLst>
                </p:cNvPr>
                <p:cNvSpPr/>
                <p:nvPr/>
              </p:nvSpPr>
              <p:spPr bwMode="auto">
                <a:xfrm>
                  <a:off x="5371357" y="5279509"/>
                  <a:ext cx="82500" cy="60288"/>
                </a:xfrm>
                <a:custGeom>
                  <a:avLst/>
                  <a:gdLst>
                    <a:gd name="T0" fmla="*/ 45 w 52"/>
                    <a:gd name="T1" fmla="*/ 38 h 38"/>
                    <a:gd name="T2" fmla="*/ 38 w 52"/>
                    <a:gd name="T3" fmla="*/ 35 h 38"/>
                    <a:gd name="T4" fmla="*/ 42 w 52"/>
                    <a:gd name="T5" fmla="*/ 14 h 38"/>
                    <a:gd name="T6" fmla="*/ 7 w 52"/>
                    <a:gd name="T7" fmla="*/ 9 h 38"/>
                    <a:gd name="T8" fmla="*/ 12 w 52"/>
                    <a:gd name="T9" fmla="*/ 31 h 38"/>
                    <a:gd name="T10" fmla="*/ 4 w 52"/>
                    <a:gd name="T11" fmla="*/ 31 h 38"/>
                    <a:gd name="T12" fmla="*/ 0 w 52"/>
                    <a:gd name="T13" fmla="*/ 0 h 38"/>
                    <a:gd name="T14" fmla="*/ 52 w 52"/>
                    <a:gd name="T15" fmla="*/ 9 h 38"/>
                    <a:gd name="T16" fmla="*/ 45 w 52"/>
                    <a:gd name="T1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2" h="38">
                      <a:moveTo>
                        <a:pt x="45" y="38"/>
                      </a:moveTo>
                      <a:lnTo>
                        <a:pt x="38" y="35"/>
                      </a:lnTo>
                      <a:lnTo>
                        <a:pt x="42" y="14"/>
                      </a:lnTo>
                      <a:lnTo>
                        <a:pt x="7" y="9"/>
                      </a:lnTo>
                      <a:lnTo>
                        <a:pt x="12" y="31"/>
                      </a:lnTo>
                      <a:lnTo>
                        <a:pt x="4" y="31"/>
                      </a:lnTo>
                      <a:lnTo>
                        <a:pt x="0" y="0"/>
                      </a:lnTo>
                      <a:lnTo>
                        <a:pt x="52" y="9"/>
                      </a:lnTo>
                      <a:lnTo>
                        <a:pt x="45" y="3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ïsḻïḓé">
                  <a:extLst>
                    <a:ext uri="{FF2B5EF4-FFF2-40B4-BE49-F238E27FC236}">
                      <a16:creationId xmlns:a16="http://schemas.microsoft.com/office/drawing/2014/main" id="{612A7F12-15F5-430C-ACEF-A2E25344E746}"/>
                    </a:ext>
                  </a:extLst>
                </p:cNvPr>
                <p:cNvSpPr/>
                <p:nvPr/>
              </p:nvSpPr>
              <p:spPr bwMode="auto">
                <a:xfrm>
                  <a:off x="5377703" y="5549221"/>
                  <a:ext cx="84087" cy="46009"/>
                </a:xfrm>
                <a:custGeom>
                  <a:avLst/>
                  <a:gdLst>
                    <a:gd name="T0" fmla="*/ 53 w 53"/>
                    <a:gd name="T1" fmla="*/ 29 h 29"/>
                    <a:gd name="T2" fmla="*/ 0 w 53"/>
                    <a:gd name="T3" fmla="*/ 29 h 29"/>
                    <a:gd name="T4" fmla="*/ 0 w 53"/>
                    <a:gd name="T5" fmla="*/ 0 h 29"/>
                    <a:gd name="T6" fmla="*/ 8 w 53"/>
                    <a:gd name="T7" fmla="*/ 0 h 29"/>
                    <a:gd name="T8" fmla="*/ 8 w 53"/>
                    <a:gd name="T9" fmla="*/ 22 h 29"/>
                    <a:gd name="T10" fmla="*/ 43 w 53"/>
                    <a:gd name="T11" fmla="*/ 22 h 29"/>
                    <a:gd name="T12" fmla="*/ 38 w 53"/>
                    <a:gd name="T13" fmla="*/ 5 h 29"/>
                    <a:gd name="T14" fmla="*/ 46 w 53"/>
                    <a:gd name="T15" fmla="*/ 3 h 29"/>
                    <a:gd name="T16" fmla="*/ 53 w 53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" h="29">
                      <a:moveTo>
                        <a:pt x="53" y="29"/>
                      </a:move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22"/>
                      </a:lnTo>
                      <a:lnTo>
                        <a:pt x="43" y="22"/>
                      </a:lnTo>
                      <a:lnTo>
                        <a:pt x="38" y="5"/>
                      </a:lnTo>
                      <a:lnTo>
                        <a:pt x="46" y="3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8" name="î$ľîḑè">
              <a:extLst>
                <a:ext uri="{FF2B5EF4-FFF2-40B4-BE49-F238E27FC236}">
                  <a16:creationId xmlns:a16="http://schemas.microsoft.com/office/drawing/2014/main" id="{34F1BE0D-A5D9-4EA7-8E44-EB20609A719B}"/>
                </a:ext>
              </a:extLst>
            </p:cNvPr>
            <p:cNvGrpSpPr/>
            <p:nvPr/>
          </p:nvGrpSpPr>
          <p:grpSpPr>
            <a:xfrm>
              <a:off x="1811797" y="1791124"/>
              <a:ext cx="2339288" cy="3761336"/>
              <a:chOff x="8253415" y="755650"/>
              <a:chExt cx="1125538" cy="1809750"/>
            </a:xfrm>
          </p:grpSpPr>
          <p:sp>
            <p:nvSpPr>
              <p:cNvPr id="29" name="ísľîďé">
                <a:extLst>
                  <a:ext uri="{FF2B5EF4-FFF2-40B4-BE49-F238E27FC236}">
                    <a16:creationId xmlns:a16="http://schemas.microsoft.com/office/drawing/2014/main" id="{61135E2F-5EE1-4E1C-927D-9BE4B86B7716}"/>
                  </a:ext>
                </a:extLst>
              </p:cNvPr>
              <p:cNvSpPr/>
              <p:nvPr/>
            </p:nvSpPr>
            <p:spPr bwMode="auto">
              <a:xfrm>
                <a:off x="8253415" y="755650"/>
                <a:ext cx="1125538" cy="1350963"/>
              </a:xfrm>
              <a:custGeom>
                <a:avLst/>
                <a:gdLst>
                  <a:gd name="T0" fmla="*/ 212 w 423"/>
                  <a:gd name="T1" fmla="*/ 0 h 508"/>
                  <a:gd name="T2" fmla="*/ 0 w 423"/>
                  <a:gd name="T3" fmla="*/ 212 h 508"/>
                  <a:gd name="T4" fmla="*/ 58 w 423"/>
                  <a:gd name="T5" fmla="*/ 360 h 508"/>
                  <a:gd name="T6" fmla="*/ 122 w 423"/>
                  <a:gd name="T7" fmla="*/ 508 h 508"/>
                  <a:gd name="T8" fmla="*/ 212 w 423"/>
                  <a:gd name="T9" fmla="*/ 508 h 508"/>
                  <a:gd name="T10" fmla="*/ 302 w 423"/>
                  <a:gd name="T11" fmla="*/ 508 h 508"/>
                  <a:gd name="T12" fmla="*/ 366 w 423"/>
                  <a:gd name="T13" fmla="*/ 360 h 508"/>
                  <a:gd name="T14" fmla="*/ 423 w 423"/>
                  <a:gd name="T15" fmla="*/ 213 h 508"/>
                  <a:gd name="T16" fmla="*/ 212 w 423"/>
                  <a:gd name="T17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508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268"/>
                      <a:pt x="29" y="316"/>
                      <a:pt x="58" y="360"/>
                    </a:cubicBezTo>
                    <a:cubicBezTo>
                      <a:pt x="122" y="456"/>
                      <a:pt x="85" y="508"/>
                      <a:pt x="122" y="508"/>
                    </a:cubicBezTo>
                    <a:cubicBezTo>
                      <a:pt x="212" y="508"/>
                      <a:pt x="212" y="508"/>
                      <a:pt x="212" y="508"/>
                    </a:cubicBezTo>
                    <a:cubicBezTo>
                      <a:pt x="302" y="508"/>
                      <a:pt x="302" y="508"/>
                      <a:pt x="302" y="508"/>
                    </a:cubicBezTo>
                    <a:cubicBezTo>
                      <a:pt x="339" y="508"/>
                      <a:pt x="302" y="456"/>
                      <a:pt x="366" y="360"/>
                    </a:cubicBezTo>
                    <a:cubicBezTo>
                      <a:pt x="395" y="316"/>
                      <a:pt x="423" y="269"/>
                      <a:pt x="423" y="213"/>
                    </a:cubicBezTo>
                    <a:cubicBezTo>
                      <a:pt x="423" y="97"/>
                      <a:pt x="329" y="0"/>
                      <a:pt x="212" y="0"/>
                    </a:cubicBezTo>
                    <a:close/>
                  </a:path>
                </a:pathLst>
              </a:custGeom>
              <a:solidFill>
                <a:srgbClr val="FCC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ŝľiḍé">
                <a:extLst>
                  <a:ext uri="{FF2B5EF4-FFF2-40B4-BE49-F238E27FC236}">
                    <a16:creationId xmlns:a16="http://schemas.microsoft.com/office/drawing/2014/main" id="{A23D1FB8-795C-404A-8518-53E4009F0216}"/>
                  </a:ext>
                </a:extLst>
              </p:cNvPr>
              <p:cNvSpPr/>
              <p:nvPr/>
            </p:nvSpPr>
            <p:spPr bwMode="auto">
              <a:xfrm>
                <a:off x="8494715" y="949325"/>
                <a:ext cx="884238" cy="1157288"/>
              </a:xfrm>
              <a:custGeom>
                <a:avLst/>
                <a:gdLst>
                  <a:gd name="T0" fmla="*/ 279 w 332"/>
                  <a:gd name="T1" fmla="*/ 0 h 435"/>
                  <a:gd name="T2" fmla="*/ 279 w 332"/>
                  <a:gd name="T3" fmla="*/ 9 h 435"/>
                  <a:gd name="T4" fmla="*/ 0 w 332"/>
                  <a:gd name="T5" fmla="*/ 355 h 435"/>
                  <a:gd name="T6" fmla="*/ 31 w 332"/>
                  <a:gd name="T7" fmla="*/ 435 h 435"/>
                  <a:gd name="T8" fmla="*/ 121 w 332"/>
                  <a:gd name="T9" fmla="*/ 435 h 435"/>
                  <a:gd name="T10" fmla="*/ 211 w 332"/>
                  <a:gd name="T11" fmla="*/ 435 h 435"/>
                  <a:gd name="T12" fmla="*/ 275 w 332"/>
                  <a:gd name="T13" fmla="*/ 287 h 435"/>
                  <a:gd name="T14" fmla="*/ 332 w 332"/>
                  <a:gd name="T15" fmla="*/ 140 h 435"/>
                  <a:gd name="T16" fmla="*/ 279 w 332"/>
                  <a:gd name="T17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2" h="435">
                    <a:moveTo>
                      <a:pt x="279" y="0"/>
                    </a:moveTo>
                    <a:cubicBezTo>
                      <a:pt x="279" y="3"/>
                      <a:pt x="279" y="6"/>
                      <a:pt x="279" y="9"/>
                    </a:cubicBezTo>
                    <a:cubicBezTo>
                      <a:pt x="279" y="179"/>
                      <a:pt x="160" y="321"/>
                      <a:pt x="0" y="355"/>
                    </a:cubicBezTo>
                    <a:cubicBezTo>
                      <a:pt x="16" y="407"/>
                      <a:pt x="5" y="435"/>
                      <a:pt x="31" y="435"/>
                    </a:cubicBezTo>
                    <a:cubicBezTo>
                      <a:pt x="121" y="435"/>
                      <a:pt x="121" y="435"/>
                      <a:pt x="121" y="435"/>
                    </a:cubicBezTo>
                    <a:cubicBezTo>
                      <a:pt x="211" y="435"/>
                      <a:pt x="211" y="435"/>
                      <a:pt x="211" y="435"/>
                    </a:cubicBezTo>
                    <a:cubicBezTo>
                      <a:pt x="248" y="435"/>
                      <a:pt x="211" y="383"/>
                      <a:pt x="275" y="287"/>
                    </a:cubicBezTo>
                    <a:cubicBezTo>
                      <a:pt x="304" y="243"/>
                      <a:pt x="332" y="196"/>
                      <a:pt x="332" y="140"/>
                    </a:cubicBezTo>
                    <a:cubicBezTo>
                      <a:pt x="332" y="87"/>
                      <a:pt x="312" y="37"/>
                      <a:pt x="279" y="0"/>
                    </a:cubicBezTo>
                    <a:close/>
                  </a:path>
                </a:pathLst>
              </a:custGeom>
              <a:solidFill>
                <a:srgbClr val="FBBC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šľiḓe">
                <a:extLst>
                  <a:ext uri="{FF2B5EF4-FFF2-40B4-BE49-F238E27FC236}">
                    <a16:creationId xmlns:a16="http://schemas.microsoft.com/office/drawing/2014/main" id="{456AEBA9-613D-4489-9ED3-4B15E70522CF}"/>
                  </a:ext>
                </a:extLst>
              </p:cNvPr>
              <p:cNvSpPr/>
              <p:nvPr/>
            </p:nvSpPr>
            <p:spPr bwMode="auto">
              <a:xfrm>
                <a:off x="8509003" y="1428750"/>
                <a:ext cx="615950" cy="715963"/>
              </a:xfrm>
              <a:custGeom>
                <a:avLst/>
                <a:gdLst>
                  <a:gd name="T0" fmla="*/ 13 w 232"/>
                  <a:gd name="T1" fmla="*/ 38 h 269"/>
                  <a:gd name="T2" fmla="*/ 4 w 232"/>
                  <a:gd name="T3" fmla="*/ 37 h 269"/>
                  <a:gd name="T4" fmla="*/ 3 w 232"/>
                  <a:gd name="T5" fmla="*/ 46 h 269"/>
                  <a:gd name="T6" fmla="*/ 6 w 232"/>
                  <a:gd name="T7" fmla="*/ 51 h 269"/>
                  <a:gd name="T8" fmla="*/ 77 w 232"/>
                  <a:gd name="T9" fmla="*/ 265 h 269"/>
                  <a:gd name="T10" fmla="*/ 83 w 232"/>
                  <a:gd name="T11" fmla="*/ 269 h 269"/>
                  <a:gd name="T12" fmla="*/ 85 w 232"/>
                  <a:gd name="T13" fmla="*/ 269 h 269"/>
                  <a:gd name="T14" fmla="*/ 89 w 232"/>
                  <a:gd name="T15" fmla="*/ 260 h 269"/>
                  <a:gd name="T16" fmla="*/ 24 w 232"/>
                  <a:gd name="T17" fmla="*/ 63 h 269"/>
                  <a:gd name="T18" fmla="*/ 76 w 232"/>
                  <a:gd name="T19" fmla="*/ 69 h 269"/>
                  <a:gd name="T20" fmla="*/ 85 w 232"/>
                  <a:gd name="T21" fmla="*/ 64 h 269"/>
                  <a:gd name="T22" fmla="*/ 113 w 232"/>
                  <a:gd name="T23" fmla="*/ 73 h 269"/>
                  <a:gd name="T24" fmla="*/ 145 w 232"/>
                  <a:gd name="T25" fmla="*/ 62 h 269"/>
                  <a:gd name="T26" fmla="*/ 161 w 232"/>
                  <a:gd name="T27" fmla="*/ 68 h 269"/>
                  <a:gd name="T28" fmla="*/ 210 w 232"/>
                  <a:gd name="T29" fmla="*/ 65 h 269"/>
                  <a:gd name="T30" fmla="*/ 146 w 232"/>
                  <a:gd name="T31" fmla="*/ 260 h 269"/>
                  <a:gd name="T32" fmla="*/ 150 w 232"/>
                  <a:gd name="T33" fmla="*/ 269 h 269"/>
                  <a:gd name="T34" fmla="*/ 152 w 232"/>
                  <a:gd name="T35" fmla="*/ 269 h 269"/>
                  <a:gd name="T36" fmla="*/ 158 w 232"/>
                  <a:gd name="T37" fmla="*/ 265 h 269"/>
                  <a:gd name="T38" fmla="*/ 228 w 232"/>
                  <a:gd name="T39" fmla="*/ 50 h 269"/>
                  <a:gd name="T40" fmla="*/ 230 w 232"/>
                  <a:gd name="T41" fmla="*/ 48 h 269"/>
                  <a:gd name="T42" fmla="*/ 229 w 232"/>
                  <a:gd name="T43" fmla="*/ 39 h 269"/>
                  <a:gd name="T44" fmla="*/ 220 w 232"/>
                  <a:gd name="T45" fmla="*/ 40 h 269"/>
                  <a:gd name="T46" fmla="*/ 165 w 232"/>
                  <a:gd name="T47" fmla="*/ 55 h 269"/>
                  <a:gd name="T48" fmla="*/ 154 w 232"/>
                  <a:gd name="T49" fmla="*/ 52 h 269"/>
                  <a:gd name="T50" fmla="*/ 160 w 232"/>
                  <a:gd name="T51" fmla="*/ 31 h 269"/>
                  <a:gd name="T52" fmla="*/ 146 w 232"/>
                  <a:gd name="T53" fmla="*/ 3 h 269"/>
                  <a:gd name="T54" fmla="*/ 132 w 232"/>
                  <a:gd name="T55" fmla="*/ 3 h 269"/>
                  <a:gd name="T56" fmla="*/ 123 w 232"/>
                  <a:gd name="T57" fmla="*/ 32 h 269"/>
                  <a:gd name="T58" fmla="*/ 134 w 232"/>
                  <a:gd name="T59" fmla="*/ 54 h 269"/>
                  <a:gd name="T60" fmla="*/ 95 w 232"/>
                  <a:gd name="T61" fmla="*/ 55 h 269"/>
                  <a:gd name="T62" fmla="*/ 103 w 232"/>
                  <a:gd name="T63" fmla="*/ 32 h 269"/>
                  <a:gd name="T64" fmla="*/ 92 w 232"/>
                  <a:gd name="T65" fmla="*/ 4 h 269"/>
                  <a:gd name="T66" fmla="*/ 77 w 232"/>
                  <a:gd name="T67" fmla="*/ 4 h 269"/>
                  <a:gd name="T68" fmla="*/ 66 w 232"/>
                  <a:gd name="T69" fmla="*/ 32 h 269"/>
                  <a:gd name="T70" fmla="*/ 75 w 232"/>
                  <a:gd name="T71" fmla="*/ 55 h 269"/>
                  <a:gd name="T72" fmla="*/ 72 w 232"/>
                  <a:gd name="T73" fmla="*/ 56 h 269"/>
                  <a:gd name="T74" fmla="*/ 13 w 232"/>
                  <a:gd name="T75" fmla="*/ 38 h 269"/>
                  <a:gd name="T76" fmla="*/ 140 w 232"/>
                  <a:gd name="T77" fmla="*/ 14 h 269"/>
                  <a:gd name="T78" fmla="*/ 140 w 232"/>
                  <a:gd name="T79" fmla="*/ 14 h 269"/>
                  <a:gd name="T80" fmla="*/ 140 w 232"/>
                  <a:gd name="T81" fmla="*/ 14 h 269"/>
                  <a:gd name="T82" fmla="*/ 147 w 232"/>
                  <a:gd name="T83" fmla="*/ 32 h 269"/>
                  <a:gd name="T84" fmla="*/ 143 w 232"/>
                  <a:gd name="T85" fmla="*/ 45 h 269"/>
                  <a:gd name="T86" fmla="*/ 136 w 232"/>
                  <a:gd name="T87" fmla="*/ 31 h 269"/>
                  <a:gd name="T88" fmla="*/ 140 w 232"/>
                  <a:gd name="T89" fmla="*/ 14 h 269"/>
                  <a:gd name="T90" fmla="*/ 84 w 232"/>
                  <a:gd name="T91" fmla="*/ 15 h 269"/>
                  <a:gd name="T92" fmla="*/ 84 w 232"/>
                  <a:gd name="T93" fmla="*/ 15 h 269"/>
                  <a:gd name="T94" fmla="*/ 85 w 232"/>
                  <a:gd name="T95" fmla="*/ 16 h 269"/>
                  <a:gd name="T96" fmla="*/ 89 w 232"/>
                  <a:gd name="T97" fmla="*/ 31 h 269"/>
                  <a:gd name="T98" fmla="*/ 85 w 232"/>
                  <a:gd name="T99" fmla="*/ 47 h 269"/>
                  <a:gd name="T100" fmla="*/ 79 w 232"/>
                  <a:gd name="T101" fmla="*/ 31 h 269"/>
                  <a:gd name="T102" fmla="*/ 84 w 232"/>
                  <a:gd name="T103" fmla="*/ 1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2" h="269">
                    <a:moveTo>
                      <a:pt x="13" y="38"/>
                    </a:moveTo>
                    <a:cubicBezTo>
                      <a:pt x="11" y="35"/>
                      <a:pt x="6" y="35"/>
                      <a:pt x="4" y="37"/>
                    </a:cubicBezTo>
                    <a:cubicBezTo>
                      <a:pt x="1" y="39"/>
                      <a:pt x="0" y="44"/>
                      <a:pt x="3" y="46"/>
                    </a:cubicBezTo>
                    <a:cubicBezTo>
                      <a:pt x="4" y="48"/>
                      <a:pt x="5" y="49"/>
                      <a:pt x="6" y="51"/>
                    </a:cubicBezTo>
                    <a:cubicBezTo>
                      <a:pt x="77" y="265"/>
                      <a:pt x="77" y="265"/>
                      <a:pt x="77" y="265"/>
                    </a:cubicBezTo>
                    <a:cubicBezTo>
                      <a:pt x="77" y="267"/>
                      <a:pt x="80" y="269"/>
                      <a:pt x="83" y="269"/>
                    </a:cubicBezTo>
                    <a:cubicBezTo>
                      <a:pt x="83" y="269"/>
                      <a:pt x="84" y="269"/>
                      <a:pt x="85" y="269"/>
                    </a:cubicBezTo>
                    <a:cubicBezTo>
                      <a:pt x="88" y="268"/>
                      <a:pt x="90" y="264"/>
                      <a:pt x="89" y="260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40" y="70"/>
                      <a:pt x="60" y="74"/>
                      <a:pt x="76" y="69"/>
                    </a:cubicBezTo>
                    <a:cubicBezTo>
                      <a:pt x="79" y="68"/>
                      <a:pt x="82" y="66"/>
                      <a:pt x="85" y="64"/>
                    </a:cubicBezTo>
                    <a:cubicBezTo>
                      <a:pt x="93" y="70"/>
                      <a:pt x="103" y="73"/>
                      <a:pt x="113" y="73"/>
                    </a:cubicBezTo>
                    <a:cubicBezTo>
                      <a:pt x="125" y="73"/>
                      <a:pt x="136" y="69"/>
                      <a:pt x="145" y="62"/>
                    </a:cubicBezTo>
                    <a:cubicBezTo>
                      <a:pt x="150" y="64"/>
                      <a:pt x="155" y="67"/>
                      <a:pt x="161" y="68"/>
                    </a:cubicBezTo>
                    <a:cubicBezTo>
                      <a:pt x="180" y="73"/>
                      <a:pt x="196" y="72"/>
                      <a:pt x="210" y="65"/>
                    </a:cubicBezTo>
                    <a:cubicBezTo>
                      <a:pt x="146" y="260"/>
                      <a:pt x="146" y="260"/>
                      <a:pt x="146" y="260"/>
                    </a:cubicBezTo>
                    <a:cubicBezTo>
                      <a:pt x="144" y="264"/>
                      <a:pt x="146" y="268"/>
                      <a:pt x="150" y="269"/>
                    </a:cubicBezTo>
                    <a:cubicBezTo>
                      <a:pt x="150" y="269"/>
                      <a:pt x="151" y="269"/>
                      <a:pt x="152" y="269"/>
                    </a:cubicBezTo>
                    <a:cubicBezTo>
                      <a:pt x="155" y="269"/>
                      <a:pt x="157" y="267"/>
                      <a:pt x="158" y="265"/>
                    </a:cubicBezTo>
                    <a:cubicBezTo>
                      <a:pt x="228" y="50"/>
                      <a:pt x="228" y="50"/>
                      <a:pt x="228" y="50"/>
                    </a:cubicBezTo>
                    <a:cubicBezTo>
                      <a:pt x="229" y="50"/>
                      <a:pt x="230" y="49"/>
                      <a:pt x="230" y="48"/>
                    </a:cubicBezTo>
                    <a:cubicBezTo>
                      <a:pt x="232" y="45"/>
                      <a:pt x="232" y="41"/>
                      <a:pt x="229" y="39"/>
                    </a:cubicBezTo>
                    <a:cubicBezTo>
                      <a:pt x="226" y="37"/>
                      <a:pt x="222" y="37"/>
                      <a:pt x="220" y="40"/>
                    </a:cubicBezTo>
                    <a:cubicBezTo>
                      <a:pt x="207" y="56"/>
                      <a:pt x="189" y="62"/>
                      <a:pt x="165" y="55"/>
                    </a:cubicBezTo>
                    <a:cubicBezTo>
                      <a:pt x="162" y="55"/>
                      <a:pt x="158" y="54"/>
                      <a:pt x="154" y="52"/>
                    </a:cubicBezTo>
                    <a:cubicBezTo>
                      <a:pt x="158" y="46"/>
                      <a:pt x="160" y="38"/>
                      <a:pt x="160" y="31"/>
                    </a:cubicBezTo>
                    <a:cubicBezTo>
                      <a:pt x="159" y="17"/>
                      <a:pt x="154" y="7"/>
                      <a:pt x="146" y="3"/>
                    </a:cubicBezTo>
                    <a:cubicBezTo>
                      <a:pt x="142" y="0"/>
                      <a:pt x="137" y="0"/>
                      <a:pt x="132" y="3"/>
                    </a:cubicBezTo>
                    <a:cubicBezTo>
                      <a:pt x="125" y="8"/>
                      <a:pt x="122" y="18"/>
                      <a:pt x="123" y="32"/>
                    </a:cubicBezTo>
                    <a:cubicBezTo>
                      <a:pt x="124" y="40"/>
                      <a:pt x="127" y="48"/>
                      <a:pt x="134" y="54"/>
                    </a:cubicBezTo>
                    <a:cubicBezTo>
                      <a:pt x="123" y="61"/>
                      <a:pt x="107" y="61"/>
                      <a:pt x="95" y="55"/>
                    </a:cubicBezTo>
                    <a:cubicBezTo>
                      <a:pt x="99" y="49"/>
                      <a:pt x="102" y="41"/>
                      <a:pt x="103" y="32"/>
                    </a:cubicBezTo>
                    <a:cubicBezTo>
                      <a:pt x="103" y="19"/>
                      <a:pt x="99" y="9"/>
                      <a:pt x="92" y="4"/>
                    </a:cubicBezTo>
                    <a:cubicBezTo>
                      <a:pt x="87" y="1"/>
                      <a:pt x="82" y="1"/>
                      <a:pt x="77" y="4"/>
                    </a:cubicBezTo>
                    <a:cubicBezTo>
                      <a:pt x="70" y="8"/>
                      <a:pt x="65" y="18"/>
                      <a:pt x="66" y="32"/>
                    </a:cubicBezTo>
                    <a:cubicBezTo>
                      <a:pt x="66" y="40"/>
                      <a:pt x="69" y="48"/>
                      <a:pt x="75" y="55"/>
                    </a:cubicBezTo>
                    <a:cubicBezTo>
                      <a:pt x="74" y="56"/>
                      <a:pt x="73" y="56"/>
                      <a:pt x="72" y="56"/>
                    </a:cubicBezTo>
                    <a:cubicBezTo>
                      <a:pt x="52" y="63"/>
                      <a:pt x="23" y="52"/>
                      <a:pt x="13" y="38"/>
                    </a:cubicBezTo>
                    <a:close/>
                    <a:moveTo>
                      <a:pt x="140" y="14"/>
                    </a:moveTo>
                    <a:cubicBezTo>
                      <a:pt x="140" y="14"/>
                      <a:pt x="140" y="14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42" y="15"/>
                      <a:pt x="146" y="20"/>
                      <a:pt x="147" y="32"/>
                    </a:cubicBezTo>
                    <a:cubicBezTo>
                      <a:pt x="147" y="36"/>
                      <a:pt x="145" y="41"/>
                      <a:pt x="143" y="45"/>
                    </a:cubicBezTo>
                    <a:cubicBezTo>
                      <a:pt x="139" y="41"/>
                      <a:pt x="137" y="37"/>
                      <a:pt x="136" y="31"/>
                    </a:cubicBezTo>
                    <a:cubicBezTo>
                      <a:pt x="135" y="21"/>
                      <a:pt x="138" y="15"/>
                      <a:pt x="140" y="14"/>
                    </a:cubicBezTo>
                    <a:close/>
                    <a:moveTo>
                      <a:pt x="84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4" y="15"/>
                      <a:pt x="85" y="15"/>
                      <a:pt x="85" y="16"/>
                    </a:cubicBezTo>
                    <a:cubicBezTo>
                      <a:pt x="87" y="17"/>
                      <a:pt x="90" y="21"/>
                      <a:pt x="89" y="31"/>
                    </a:cubicBezTo>
                    <a:cubicBezTo>
                      <a:pt x="89" y="37"/>
                      <a:pt x="88" y="43"/>
                      <a:pt x="85" y="47"/>
                    </a:cubicBezTo>
                    <a:cubicBezTo>
                      <a:pt x="81" y="42"/>
                      <a:pt x="79" y="37"/>
                      <a:pt x="79" y="31"/>
                    </a:cubicBezTo>
                    <a:cubicBezTo>
                      <a:pt x="79" y="21"/>
                      <a:pt x="82" y="16"/>
                      <a:pt x="84" y="15"/>
                    </a:cubicBezTo>
                    <a:close/>
                  </a:path>
                </a:pathLst>
              </a:custGeom>
              <a:solidFill>
                <a:srgbClr val="3B59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ṩḷíḑê">
                <a:extLst>
                  <a:ext uri="{FF2B5EF4-FFF2-40B4-BE49-F238E27FC236}">
                    <a16:creationId xmlns:a16="http://schemas.microsoft.com/office/drawing/2014/main" id="{554CE92C-5FB1-4F56-8152-46DF9032F90B}"/>
                  </a:ext>
                </a:extLst>
              </p:cNvPr>
              <p:cNvSpPr/>
              <p:nvPr/>
            </p:nvSpPr>
            <p:spPr bwMode="auto">
              <a:xfrm>
                <a:off x="8902703" y="1527175"/>
                <a:ext cx="222250" cy="579438"/>
              </a:xfrm>
              <a:custGeom>
                <a:avLst/>
                <a:gdLst>
                  <a:gd name="T0" fmla="*/ 62 w 84"/>
                  <a:gd name="T1" fmla="*/ 28 h 218"/>
                  <a:gd name="T2" fmla="*/ 0 w 84"/>
                  <a:gd name="T3" fmla="*/ 218 h 218"/>
                  <a:gd name="T4" fmla="*/ 13 w 84"/>
                  <a:gd name="T5" fmla="*/ 218 h 218"/>
                  <a:gd name="T6" fmla="*/ 80 w 84"/>
                  <a:gd name="T7" fmla="*/ 13 h 218"/>
                  <a:gd name="T8" fmla="*/ 82 w 84"/>
                  <a:gd name="T9" fmla="*/ 11 h 218"/>
                  <a:gd name="T10" fmla="*/ 81 w 84"/>
                  <a:gd name="T11" fmla="*/ 2 h 218"/>
                  <a:gd name="T12" fmla="*/ 72 w 84"/>
                  <a:gd name="T13" fmla="*/ 3 h 218"/>
                  <a:gd name="T14" fmla="*/ 43 w 84"/>
                  <a:gd name="T15" fmla="*/ 20 h 218"/>
                  <a:gd name="T16" fmla="*/ 31 w 84"/>
                  <a:gd name="T17" fmla="*/ 34 h 218"/>
                  <a:gd name="T18" fmla="*/ 62 w 84"/>
                  <a:gd name="T19" fmla="*/ 2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18">
                    <a:moveTo>
                      <a:pt x="62" y="28"/>
                    </a:moveTo>
                    <a:cubicBezTo>
                      <a:pt x="0" y="218"/>
                      <a:pt x="0" y="218"/>
                      <a:pt x="0" y="218"/>
                    </a:cubicBezTo>
                    <a:cubicBezTo>
                      <a:pt x="13" y="218"/>
                      <a:pt x="13" y="218"/>
                      <a:pt x="13" y="218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2" y="12"/>
                      <a:pt x="82" y="11"/>
                    </a:cubicBezTo>
                    <a:cubicBezTo>
                      <a:pt x="84" y="8"/>
                      <a:pt x="84" y="4"/>
                      <a:pt x="81" y="2"/>
                    </a:cubicBezTo>
                    <a:cubicBezTo>
                      <a:pt x="78" y="0"/>
                      <a:pt x="74" y="0"/>
                      <a:pt x="72" y="3"/>
                    </a:cubicBezTo>
                    <a:cubicBezTo>
                      <a:pt x="64" y="13"/>
                      <a:pt x="55" y="18"/>
                      <a:pt x="43" y="20"/>
                    </a:cubicBezTo>
                    <a:cubicBezTo>
                      <a:pt x="39" y="25"/>
                      <a:pt x="35" y="29"/>
                      <a:pt x="31" y="34"/>
                    </a:cubicBezTo>
                    <a:cubicBezTo>
                      <a:pt x="42" y="34"/>
                      <a:pt x="53" y="33"/>
                      <a:pt x="62" y="28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ṡļiďè">
                <a:extLst>
                  <a:ext uri="{FF2B5EF4-FFF2-40B4-BE49-F238E27FC236}">
                    <a16:creationId xmlns:a16="http://schemas.microsoft.com/office/drawing/2014/main" id="{15F318F4-E895-448E-B0EB-0E7303C49A0F}"/>
                  </a:ext>
                </a:extLst>
              </p:cNvPr>
              <p:cNvSpPr/>
              <p:nvPr/>
            </p:nvSpPr>
            <p:spPr bwMode="auto">
              <a:xfrm>
                <a:off x="8623303" y="1846263"/>
                <a:ext cx="115888" cy="260350"/>
              </a:xfrm>
              <a:custGeom>
                <a:avLst/>
                <a:gdLst>
                  <a:gd name="T0" fmla="*/ 44 w 44"/>
                  <a:gd name="T1" fmla="*/ 98 h 98"/>
                  <a:gd name="T2" fmla="*/ 12 w 44"/>
                  <a:gd name="T3" fmla="*/ 0 h 98"/>
                  <a:gd name="T4" fmla="*/ 0 w 44"/>
                  <a:gd name="T5" fmla="*/ 5 h 98"/>
                  <a:gd name="T6" fmla="*/ 30 w 44"/>
                  <a:gd name="T7" fmla="*/ 98 h 98"/>
                  <a:gd name="T8" fmla="*/ 44 w 44"/>
                  <a:gd name="T9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98">
                    <a:moveTo>
                      <a:pt x="44" y="98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8" y="1"/>
                      <a:pt x="4" y="3"/>
                      <a:pt x="0" y="5"/>
                    </a:cubicBezTo>
                    <a:cubicBezTo>
                      <a:pt x="30" y="98"/>
                      <a:pt x="30" y="98"/>
                      <a:pt x="30" y="98"/>
                    </a:cubicBezTo>
                    <a:lnTo>
                      <a:pt x="44" y="98"/>
                    </a:ln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Sľíḓé">
                <a:extLst>
                  <a:ext uri="{FF2B5EF4-FFF2-40B4-BE49-F238E27FC236}">
                    <a16:creationId xmlns:a16="http://schemas.microsoft.com/office/drawing/2014/main" id="{C8137139-8B6D-41DB-8456-F147413C6B6C}"/>
                  </a:ext>
                </a:extLst>
              </p:cNvPr>
              <p:cNvSpPr/>
              <p:nvPr/>
            </p:nvSpPr>
            <p:spPr bwMode="auto">
              <a:xfrm>
                <a:off x="8572503" y="2106613"/>
                <a:ext cx="485775" cy="223838"/>
              </a:xfrm>
              <a:custGeom>
                <a:avLst/>
                <a:gdLst>
                  <a:gd name="T0" fmla="*/ 166 w 183"/>
                  <a:gd name="T1" fmla="*/ 0 h 84"/>
                  <a:gd name="T2" fmla="*/ 17 w 183"/>
                  <a:gd name="T3" fmla="*/ 0 h 84"/>
                  <a:gd name="T4" fmla="*/ 2 w 183"/>
                  <a:gd name="T5" fmla="*/ 24 h 84"/>
                  <a:gd name="T6" fmla="*/ 17 w 183"/>
                  <a:gd name="T7" fmla="*/ 49 h 84"/>
                  <a:gd name="T8" fmla="*/ 67 w 183"/>
                  <a:gd name="T9" fmla="*/ 49 h 84"/>
                  <a:gd name="T10" fmla="*/ 13 w 183"/>
                  <a:gd name="T11" fmla="*/ 59 h 84"/>
                  <a:gd name="T12" fmla="*/ 3 w 183"/>
                  <a:gd name="T13" fmla="*/ 75 h 84"/>
                  <a:gd name="T14" fmla="*/ 17 w 183"/>
                  <a:gd name="T15" fmla="*/ 84 h 84"/>
                  <a:gd name="T16" fmla="*/ 22 w 183"/>
                  <a:gd name="T17" fmla="*/ 82 h 84"/>
                  <a:gd name="T18" fmla="*/ 171 w 183"/>
                  <a:gd name="T19" fmla="*/ 33 h 84"/>
                  <a:gd name="T20" fmla="*/ 182 w 183"/>
                  <a:gd name="T21" fmla="*/ 14 h 84"/>
                  <a:gd name="T22" fmla="*/ 166 w 183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3" h="84">
                    <a:moveTo>
                      <a:pt x="16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9" y="0"/>
                      <a:pt x="2" y="16"/>
                      <a:pt x="2" y="24"/>
                    </a:cubicBezTo>
                    <a:cubicBezTo>
                      <a:pt x="2" y="33"/>
                      <a:pt x="9" y="49"/>
                      <a:pt x="17" y="49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4" y="62"/>
                      <a:pt x="0" y="67"/>
                      <a:pt x="3" y="75"/>
                    </a:cubicBezTo>
                    <a:cubicBezTo>
                      <a:pt x="5" y="82"/>
                      <a:pt x="11" y="84"/>
                      <a:pt x="17" y="84"/>
                    </a:cubicBezTo>
                    <a:cubicBezTo>
                      <a:pt x="19" y="84"/>
                      <a:pt x="21" y="83"/>
                      <a:pt x="22" y="82"/>
                    </a:cubicBezTo>
                    <a:cubicBezTo>
                      <a:pt x="171" y="33"/>
                      <a:pt x="171" y="33"/>
                      <a:pt x="171" y="33"/>
                    </a:cubicBezTo>
                    <a:cubicBezTo>
                      <a:pt x="178" y="31"/>
                      <a:pt x="183" y="22"/>
                      <a:pt x="182" y="14"/>
                    </a:cubicBezTo>
                    <a:cubicBezTo>
                      <a:pt x="181" y="7"/>
                      <a:pt x="174" y="0"/>
                      <a:pt x="166" y="0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$lïḍê">
                <a:extLst>
                  <a:ext uri="{FF2B5EF4-FFF2-40B4-BE49-F238E27FC236}">
                    <a16:creationId xmlns:a16="http://schemas.microsoft.com/office/drawing/2014/main" id="{AC944730-3C54-4C44-BAF9-C4DE74D5C176}"/>
                  </a:ext>
                </a:extLst>
              </p:cNvPr>
              <p:cNvSpPr/>
              <p:nvPr/>
            </p:nvSpPr>
            <p:spPr bwMode="auto">
              <a:xfrm>
                <a:off x="8575678" y="2235200"/>
                <a:ext cx="485775" cy="330200"/>
              </a:xfrm>
              <a:custGeom>
                <a:avLst/>
                <a:gdLst>
                  <a:gd name="T0" fmla="*/ 165 w 183"/>
                  <a:gd name="T1" fmla="*/ 62 h 124"/>
                  <a:gd name="T2" fmla="*/ 115 w 183"/>
                  <a:gd name="T3" fmla="*/ 62 h 124"/>
                  <a:gd name="T4" fmla="*/ 170 w 183"/>
                  <a:gd name="T5" fmla="*/ 38 h 124"/>
                  <a:gd name="T6" fmla="*/ 180 w 183"/>
                  <a:gd name="T7" fmla="*/ 14 h 124"/>
                  <a:gd name="T8" fmla="*/ 160 w 183"/>
                  <a:gd name="T9" fmla="*/ 3 h 124"/>
                  <a:gd name="T10" fmla="*/ 12 w 183"/>
                  <a:gd name="T11" fmla="*/ 50 h 124"/>
                  <a:gd name="T12" fmla="*/ 1 w 183"/>
                  <a:gd name="T13" fmla="*/ 70 h 124"/>
                  <a:gd name="T14" fmla="*/ 16 w 183"/>
                  <a:gd name="T15" fmla="*/ 87 h 124"/>
                  <a:gd name="T16" fmla="*/ 30 w 183"/>
                  <a:gd name="T17" fmla="*/ 87 h 124"/>
                  <a:gd name="T18" fmla="*/ 54 w 183"/>
                  <a:gd name="T19" fmla="*/ 124 h 124"/>
                  <a:gd name="T20" fmla="*/ 127 w 183"/>
                  <a:gd name="T21" fmla="*/ 124 h 124"/>
                  <a:gd name="T22" fmla="*/ 151 w 183"/>
                  <a:gd name="T23" fmla="*/ 87 h 124"/>
                  <a:gd name="T24" fmla="*/ 165 w 183"/>
                  <a:gd name="T25" fmla="*/ 87 h 124"/>
                  <a:gd name="T26" fmla="*/ 181 w 183"/>
                  <a:gd name="T27" fmla="*/ 75 h 124"/>
                  <a:gd name="T28" fmla="*/ 165 w 183"/>
                  <a:gd name="T29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3" h="124">
                    <a:moveTo>
                      <a:pt x="165" y="62"/>
                    </a:moveTo>
                    <a:cubicBezTo>
                      <a:pt x="115" y="62"/>
                      <a:pt x="115" y="62"/>
                      <a:pt x="115" y="62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78" y="35"/>
                      <a:pt x="183" y="23"/>
                      <a:pt x="180" y="14"/>
                    </a:cubicBezTo>
                    <a:cubicBezTo>
                      <a:pt x="177" y="6"/>
                      <a:pt x="169" y="0"/>
                      <a:pt x="160" y="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4" y="52"/>
                      <a:pt x="0" y="63"/>
                      <a:pt x="1" y="70"/>
                    </a:cubicBezTo>
                    <a:cubicBezTo>
                      <a:pt x="2" y="78"/>
                      <a:pt x="9" y="87"/>
                      <a:pt x="16" y="87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54" y="124"/>
                      <a:pt x="54" y="124"/>
                      <a:pt x="54" y="124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51" y="87"/>
                      <a:pt x="151" y="87"/>
                      <a:pt x="151" y="87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74" y="87"/>
                      <a:pt x="181" y="83"/>
                      <a:pt x="181" y="75"/>
                    </a:cubicBezTo>
                    <a:cubicBezTo>
                      <a:pt x="181" y="66"/>
                      <a:pt x="174" y="62"/>
                      <a:pt x="165" y="62"/>
                    </a:cubicBezTo>
                    <a:close/>
                  </a:path>
                </a:pathLst>
              </a:custGeom>
              <a:solidFill>
                <a:srgbClr val="254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" name="íśḻíḍe">
            <a:extLst>
              <a:ext uri="{FF2B5EF4-FFF2-40B4-BE49-F238E27FC236}">
                <a16:creationId xmlns:a16="http://schemas.microsoft.com/office/drawing/2014/main" id="{7300C06B-19C4-49C4-A3D5-F2C3E03B81A8}"/>
              </a:ext>
            </a:extLst>
          </p:cNvPr>
          <p:cNvSpPr/>
          <p:nvPr/>
        </p:nvSpPr>
        <p:spPr>
          <a:xfrm rot="5400000">
            <a:off x="980408" y="1391756"/>
            <a:ext cx="4464496" cy="4464496"/>
          </a:xfrm>
          <a:prstGeom prst="blockArc">
            <a:avLst>
              <a:gd name="adj1" fmla="val 10800000"/>
              <a:gd name="adj2" fmla="val 523590"/>
              <a:gd name="adj3" fmla="val 23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íṧlïde">
            <a:extLst>
              <a:ext uri="{FF2B5EF4-FFF2-40B4-BE49-F238E27FC236}">
                <a16:creationId xmlns:a16="http://schemas.microsoft.com/office/drawing/2014/main" id="{7773949B-A09E-45A9-9125-6F2B432750D1}"/>
              </a:ext>
            </a:extLst>
          </p:cNvPr>
          <p:cNvSpPr txBox="1"/>
          <p:nvPr/>
        </p:nvSpPr>
        <p:spPr>
          <a:xfrm>
            <a:off x="5280552" y="1818943"/>
            <a:ext cx="2963331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22" name="ïşļîḍé">
            <a:extLst>
              <a:ext uri="{FF2B5EF4-FFF2-40B4-BE49-F238E27FC236}">
                <a16:creationId xmlns:a16="http://schemas.microsoft.com/office/drawing/2014/main" id="{4FB1442C-64B9-4932-B838-4E43DE4FBF9D}"/>
              </a:ext>
            </a:extLst>
          </p:cNvPr>
          <p:cNvSpPr txBox="1"/>
          <p:nvPr/>
        </p:nvSpPr>
        <p:spPr>
          <a:xfrm>
            <a:off x="5280552" y="2244655"/>
            <a:ext cx="2963331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3" name="iṡḷidè">
            <a:extLst>
              <a:ext uri="{FF2B5EF4-FFF2-40B4-BE49-F238E27FC236}">
                <a16:creationId xmlns:a16="http://schemas.microsoft.com/office/drawing/2014/main" id="{A98B0F40-9FD6-4890-8D5C-51CE85F28F4D}"/>
              </a:ext>
            </a:extLst>
          </p:cNvPr>
          <p:cNvSpPr txBox="1"/>
          <p:nvPr/>
        </p:nvSpPr>
        <p:spPr>
          <a:xfrm>
            <a:off x="5280552" y="4436045"/>
            <a:ext cx="2963331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24" name="iṧ1ïdé">
            <a:extLst>
              <a:ext uri="{FF2B5EF4-FFF2-40B4-BE49-F238E27FC236}">
                <a16:creationId xmlns:a16="http://schemas.microsoft.com/office/drawing/2014/main" id="{366C7E58-8B19-4C17-938E-6F82A31641BE}"/>
              </a:ext>
            </a:extLst>
          </p:cNvPr>
          <p:cNvSpPr txBox="1"/>
          <p:nvPr/>
        </p:nvSpPr>
        <p:spPr>
          <a:xfrm>
            <a:off x="5280552" y="4861759"/>
            <a:ext cx="2963331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25" name="ïş1ide">
            <a:extLst>
              <a:ext uri="{FF2B5EF4-FFF2-40B4-BE49-F238E27FC236}">
                <a16:creationId xmlns:a16="http://schemas.microsoft.com/office/drawing/2014/main" id="{DE58A47F-9E28-4C5A-BC47-98B818B9339E}"/>
              </a:ext>
            </a:extLst>
          </p:cNvPr>
          <p:cNvSpPr txBox="1"/>
          <p:nvPr/>
        </p:nvSpPr>
        <p:spPr>
          <a:xfrm>
            <a:off x="5890518" y="3121452"/>
            <a:ext cx="2353362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26" name="ïṧḻîďe">
            <a:extLst>
              <a:ext uri="{FF2B5EF4-FFF2-40B4-BE49-F238E27FC236}">
                <a16:creationId xmlns:a16="http://schemas.microsoft.com/office/drawing/2014/main" id="{72DE9C30-D1B9-456D-BC3A-E36D203B3B2B}"/>
              </a:ext>
            </a:extLst>
          </p:cNvPr>
          <p:cNvSpPr txBox="1"/>
          <p:nvPr/>
        </p:nvSpPr>
        <p:spPr>
          <a:xfrm>
            <a:off x="5890518" y="3547164"/>
            <a:ext cx="2353362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5" name="i$ḻíḍê">
            <a:extLst>
              <a:ext uri="{FF2B5EF4-FFF2-40B4-BE49-F238E27FC236}">
                <a16:creationId xmlns:a16="http://schemas.microsoft.com/office/drawing/2014/main" id="{2B80E773-EC25-4ED0-AEC1-B1E8A4B884DA}"/>
              </a:ext>
            </a:extLst>
          </p:cNvPr>
          <p:cNvSpPr txBox="1"/>
          <p:nvPr/>
        </p:nvSpPr>
        <p:spPr>
          <a:xfrm>
            <a:off x="8539306" y="1818943"/>
            <a:ext cx="2963331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16" name="ïṡḷîḑê">
            <a:extLst>
              <a:ext uri="{FF2B5EF4-FFF2-40B4-BE49-F238E27FC236}">
                <a16:creationId xmlns:a16="http://schemas.microsoft.com/office/drawing/2014/main" id="{2BA0A982-AF0F-4A71-831D-05D99B8ED21E}"/>
              </a:ext>
            </a:extLst>
          </p:cNvPr>
          <p:cNvSpPr txBox="1"/>
          <p:nvPr/>
        </p:nvSpPr>
        <p:spPr>
          <a:xfrm>
            <a:off x="8539306" y="2244655"/>
            <a:ext cx="2963331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7" name="ïślîḋé">
            <a:extLst>
              <a:ext uri="{FF2B5EF4-FFF2-40B4-BE49-F238E27FC236}">
                <a16:creationId xmlns:a16="http://schemas.microsoft.com/office/drawing/2014/main" id="{08922835-77CD-4ED4-91E0-5244440936CA}"/>
              </a:ext>
            </a:extLst>
          </p:cNvPr>
          <p:cNvSpPr txBox="1"/>
          <p:nvPr/>
        </p:nvSpPr>
        <p:spPr>
          <a:xfrm>
            <a:off x="8539306" y="4436045"/>
            <a:ext cx="2963331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18" name="ïṩḷîde">
            <a:extLst>
              <a:ext uri="{FF2B5EF4-FFF2-40B4-BE49-F238E27FC236}">
                <a16:creationId xmlns:a16="http://schemas.microsoft.com/office/drawing/2014/main" id="{C17F738C-D207-4B66-B393-F1D5B941D512}"/>
              </a:ext>
            </a:extLst>
          </p:cNvPr>
          <p:cNvSpPr txBox="1"/>
          <p:nvPr/>
        </p:nvSpPr>
        <p:spPr>
          <a:xfrm>
            <a:off x="8539306" y="4861759"/>
            <a:ext cx="2963331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9" name="išḻíďé">
            <a:extLst>
              <a:ext uri="{FF2B5EF4-FFF2-40B4-BE49-F238E27FC236}">
                <a16:creationId xmlns:a16="http://schemas.microsoft.com/office/drawing/2014/main" id="{C7901562-B8FC-4BAA-8E7D-0110BFD3E32B}"/>
              </a:ext>
            </a:extLst>
          </p:cNvPr>
          <p:cNvSpPr txBox="1"/>
          <p:nvPr/>
        </p:nvSpPr>
        <p:spPr>
          <a:xfrm>
            <a:off x="9149272" y="3121452"/>
            <a:ext cx="2353362" cy="364013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300"/>
              </a:spcAft>
              <a:buSzPct val="25000"/>
              <a:buNone/>
            </a:pPr>
            <a:r>
              <a:rPr lang="en-US" altLang="zh-CN" sz="1400" b="1" i="0" u="none" strike="noStrike" cap="none" baseline="0" dirty="0"/>
              <a:t>Text here</a:t>
            </a:r>
            <a:endParaRPr lang="zh-CN" altLang="en-US" sz="1400" b="1" i="0" u="none" strike="noStrike" cap="none" baseline="0" dirty="0"/>
          </a:p>
        </p:txBody>
      </p:sp>
      <p:sp>
        <p:nvSpPr>
          <p:cNvPr id="20" name="îṣľîdê">
            <a:extLst>
              <a:ext uri="{FF2B5EF4-FFF2-40B4-BE49-F238E27FC236}">
                <a16:creationId xmlns:a16="http://schemas.microsoft.com/office/drawing/2014/main" id="{22E03292-6D03-4799-B051-4D86B250D208}"/>
              </a:ext>
            </a:extLst>
          </p:cNvPr>
          <p:cNvSpPr txBox="1"/>
          <p:nvPr/>
        </p:nvSpPr>
        <p:spPr>
          <a:xfrm>
            <a:off x="9149272" y="3547164"/>
            <a:ext cx="2353362" cy="455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/>
              <a:t>Copy paste fonts. Choose the only option to retain text.</a:t>
            </a:r>
          </a:p>
        </p:txBody>
      </p:sp>
      <p:sp>
        <p:nvSpPr>
          <p:cNvPr id="10" name="íṧľíďé">
            <a:extLst>
              <a:ext uri="{FF2B5EF4-FFF2-40B4-BE49-F238E27FC236}">
                <a16:creationId xmlns:a16="http://schemas.microsoft.com/office/drawing/2014/main" id="{BB4F3432-6577-4A34-BBCB-081B05D830C7}"/>
              </a:ext>
            </a:extLst>
          </p:cNvPr>
          <p:cNvSpPr/>
          <p:nvPr/>
        </p:nvSpPr>
        <p:spPr>
          <a:xfrm>
            <a:off x="4683105" y="1926131"/>
            <a:ext cx="171610" cy="17161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Sľidé">
            <a:extLst>
              <a:ext uri="{FF2B5EF4-FFF2-40B4-BE49-F238E27FC236}">
                <a16:creationId xmlns:a16="http://schemas.microsoft.com/office/drawing/2014/main" id="{9D1FF186-23B3-4847-955E-9988D2C8B276}"/>
              </a:ext>
            </a:extLst>
          </p:cNvPr>
          <p:cNvSpPr/>
          <p:nvPr/>
        </p:nvSpPr>
        <p:spPr>
          <a:xfrm>
            <a:off x="5359657" y="3292328"/>
            <a:ext cx="171610" cy="17161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$ļíḑé">
            <a:extLst>
              <a:ext uri="{FF2B5EF4-FFF2-40B4-BE49-F238E27FC236}">
                <a16:creationId xmlns:a16="http://schemas.microsoft.com/office/drawing/2014/main" id="{B3F6F02F-0591-4306-85E7-98128E1ACFB2}"/>
              </a:ext>
            </a:extLst>
          </p:cNvPr>
          <p:cNvSpPr/>
          <p:nvPr/>
        </p:nvSpPr>
        <p:spPr>
          <a:xfrm>
            <a:off x="5027656" y="4625899"/>
            <a:ext cx="171610" cy="17161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E2D67C8-07E7-4E0D-B2D1-96E9B055927A}"/>
              </a:ext>
            </a:extLst>
          </p:cNvPr>
          <p:cNvCxnSpPr/>
          <p:nvPr/>
        </p:nvCxnSpPr>
        <p:spPr>
          <a:xfrm>
            <a:off x="5531267" y="2924949"/>
            <a:ext cx="556928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F8DC049-AD21-42F0-BFC8-F47847A85641}"/>
              </a:ext>
            </a:extLst>
          </p:cNvPr>
          <p:cNvCxnSpPr/>
          <p:nvPr/>
        </p:nvCxnSpPr>
        <p:spPr>
          <a:xfrm>
            <a:off x="5531267" y="4248140"/>
            <a:ext cx="556928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86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D465EE-B171-418D-9F9D-4441D8EC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CF1B54-C4F5-45A6-BBFA-F00B57DA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5ED9B0-815B-4212-931F-3840FCDC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5" name="iŝľîde">
            <a:extLst>
              <a:ext uri="{FF2B5EF4-FFF2-40B4-BE49-F238E27FC236}">
                <a16:creationId xmlns:a16="http://schemas.microsoft.com/office/drawing/2014/main" id="{A81AB1EE-2863-4C07-9329-1212F4C1DC83}"/>
              </a:ext>
            </a:extLst>
          </p:cNvPr>
          <p:cNvSpPr/>
          <p:nvPr/>
        </p:nvSpPr>
        <p:spPr bwMode="auto">
          <a:xfrm>
            <a:off x="2502873" y="1204099"/>
            <a:ext cx="2123225" cy="43565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56" name="íš1iḑe">
            <a:extLst>
              <a:ext uri="{FF2B5EF4-FFF2-40B4-BE49-F238E27FC236}">
                <a16:creationId xmlns:a16="http://schemas.microsoft.com/office/drawing/2014/main" id="{A9A52EB3-1A61-4019-A5BA-FC532FCD2DC6}"/>
              </a:ext>
            </a:extLst>
          </p:cNvPr>
          <p:cNvSpPr/>
          <p:nvPr/>
        </p:nvSpPr>
        <p:spPr bwMode="gray">
          <a:xfrm>
            <a:off x="3417947" y="2363387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57" name="îśļîḑè">
            <a:extLst>
              <a:ext uri="{FF2B5EF4-FFF2-40B4-BE49-F238E27FC236}">
                <a16:creationId xmlns:a16="http://schemas.microsoft.com/office/drawing/2014/main" id="{0CF1EFCE-4123-4467-8356-FCD4B0A046B7}"/>
              </a:ext>
            </a:extLst>
          </p:cNvPr>
          <p:cNvSpPr/>
          <p:nvPr/>
        </p:nvSpPr>
        <p:spPr>
          <a:xfrm>
            <a:off x="3417947" y="2362833"/>
            <a:ext cx="291612" cy="281354"/>
          </a:xfrm>
          <a:prstGeom prst="pie">
            <a:avLst>
              <a:gd name="adj1" fmla="val 16200000"/>
              <a:gd name="adj2" fmla="val 135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58" name="ïṡḷiḋê">
            <a:extLst>
              <a:ext uri="{FF2B5EF4-FFF2-40B4-BE49-F238E27FC236}">
                <a16:creationId xmlns:a16="http://schemas.microsoft.com/office/drawing/2014/main" id="{150EFE16-C768-4318-AC86-E7A2133DCEAB}"/>
              </a:ext>
            </a:extLst>
          </p:cNvPr>
          <p:cNvSpPr/>
          <p:nvPr/>
        </p:nvSpPr>
        <p:spPr bwMode="gray">
          <a:xfrm>
            <a:off x="3417947" y="2865293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59" name="iṩľíďê">
            <a:extLst>
              <a:ext uri="{FF2B5EF4-FFF2-40B4-BE49-F238E27FC236}">
                <a16:creationId xmlns:a16="http://schemas.microsoft.com/office/drawing/2014/main" id="{E962A9FC-BA27-4162-AAB0-3E442B64411F}"/>
              </a:ext>
            </a:extLst>
          </p:cNvPr>
          <p:cNvSpPr/>
          <p:nvPr/>
        </p:nvSpPr>
        <p:spPr>
          <a:xfrm>
            <a:off x="3417947" y="2864739"/>
            <a:ext cx="291612" cy="281354"/>
          </a:xfrm>
          <a:prstGeom prst="pie">
            <a:avLst>
              <a:gd name="adj1" fmla="val 162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60" name="îṡliḍê">
            <a:extLst>
              <a:ext uri="{FF2B5EF4-FFF2-40B4-BE49-F238E27FC236}">
                <a16:creationId xmlns:a16="http://schemas.microsoft.com/office/drawing/2014/main" id="{DFF36602-A47F-4A80-A6FA-DA7C53B45611}"/>
              </a:ext>
            </a:extLst>
          </p:cNvPr>
          <p:cNvSpPr/>
          <p:nvPr/>
        </p:nvSpPr>
        <p:spPr bwMode="gray">
          <a:xfrm>
            <a:off x="3417947" y="3364781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61" name="îŝľîḋê">
            <a:extLst>
              <a:ext uri="{FF2B5EF4-FFF2-40B4-BE49-F238E27FC236}">
                <a16:creationId xmlns:a16="http://schemas.microsoft.com/office/drawing/2014/main" id="{80862FFD-BEF6-41E1-9DF0-ACC460E2300F}"/>
              </a:ext>
            </a:extLst>
          </p:cNvPr>
          <p:cNvSpPr/>
          <p:nvPr/>
        </p:nvSpPr>
        <p:spPr>
          <a:xfrm>
            <a:off x="3417947" y="3364227"/>
            <a:ext cx="291612" cy="281354"/>
          </a:xfrm>
          <a:prstGeom prst="pie">
            <a:avLst>
              <a:gd name="adj1" fmla="val 16200000"/>
              <a:gd name="adj2" fmla="val 54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62" name="iṥļîḍe">
            <a:extLst>
              <a:ext uri="{FF2B5EF4-FFF2-40B4-BE49-F238E27FC236}">
                <a16:creationId xmlns:a16="http://schemas.microsoft.com/office/drawing/2014/main" id="{799971A0-FB04-41BB-96DA-66B493CFFF70}"/>
              </a:ext>
            </a:extLst>
          </p:cNvPr>
          <p:cNvSpPr/>
          <p:nvPr/>
        </p:nvSpPr>
        <p:spPr bwMode="gray">
          <a:xfrm>
            <a:off x="3417947" y="3865478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63" name="ïśļîḑe">
            <a:extLst>
              <a:ext uri="{FF2B5EF4-FFF2-40B4-BE49-F238E27FC236}">
                <a16:creationId xmlns:a16="http://schemas.microsoft.com/office/drawing/2014/main" id="{BF6AEC43-3B42-44D0-9D85-4B64A4AA8403}"/>
              </a:ext>
            </a:extLst>
          </p:cNvPr>
          <p:cNvSpPr/>
          <p:nvPr/>
        </p:nvSpPr>
        <p:spPr>
          <a:xfrm>
            <a:off x="3417947" y="3864924"/>
            <a:ext cx="291612" cy="281354"/>
          </a:xfrm>
          <a:prstGeom prst="pie">
            <a:avLst>
              <a:gd name="adj1" fmla="val 16200000"/>
              <a:gd name="adj2" fmla="val 108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64" name="isľîḑé">
            <a:extLst>
              <a:ext uri="{FF2B5EF4-FFF2-40B4-BE49-F238E27FC236}">
                <a16:creationId xmlns:a16="http://schemas.microsoft.com/office/drawing/2014/main" id="{BD538E58-DFC0-4C9C-B41D-149D2F552648}"/>
              </a:ext>
            </a:extLst>
          </p:cNvPr>
          <p:cNvSpPr/>
          <p:nvPr/>
        </p:nvSpPr>
        <p:spPr bwMode="gray">
          <a:xfrm>
            <a:off x="3417947" y="4366175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65" name="îšḻiḍe">
            <a:extLst>
              <a:ext uri="{FF2B5EF4-FFF2-40B4-BE49-F238E27FC236}">
                <a16:creationId xmlns:a16="http://schemas.microsoft.com/office/drawing/2014/main" id="{BC32B69E-381A-4503-AEA8-0DE932A87795}"/>
              </a:ext>
            </a:extLst>
          </p:cNvPr>
          <p:cNvSpPr/>
          <p:nvPr/>
        </p:nvSpPr>
        <p:spPr>
          <a:xfrm>
            <a:off x="3417947" y="4365621"/>
            <a:ext cx="291612" cy="281354"/>
          </a:xfrm>
          <a:prstGeom prst="pie">
            <a:avLst>
              <a:gd name="adj1" fmla="val 16200000"/>
              <a:gd name="adj2" fmla="val 189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66" name="ïṩḷïḋê">
            <a:extLst>
              <a:ext uri="{FF2B5EF4-FFF2-40B4-BE49-F238E27FC236}">
                <a16:creationId xmlns:a16="http://schemas.microsoft.com/office/drawing/2014/main" id="{D605B2FD-4686-4D27-B741-4663365BE3BB}"/>
              </a:ext>
            </a:extLst>
          </p:cNvPr>
          <p:cNvSpPr/>
          <p:nvPr/>
        </p:nvSpPr>
        <p:spPr bwMode="gray">
          <a:xfrm>
            <a:off x="3417947" y="4866872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67" name="i$1ïdê">
            <a:extLst>
              <a:ext uri="{FF2B5EF4-FFF2-40B4-BE49-F238E27FC236}">
                <a16:creationId xmlns:a16="http://schemas.microsoft.com/office/drawing/2014/main" id="{C2D4F475-70EF-463C-A1CC-10088706361B}"/>
              </a:ext>
            </a:extLst>
          </p:cNvPr>
          <p:cNvSpPr/>
          <p:nvPr/>
        </p:nvSpPr>
        <p:spPr>
          <a:xfrm>
            <a:off x="3417947" y="4866318"/>
            <a:ext cx="291612" cy="281354"/>
          </a:xfrm>
          <a:prstGeom prst="pie">
            <a:avLst>
              <a:gd name="adj1" fmla="val 16200000"/>
              <a:gd name="adj2" fmla="val 8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68" name="íṡ1íḍé">
            <a:extLst>
              <a:ext uri="{FF2B5EF4-FFF2-40B4-BE49-F238E27FC236}">
                <a16:creationId xmlns:a16="http://schemas.microsoft.com/office/drawing/2014/main" id="{6BACEDD5-CBE0-4833-BF4D-70BC9228E1AD}"/>
              </a:ext>
            </a:extLst>
          </p:cNvPr>
          <p:cNvSpPr/>
          <p:nvPr/>
        </p:nvSpPr>
        <p:spPr bwMode="gray">
          <a:xfrm>
            <a:off x="3417947" y="5367569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69" name="íşḷidè">
            <a:extLst>
              <a:ext uri="{FF2B5EF4-FFF2-40B4-BE49-F238E27FC236}">
                <a16:creationId xmlns:a16="http://schemas.microsoft.com/office/drawing/2014/main" id="{BBD70643-AAFB-469E-B443-EA6056EDA6E0}"/>
              </a:ext>
            </a:extLst>
          </p:cNvPr>
          <p:cNvSpPr/>
          <p:nvPr/>
        </p:nvSpPr>
        <p:spPr>
          <a:xfrm>
            <a:off x="3417947" y="5367015"/>
            <a:ext cx="291612" cy="281354"/>
          </a:xfrm>
          <a:prstGeom prst="pie">
            <a:avLst>
              <a:gd name="adj1" fmla="val 16200000"/>
              <a:gd name="adj2" fmla="val 27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70" name="íS1îďè">
            <a:extLst>
              <a:ext uri="{FF2B5EF4-FFF2-40B4-BE49-F238E27FC236}">
                <a16:creationId xmlns:a16="http://schemas.microsoft.com/office/drawing/2014/main" id="{91C15121-AE92-4209-8D7D-925C4140ED1C}"/>
              </a:ext>
            </a:extLst>
          </p:cNvPr>
          <p:cNvSpPr/>
          <p:nvPr/>
        </p:nvSpPr>
        <p:spPr bwMode="gray">
          <a:xfrm>
            <a:off x="3417947" y="5868270"/>
            <a:ext cx="293077" cy="2808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3175" algn="ctr">
            <a:noFill/>
            <a:round/>
            <a:headEnd/>
            <a:tailEnd/>
          </a:ln>
          <a:effectLst/>
        </p:spPr>
        <p:txBody>
          <a:bodyPr wrap="square" lIns="91440" tIns="45720" rIns="91440" bIns="45720" anchor="ctr">
            <a:noAutofit/>
          </a:bodyPr>
          <a:lstStyle/>
          <a:p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71" name="iş1íďê">
            <a:extLst>
              <a:ext uri="{FF2B5EF4-FFF2-40B4-BE49-F238E27FC236}">
                <a16:creationId xmlns:a16="http://schemas.microsoft.com/office/drawing/2014/main" id="{0A438CF2-981C-4BCC-B25F-F7FA05AC9AF2}"/>
              </a:ext>
            </a:extLst>
          </p:cNvPr>
          <p:cNvSpPr/>
          <p:nvPr/>
        </p:nvSpPr>
        <p:spPr>
          <a:xfrm>
            <a:off x="3417947" y="5867716"/>
            <a:ext cx="291612" cy="281354"/>
          </a:xfrm>
          <a:prstGeom prst="pi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72" name="í$1îḑè">
            <a:extLst>
              <a:ext uri="{FF2B5EF4-FFF2-40B4-BE49-F238E27FC236}">
                <a16:creationId xmlns:a16="http://schemas.microsoft.com/office/drawing/2014/main" id="{281E465B-B6BE-4549-9ED0-050235813848}"/>
              </a:ext>
            </a:extLst>
          </p:cNvPr>
          <p:cNvSpPr/>
          <p:nvPr/>
        </p:nvSpPr>
        <p:spPr>
          <a:xfrm>
            <a:off x="3417947" y="1862136"/>
            <a:ext cx="291612" cy="281354"/>
          </a:xfrm>
          <a:prstGeom prst="pie">
            <a:avLst>
              <a:gd name="adj1" fmla="val 16200000"/>
              <a:gd name="adj2" fmla="val 162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zh-CN" altLang="en-US" sz="2200">
              <a:solidFill>
                <a:schemeClr val="tx1"/>
              </a:solidFill>
            </a:endParaRPr>
          </a:p>
        </p:txBody>
      </p:sp>
      <p:sp>
        <p:nvSpPr>
          <p:cNvPr id="73" name="ïś1îde">
            <a:extLst>
              <a:ext uri="{FF2B5EF4-FFF2-40B4-BE49-F238E27FC236}">
                <a16:creationId xmlns:a16="http://schemas.microsoft.com/office/drawing/2014/main" id="{471B6B6A-0208-4EF6-86C2-C9815293973B}"/>
              </a:ext>
            </a:extLst>
          </p:cNvPr>
          <p:cNvSpPr/>
          <p:nvPr/>
        </p:nvSpPr>
        <p:spPr bwMode="auto">
          <a:xfrm>
            <a:off x="680118" y="1204099"/>
            <a:ext cx="1410883" cy="43565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îṡľíďé">
            <a:extLst>
              <a:ext uri="{FF2B5EF4-FFF2-40B4-BE49-F238E27FC236}">
                <a16:creationId xmlns:a16="http://schemas.microsoft.com/office/drawing/2014/main" id="{1DCBF973-C775-4EEF-B63D-A6F6923905F2}"/>
              </a:ext>
            </a:extLst>
          </p:cNvPr>
          <p:cNvSpPr txBox="1"/>
          <p:nvPr/>
        </p:nvSpPr>
        <p:spPr>
          <a:xfrm>
            <a:off x="669925" y="1852968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75" name="íṣľíḍe">
            <a:extLst>
              <a:ext uri="{FF2B5EF4-FFF2-40B4-BE49-F238E27FC236}">
                <a16:creationId xmlns:a16="http://schemas.microsoft.com/office/drawing/2014/main" id="{D3CB2F79-A10D-49D1-8E17-812B4676A6B2}"/>
              </a:ext>
            </a:extLst>
          </p:cNvPr>
          <p:cNvSpPr txBox="1"/>
          <p:nvPr/>
        </p:nvSpPr>
        <p:spPr>
          <a:xfrm>
            <a:off x="669925" y="2358104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76" name="ïṡlîḓe">
            <a:extLst>
              <a:ext uri="{FF2B5EF4-FFF2-40B4-BE49-F238E27FC236}">
                <a16:creationId xmlns:a16="http://schemas.microsoft.com/office/drawing/2014/main" id="{89D62E7D-FAFF-4286-BE5B-B4ABF10E3E60}"/>
              </a:ext>
            </a:extLst>
          </p:cNvPr>
          <p:cNvSpPr txBox="1"/>
          <p:nvPr/>
        </p:nvSpPr>
        <p:spPr>
          <a:xfrm>
            <a:off x="669925" y="2863240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77" name="ïSļiďe">
            <a:extLst>
              <a:ext uri="{FF2B5EF4-FFF2-40B4-BE49-F238E27FC236}">
                <a16:creationId xmlns:a16="http://schemas.microsoft.com/office/drawing/2014/main" id="{8C536A27-47DF-4518-B616-BAC1A0A43642}"/>
              </a:ext>
            </a:extLst>
          </p:cNvPr>
          <p:cNvSpPr txBox="1"/>
          <p:nvPr/>
        </p:nvSpPr>
        <p:spPr>
          <a:xfrm>
            <a:off x="669925" y="3368376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78" name="îṥľíḋê">
            <a:extLst>
              <a:ext uri="{FF2B5EF4-FFF2-40B4-BE49-F238E27FC236}">
                <a16:creationId xmlns:a16="http://schemas.microsoft.com/office/drawing/2014/main" id="{98E3BE15-AC11-49DD-B46D-1C3D0B1FCBA8}"/>
              </a:ext>
            </a:extLst>
          </p:cNvPr>
          <p:cNvSpPr txBox="1"/>
          <p:nvPr/>
        </p:nvSpPr>
        <p:spPr>
          <a:xfrm>
            <a:off x="669925" y="3873512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79" name="íṧḻïdé">
            <a:extLst>
              <a:ext uri="{FF2B5EF4-FFF2-40B4-BE49-F238E27FC236}">
                <a16:creationId xmlns:a16="http://schemas.microsoft.com/office/drawing/2014/main" id="{AFD503BC-36FA-4B1E-979D-60FCBDB607B8}"/>
              </a:ext>
            </a:extLst>
          </p:cNvPr>
          <p:cNvSpPr txBox="1"/>
          <p:nvPr/>
        </p:nvSpPr>
        <p:spPr>
          <a:xfrm>
            <a:off x="669925" y="4378648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80" name="ïṧ1íḓè">
            <a:extLst>
              <a:ext uri="{FF2B5EF4-FFF2-40B4-BE49-F238E27FC236}">
                <a16:creationId xmlns:a16="http://schemas.microsoft.com/office/drawing/2014/main" id="{C1219226-5886-43C0-85CC-7BB4377585B5}"/>
              </a:ext>
            </a:extLst>
          </p:cNvPr>
          <p:cNvSpPr txBox="1"/>
          <p:nvPr/>
        </p:nvSpPr>
        <p:spPr>
          <a:xfrm>
            <a:off x="669925" y="4883784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81" name="íşḷïďe">
            <a:extLst>
              <a:ext uri="{FF2B5EF4-FFF2-40B4-BE49-F238E27FC236}">
                <a16:creationId xmlns:a16="http://schemas.microsoft.com/office/drawing/2014/main" id="{428E7582-7B88-47D7-BACC-3909546E19A5}"/>
              </a:ext>
            </a:extLst>
          </p:cNvPr>
          <p:cNvSpPr txBox="1"/>
          <p:nvPr/>
        </p:nvSpPr>
        <p:spPr>
          <a:xfrm>
            <a:off x="669925" y="5388920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82" name="iśļïďe">
            <a:extLst>
              <a:ext uri="{FF2B5EF4-FFF2-40B4-BE49-F238E27FC236}">
                <a16:creationId xmlns:a16="http://schemas.microsoft.com/office/drawing/2014/main" id="{D0876036-044B-4630-8527-A2A883889778}"/>
              </a:ext>
            </a:extLst>
          </p:cNvPr>
          <p:cNvSpPr txBox="1"/>
          <p:nvPr/>
        </p:nvSpPr>
        <p:spPr>
          <a:xfrm>
            <a:off x="669925" y="5894056"/>
            <a:ext cx="141063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altLang="zh-CN" sz="1100" dirty="0"/>
              <a:t>Text</a:t>
            </a:r>
          </a:p>
        </p:txBody>
      </p:sp>
      <p:sp>
        <p:nvSpPr>
          <p:cNvPr id="83" name="îṩļíḓè">
            <a:extLst>
              <a:ext uri="{FF2B5EF4-FFF2-40B4-BE49-F238E27FC236}">
                <a16:creationId xmlns:a16="http://schemas.microsoft.com/office/drawing/2014/main" id="{006DDECB-61B9-4748-BC90-670D91E9548E}"/>
              </a:ext>
            </a:extLst>
          </p:cNvPr>
          <p:cNvSpPr/>
          <p:nvPr/>
        </p:nvSpPr>
        <p:spPr bwMode="auto">
          <a:xfrm>
            <a:off x="5039688" y="1204099"/>
            <a:ext cx="2624441" cy="43565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84" name="isľîdé">
            <a:extLst>
              <a:ext uri="{FF2B5EF4-FFF2-40B4-BE49-F238E27FC236}">
                <a16:creationId xmlns:a16="http://schemas.microsoft.com/office/drawing/2014/main" id="{F62CF76D-6034-4BCD-9448-C519A5A7B7CF}"/>
              </a:ext>
            </a:extLst>
          </p:cNvPr>
          <p:cNvSpPr txBox="1"/>
          <p:nvPr/>
        </p:nvSpPr>
        <p:spPr>
          <a:xfrm>
            <a:off x="5037970" y="1852968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85" name="iṧlîḓê">
            <a:extLst>
              <a:ext uri="{FF2B5EF4-FFF2-40B4-BE49-F238E27FC236}">
                <a16:creationId xmlns:a16="http://schemas.microsoft.com/office/drawing/2014/main" id="{88A6DAD1-85BA-4693-BD60-25B9590FADC4}"/>
              </a:ext>
            </a:extLst>
          </p:cNvPr>
          <p:cNvSpPr txBox="1"/>
          <p:nvPr/>
        </p:nvSpPr>
        <p:spPr>
          <a:xfrm>
            <a:off x="5037970" y="2358104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86" name="iślíḓê">
            <a:extLst>
              <a:ext uri="{FF2B5EF4-FFF2-40B4-BE49-F238E27FC236}">
                <a16:creationId xmlns:a16="http://schemas.microsoft.com/office/drawing/2014/main" id="{E32DB322-61F7-4DEA-A4B5-41D2E5E9D2C1}"/>
              </a:ext>
            </a:extLst>
          </p:cNvPr>
          <p:cNvSpPr txBox="1"/>
          <p:nvPr/>
        </p:nvSpPr>
        <p:spPr>
          <a:xfrm>
            <a:off x="5037970" y="2863240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87" name="íṣļíḍê">
            <a:extLst>
              <a:ext uri="{FF2B5EF4-FFF2-40B4-BE49-F238E27FC236}">
                <a16:creationId xmlns:a16="http://schemas.microsoft.com/office/drawing/2014/main" id="{B6FBB21C-4197-4171-9DD2-45781E26E885}"/>
              </a:ext>
            </a:extLst>
          </p:cNvPr>
          <p:cNvSpPr txBox="1"/>
          <p:nvPr/>
        </p:nvSpPr>
        <p:spPr>
          <a:xfrm>
            <a:off x="5037970" y="3368376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88" name="íṩḻïḋé">
            <a:extLst>
              <a:ext uri="{FF2B5EF4-FFF2-40B4-BE49-F238E27FC236}">
                <a16:creationId xmlns:a16="http://schemas.microsoft.com/office/drawing/2014/main" id="{9D0C1F48-C331-4855-A2EB-B0AEAEF1BA7F}"/>
              </a:ext>
            </a:extLst>
          </p:cNvPr>
          <p:cNvSpPr txBox="1"/>
          <p:nvPr/>
        </p:nvSpPr>
        <p:spPr>
          <a:xfrm>
            <a:off x="5037970" y="3873512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89" name="iṣ1ïḍé">
            <a:extLst>
              <a:ext uri="{FF2B5EF4-FFF2-40B4-BE49-F238E27FC236}">
                <a16:creationId xmlns:a16="http://schemas.microsoft.com/office/drawing/2014/main" id="{BF653830-1B39-4BC2-AD85-D93DDE4EAA80}"/>
              </a:ext>
            </a:extLst>
          </p:cNvPr>
          <p:cNvSpPr txBox="1"/>
          <p:nvPr/>
        </p:nvSpPr>
        <p:spPr>
          <a:xfrm>
            <a:off x="5037970" y="4378648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90" name="ïşḷiḓe">
            <a:extLst>
              <a:ext uri="{FF2B5EF4-FFF2-40B4-BE49-F238E27FC236}">
                <a16:creationId xmlns:a16="http://schemas.microsoft.com/office/drawing/2014/main" id="{82F1385B-5AFC-448E-9F8C-1D143E8B0319}"/>
              </a:ext>
            </a:extLst>
          </p:cNvPr>
          <p:cNvSpPr txBox="1"/>
          <p:nvPr/>
        </p:nvSpPr>
        <p:spPr>
          <a:xfrm>
            <a:off x="5037970" y="4883784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91" name="ïśľîḓé">
            <a:extLst>
              <a:ext uri="{FF2B5EF4-FFF2-40B4-BE49-F238E27FC236}">
                <a16:creationId xmlns:a16="http://schemas.microsoft.com/office/drawing/2014/main" id="{4E65ABD9-1931-4C3A-B95B-C4B7BAF9A36C}"/>
              </a:ext>
            </a:extLst>
          </p:cNvPr>
          <p:cNvSpPr txBox="1"/>
          <p:nvPr/>
        </p:nvSpPr>
        <p:spPr>
          <a:xfrm>
            <a:off x="5037970" y="5388920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92" name="ïṡḷîďe">
            <a:extLst>
              <a:ext uri="{FF2B5EF4-FFF2-40B4-BE49-F238E27FC236}">
                <a16:creationId xmlns:a16="http://schemas.microsoft.com/office/drawing/2014/main" id="{3C925A98-54A1-40AC-A16A-2F9F3E606A37}"/>
              </a:ext>
            </a:extLst>
          </p:cNvPr>
          <p:cNvSpPr txBox="1"/>
          <p:nvPr/>
        </p:nvSpPr>
        <p:spPr>
          <a:xfrm>
            <a:off x="5037970" y="5894056"/>
            <a:ext cx="2624268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Text Here</a:t>
            </a:r>
            <a:endParaRPr lang="en-US" altLang="zh-CN" sz="1100" dirty="0"/>
          </a:p>
        </p:txBody>
      </p:sp>
      <p:sp>
        <p:nvSpPr>
          <p:cNvPr id="93" name="îšḷîḋé">
            <a:extLst>
              <a:ext uri="{FF2B5EF4-FFF2-40B4-BE49-F238E27FC236}">
                <a16:creationId xmlns:a16="http://schemas.microsoft.com/office/drawing/2014/main" id="{66537FC8-AFC9-4912-9DB9-3A9FFE2B6F56}"/>
              </a:ext>
            </a:extLst>
          </p:cNvPr>
          <p:cNvSpPr/>
          <p:nvPr/>
        </p:nvSpPr>
        <p:spPr bwMode="auto">
          <a:xfrm>
            <a:off x="8076001" y="1204099"/>
            <a:ext cx="3444721" cy="43565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CN" sz="1400" b="1" dirty="0">
                <a:solidFill>
                  <a:schemeClr val="bg1"/>
                </a:solidFill>
              </a:rPr>
              <a:t>Text Here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94" name="îṩļîḑe">
            <a:extLst>
              <a:ext uri="{FF2B5EF4-FFF2-40B4-BE49-F238E27FC236}">
                <a16:creationId xmlns:a16="http://schemas.microsoft.com/office/drawing/2014/main" id="{1F0DB0A4-425D-4F45-9BF0-2D6EEFAF0E07}"/>
              </a:ext>
            </a:extLst>
          </p:cNvPr>
          <p:cNvSpPr txBox="1"/>
          <p:nvPr/>
        </p:nvSpPr>
        <p:spPr>
          <a:xfrm>
            <a:off x="8076057" y="1852968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95" name="ïśḻîḍê">
            <a:extLst>
              <a:ext uri="{FF2B5EF4-FFF2-40B4-BE49-F238E27FC236}">
                <a16:creationId xmlns:a16="http://schemas.microsoft.com/office/drawing/2014/main" id="{94133626-48BC-4A1F-8F42-40F93528CFD6}"/>
              </a:ext>
            </a:extLst>
          </p:cNvPr>
          <p:cNvSpPr txBox="1"/>
          <p:nvPr/>
        </p:nvSpPr>
        <p:spPr>
          <a:xfrm>
            <a:off x="8076057" y="2358104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96" name="i$ḻíḍe">
            <a:extLst>
              <a:ext uri="{FF2B5EF4-FFF2-40B4-BE49-F238E27FC236}">
                <a16:creationId xmlns:a16="http://schemas.microsoft.com/office/drawing/2014/main" id="{CDE4BE72-731A-48DF-94B7-C7D58F584FF2}"/>
              </a:ext>
            </a:extLst>
          </p:cNvPr>
          <p:cNvSpPr txBox="1"/>
          <p:nvPr/>
        </p:nvSpPr>
        <p:spPr>
          <a:xfrm>
            <a:off x="8076057" y="2863240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97" name="íṧļídê">
            <a:extLst>
              <a:ext uri="{FF2B5EF4-FFF2-40B4-BE49-F238E27FC236}">
                <a16:creationId xmlns:a16="http://schemas.microsoft.com/office/drawing/2014/main" id="{2B2627B8-5D00-416F-99B6-CA88E0F8CEA3}"/>
              </a:ext>
            </a:extLst>
          </p:cNvPr>
          <p:cNvSpPr txBox="1"/>
          <p:nvPr/>
        </p:nvSpPr>
        <p:spPr>
          <a:xfrm>
            <a:off x="8076057" y="3368376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98" name="ïṩḷidé">
            <a:extLst>
              <a:ext uri="{FF2B5EF4-FFF2-40B4-BE49-F238E27FC236}">
                <a16:creationId xmlns:a16="http://schemas.microsoft.com/office/drawing/2014/main" id="{83A22868-06EA-4B5B-9307-5ED55201050A}"/>
              </a:ext>
            </a:extLst>
          </p:cNvPr>
          <p:cNvSpPr txBox="1"/>
          <p:nvPr/>
        </p:nvSpPr>
        <p:spPr>
          <a:xfrm>
            <a:off x="8076057" y="3873512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99" name="iśḷiḑè">
            <a:extLst>
              <a:ext uri="{FF2B5EF4-FFF2-40B4-BE49-F238E27FC236}">
                <a16:creationId xmlns:a16="http://schemas.microsoft.com/office/drawing/2014/main" id="{A688989E-457F-4033-B1DF-32A843E37D28}"/>
              </a:ext>
            </a:extLst>
          </p:cNvPr>
          <p:cNvSpPr txBox="1"/>
          <p:nvPr/>
        </p:nvSpPr>
        <p:spPr>
          <a:xfrm>
            <a:off x="8076057" y="4378648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100" name="î$ļíḓé">
            <a:extLst>
              <a:ext uri="{FF2B5EF4-FFF2-40B4-BE49-F238E27FC236}">
                <a16:creationId xmlns:a16="http://schemas.microsoft.com/office/drawing/2014/main" id="{59C42176-82F4-4507-A429-24CBD7A5502C}"/>
              </a:ext>
            </a:extLst>
          </p:cNvPr>
          <p:cNvSpPr txBox="1"/>
          <p:nvPr/>
        </p:nvSpPr>
        <p:spPr>
          <a:xfrm>
            <a:off x="8076057" y="4883784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101" name="îśḻïḑé">
            <a:extLst>
              <a:ext uri="{FF2B5EF4-FFF2-40B4-BE49-F238E27FC236}">
                <a16:creationId xmlns:a16="http://schemas.microsoft.com/office/drawing/2014/main" id="{23253D08-6238-45CE-B23A-954E0CFA6475}"/>
              </a:ext>
            </a:extLst>
          </p:cNvPr>
          <p:cNvSpPr txBox="1"/>
          <p:nvPr/>
        </p:nvSpPr>
        <p:spPr>
          <a:xfrm>
            <a:off x="8076057" y="5388920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  <p:sp>
        <p:nvSpPr>
          <p:cNvPr id="102" name="iśľîdè">
            <a:extLst>
              <a:ext uri="{FF2B5EF4-FFF2-40B4-BE49-F238E27FC236}">
                <a16:creationId xmlns:a16="http://schemas.microsoft.com/office/drawing/2014/main" id="{1E522F1D-7BEC-4F6E-9241-6DBC9E82260B}"/>
              </a:ext>
            </a:extLst>
          </p:cNvPr>
          <p:cNvSpPr txBox="1"/>
          <p:nvPr/>
        </p:nvSpPr>
        <p:spPr>
          <a:xfrm>
            <a:off x="8076057" y="5894056"/>
            <a:ext cx="3444441" cy="2843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/>
          <a:p>
            <a:pPr lvl="0" defTabSz="914400">
              <a:defRPr/>
            </a:pPr>
            <a:r>
              <a:rPr lang="en-US" altLang="zh-CN" sz="1100" kern="0" dirty="0"/>
              <a:t>Supporting text here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268936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D2465-76DE-435B-A37A-3325C733F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FB1CC6-91DC-4198-92CA-87D8AB56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174CB3-4D53-4C48-9A41-06323ACA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5" name="2c5f5e1c-00ed-463a-9cb9-7b1a0ed7a8eb" descr="aQUAAB+LCAAAAAAABADFklFPwjAQx79L1bdJxqKgexsaDA+KCYs+GB7qerCStSNdZzBk3912a8dgE+HJ7KW7/u/u97/eFl3K7zUgH80YFvKR4qXAbCKBIQdNCPJ5niQOGlFOKF8+iTRfZ8j/2NZpzZt3KuM3nOSgczmVFCfVr9/SW9kz5ZTlzMjcnqtCeNMI9d0qSAlJoCmbcAniq+7Q17HyPJNCNRingmGpGm7d4gqZK+QP7npuoZMJbFQhB4UVluUxeHoAnT71hbYZkFWeSQZc7pJesRodKKoOv+28nbrG8Q7ncX3fMRFv6JYeTOVZjNfwokppXjMBHULz2twerOqrDnu2C+dX3hA2ZzrUGU1vXc9xlL5suYM3BF3Y8w7wehEf0iQVfy+ilbXup4sFjSCMgYHVhJTLgBPFTOwWjgRdxpJDlpnA9HMFkWyk+bdalWexqnkxHt94w0EQIGvPLbq20TY8dRsP9Kc8U5nSfCflNwMZRJEasyGvDJXxlk+Lf84eWsy9t6yCR1bw38x556zpMW9z9f0Ag5s6M2kFAAA=">
            <a:extLst>
              <a:ext uri="{FF2B5EF4-FFF2-40B4-BE49-F238E27FC236}">
                <a16:creationId xmlns:a16="http://schemas.microsoft.com/office/drawing/2014/main" id="{6073082B-8C6A-4B6A-8EDF-E6276F272898}"/>
              </a:ext>
            </a:extLst>
          </p:cNvPr>
          <p:cNvGrpSpPr>
            <a:grpSpLocks noChangeAspect="1"/>
          </p:cNvGrpSpPr>
          <p:nvPr/>
        </p:nvGrpSpPr>
        <p:grpSpPr>
          <a:xfrm>
            <a:off x="4197706" y="1254484"/>
            <a:ext cx="3814039" cy="4349032"/>
            <a:chOff x="4133738" y="1528900"/>
            <a:chExt cx="3924508" cy="4474997"/>
          </a:xfrm>
        </p:grpSpPr>
        <p:grpSp>
          <p:nvGrpSpPr>
            <p:cNvPr id="6" name="BackShape">
              <a:extLst>
                <a:ext uri="{FF2B5EF4-FFF2-40B4-BE49-F238E27FC236}">
                  <a16:creationId xmlns:a16="http://schemas.microsoft.com/office/drawing/2014/main" id="{61FEC8F8-5E34-477C-BF5C-B301F9B01FC2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FAC7C50-8E6C-40F1-AE6B-75126F77A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9E900C5-844B-43DF-AAFF-B7E8E25D8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369F5AC0-D729-412F-AA52-E2CE8D992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0E10BB1C-984C-4ADC-90E6-3F6BFD3A3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540F7C7-D563-40B8-A758-E21465A42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DF8DACBB-42A7-4E8C-9086-E0D29B41A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413B21EF-DEE2-45A4-A937-0C4A3DCA2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D55247D3-F34D-4EEB-88D7-F7D74BB4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B23DAEA-1085-43AD-883E-E292F127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8F967BFC-E50B-4C6E-96FB-7ECF43AFA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92DC259B-CD9C-4FBE-B87A-65DA016B6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EE199A2-4124-4C8E-A013-B833FFC54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D4432CF3-473C-45DA-9CCF-21DA33BD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2F5A89EC-B4DD-4DE4-BCE9-95CF6360D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070CDADB-608F-4886-810B-B4D0ABE61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063D2A42-E12B-42FA-834A-6A1602794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3EE6F7F9-3AC6-4DBA-87B3-860D1EC2D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8" name="Group 115">
                <a:extLst>
                  <a:ext uri="{FF2B5EF4-FFF2-40B4-BE49-F238E27FC236}">
                    <a16:creationId xmlns:a16="http://schemas.microsoft.com/office/drawing/2014/main" id="{762F7DF8-60A9-4636-9197-7FE95354E64B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113" name="Group 190">
                  <a:extLst>
                    <a:ext uri="{FF2B5EF4-FFF2-40B4-BE49-F238E27FC236}">
                      <a16:creationId xmlns:a16="http://schemas.microsoft.com/office/drawing/2014/main" id="{5F4A2884-C6CE-44A9-83B5-36CA767B9C7A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116" name="Freeform 21">
                    <a:extLst>
                      <a:ext uri="{FF2B5EF4-FFF2-40B4-BE49-F238E27FC236}">
                        <a16:creationId xmlns:a16="http://schemas.microsoft.com/office/drawing/2014/main" id="{F625CA22-C486-4DDD-A75D-F6F557449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7" name="Freeform 23">
                    <a:extLst>
                      <a:ext uri="{FF2B5EF4-FFF2-40B4-BE49-F238E27FC236}">
                        <a16:creationId xmlns:a16="http://schemas.microsoft.com/office/drawing/2014/main" id="{89D59E39-8048-4039-8530-6DF4D15CA7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8" name="Freeform 24">
                    <a:extLst>
                      <a:ext uri="{FF2B5EF4-FFF2-40B4-BE49-F238E27FC236}">
                        <a16:creationId xmlns:a16="http://schemas.microsoft.com/office/drawing/2014/main" id="{3A75236B-9425-4EE1-B1DC-8D8C465ACF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19" name="Freeform 25">
                    <a:extLst>
                      <a:ext uri="{FF2B5EF4-FFF2-40B4-BE49-F238E27FC236}">
                        <a16:creationId xmlns:a16="http://schemas.microsoft.com/office/drawing/2014/main" id="{EE398CDA-B019-4D0F-A574-C772F9134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0" name="Freeform 26">
                    <a:extLst>
                      <a:ext uri="{FF2B5EF4-FFF2-40B4-BE49-F238E27FC236}">
                        <a16:creationId xmlns:a16="http://schemas.microsoft.com/office/drawing/2014/main" id="{3D4203B7-9527-4E74-AF70-A80459E25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1" name="Freeform 27">
                    <a:extLst>
                      <a:ext uri="{FF2B5EF4-FFF2-40B4-BE49-F238E27FC236}">
                        <a16:creationId xmlns:a16="http://schemas.microsoft.com/office/drawing/2014/main" id="{E1833A6F-C86F-4A08-A6EE-75A497D36E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2" name="Freeform 28">
                    <a:extLst>
                      <a:ext uri="{FF2B5EF4-FFF2-40B4-BE49-F238E27FC236}">
                        <a16:creationId xmlns:a16="http://schemas.microsoft.com/office/drawing/2014/main" id="{AF00473D-7C72-471D-BFBF-40F2C3DFE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23" name="Freeform 29">
                    <a:extLst>
                      <a:ext uri="{FF2B5EF4-FFF2-40B4-BE49-F238E27FC236}">
                        <a16:creationId xmlns:a16="http://schemas.microsoft.com/office/drawing/2014/main" id="{E6436466-0282-4369-8F94-7D7AF7436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14" name="Freeform 30">
                  <a:extLst>
                    <a:ext uri="{FF2B5EF4-FFF2-40B4-BE49-F238E27FC236}">
                      <a16:creationId xmlns:a16="http://schemas.microsoft.com/office/drawing/2014/main" id="{58A49147-8AE2-4CCE-B6D0-C19A230B1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5" name="Freeform 31">
                  <a:extLst>
                    <a:ext uri="{FF2B5EF4-FFF2-40B4-BE49-F238E27FC236}">
                      <a16:creationId xmlns:a16="http://schemas.microsoft.com/office/drawing/2014/main" id="{034747EE-A2BA-4883-9B3E-6E43D9494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9" name="Freeform 32">
                <a:extLst>
                  <a:ext uri="{FF2B5EF4-FFF2-40B4-BE49-F238E27FC236}">
                    <a16:creationId xmlns:a16="http://schemas.microsoft.com/office/drawing/2014/main" id="{71607265-7F83-4E62-AA90-84B0C4CC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 33">
                <a:extLst>
                  <a:ext uri="{FF2B5EF4-FFF2-40B4-BE49-F238E27FC236}">
                    <a16:creationId xmlns:a16="http://schemas.microsoft.com/office/drawing/2014/main" id="{01777C9E-1310-4F6B-B065-10A5ADEA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 34">
                <a:extLst>
                  <a:ext uri="{FF2B5EF4-FFF2-40B4-BE49-F238E27FC236}">
                    <a16:creationId xmlns:a16="http://schemas.microsoft.com/office/drawing/2014/main" id="{29BE859E-B214-416E-8C2F-CE5FE1687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 35">
                <a:extLst>
                  <a:ext uri="{FF2B5EF4-FFF2-40B4-BE49-F238E27FC236}">
                    <a16:creationId xmlns:a16="http://schemas.microsoft.com/office/drawing/2014/main" id="{313E7060-402B-4ECE-A5A8-65172B27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D830C03-F0F5-4266-B096-445EC9624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CC81D34E-BD2F-4973-88F8-B6289C74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 38">
                <a:extLst>
                  <a:ext uri="{FF2B5EF4-FFF2-40B4-BE49-F238E27FC236}">
                    <a16:creationId xmlns:a16="http://schemas.microsoft.com/office/drawing/2014/main" id="{2A6C9813-B056-4949-A0E4-ADB8D4989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 39">
                <a:extLst>
                  <a:ext uri="{FF2B5EF4-FFF2-40B4-BE49-F238E27FC236}">
                    <a16:creationId xmlns:a16="http://schemas.microsoft.com/office/drawing/2014/main" id="{07A662E4-6858-435F-BE30-CE0C694DE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 40">
                <a:extLst>
                  <a:ext uri="{FF2B5EF4-FFF2-40B4-BE49-F238E27FC236}">
                    <a16:creationId xmlns:a16="http://schemas.microsoft.com/office/drawing/2014/main" id="{79BEC1F7-F6C9-4B0F-8A04-2FBDC97E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 41">
                <a:extLst>
                  <a:ext uri="{FF2B5EF4-FFF2-40B4-BE49-F238E27FC236}">
                    <a16:creationId xmlns:a16="http://schemas.microsoft.com/office/drawing/2014/main" id="{9C3081E8-4851-409B-8835-048E2BA30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B2471527-60E8-44DC-846F-9B3BA808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 43">
                <a:extLst>
                  <a:ext uri="{FF2B5EF4-FFF2-40B4-BE49-F238E27FC236}">
                    <a16:creationId xmlns:a16="http://schemas.microsoft.com/office/drawing/2014/main" id="{84411021-7E25-4AD6-AC1A-8851A605C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 44">
                <a:extLst>
                  <a:ext uri="{FF2B5EF4-FFF2-40B4-BE49-F238E27FC236}">
                    <a16:creationId xmlns:a16="http://schemas.microsoft.com/office/drawing/2014/main" id="{7172DECD-217A-4D6F-A072-B334FD87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41C99582-FCE8-4E06-90D8-CE28CFE40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07170285-3692-4825-A4D4-8442A728C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 47">
                <a:extLst>
                  <a:ext uri="{FF2B5EF4-FFF2-40B4-BE49-F238E27FC236}">
                    <a16:creationId xmlns:a16="http://schemas.microsoft.com/office/drawing/2014/main" id="{2060A9C6-1E61-4309-943E-DCD6A0A45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 48">
                <a:extLst>
                  <a:ext uri="{FF2B5EF4-FFF2-40B4-BE49-F238E27FC236}">
                    <a16:creationId xmlns:a16="http://schemas.microsoft.com/office/drawing/2014/main" id="{0AA1F3E6-8809-4426-A02D-548DC395A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 49">
                <a:extLst>
                  <a:ext uri="{FF2B5EF4-FFF2-40B4-BE49-F238E27FC236}">
                    <a16:creationId xmlns:a16="http://schemas.microsoft.com/office/drawing/2014/main" id="{0CC6AC07-7CAE-41EF-936F-58AF8A272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 50">
                <a:extLst>
                  <a:ext uri="{FF2B5EF4-FFF2-40B4-BE49-F238E27FC236}">
                    <a16:creationId xmlns:a16="http://schemas.microsoft.com/office/drawing/2014/main" id="{4245018E-A692-4B03-84F3-2F371E78C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 51">
                <a:extLst>
                  <a:ext uri="{FF2B5EF4-FFF2-40B4-BE49-F238E27FC236}">
                    <a16:creationId xmlns:a16="http://schemas.microsoft.com/office/drawing/2014/main" id="{1EE60C58-3960-45E0-A581-988200500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490616F5-9A23-4D56-8DE2-8974E81FC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 53">
                <a:extLst>
                  <a:ext uri="{FF2B5EF4-FFF2-40B4-BE49-F238E27FC236}">
                    <a16:creationId xmlns:a16="http://schemas.microsoft.com/office/drawing/2014/main" id="{CEEC7D42-1509-41E2-B434-3778FCC9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 54">
                <a:extLst>
                  <a:ext uri="{FF2B5EF4-FFF2-40B4-BE49-F238E27FC236}">
                    <a16:creationId xmlns:a16="http://schemas.microsoft.com/office/drawing/2014/main" id="{B8E224B6-04BA-41F8-A37E-4C69775F7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 55">
                <a:extLst>
                  <a:ext uri="{FF2B5EF4-FFF2-40B4-BE49-F238E27FC236}">
                    <a16:creationId xmlns:a16="http://schemas.microsoft.com/office/drawing/2014/main" id="{F606E23B-9A79-43B1-9DBD-A00B16461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 56">
                <a:extLst>
                  <a:ext uri="{FF2B5EF4-FFF2-40B4-BE49-F238E27FC236}">
                    <a16:creationId xmlns:a16="http://schemas.microsoft.com/office/drawing/2014/main" id="{5044710F-11B7-4B1D-B5C1-07313024D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 57">
                <a:extLst>
                  <a:ext uri="{FF2B5EF4-FFF2-40B4-BE49-F238E27FC236}">
                    <a16:creationId xmlns:a16="http://schemas.microsoft.com/office/drawing/2014/main" id="{9F1F9758-DDD4-4FE8-AD18-DED887EF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 58">
                <a:extLst>
                  <a:ext uri="{FF2B5EF4-FFF2-40B4-BE49-F238E27FC236}">
                    <a16:creationId xmlns:a16="http://schemas.microsoft.com/office/drawing/2014/main" id="{898A194A-68D1-42B6-9444-42973050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 59">
                <a:extLst>
                  <a:ext uri="{FF2B5EF4-FFF2-40B4-BE49-F238E27FC236}">
                    <a16:creationId xmlns:a16="http://schemas.microsoft.com/office/drawing/2014/main" id="{0CA5E030-BCA1-4832-8DA4-9A3A68E2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 60">
                <a:extLst>
                  <a:ext uri="{FF2B5EF4-FFF2-40B4-BE49-F238E27FC236}">
                    <a16:creationId xmlns:a16="http://schemas.microsoft.com/office/drawing/2014/main" id="{4F81B9AB-420A-45CA-8B35-26BE68287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 61">
                <a:extLst>
                  <a:ext uri="{FF2B5EF4-FFF2-40B4-BE49-F238E27FC236}">
                    <a16:creationId xmlns:a16="http://schemas.microsoft.com/office/drawing/2014/main" id="{9B21BC71-29F2-4F5A-B679-4DEB53C4F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 62">
                <a:extLst>
                  <a:ext uri="{FF2B5EF4-FFF2-40B4-BE49-F238E27FC236}">
                    <a16:creationId xmlns:a16="http://schemas.microsoft.com/office/drawing/2014/main" id="{84347225-7C28-40A5-A635-A134442A26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 63">
                <a:extLst>
                  <a:ext uri="{FF2B5EF4-FFF2-40B4-BE49-F238E27FC236}">
                    <a16:creationId xmlns:a16="http://schemas.microsoft.com/office/drawing/2014/main" id="{8875ADC6-7908-4464-B2C3-FD71AFB11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 64">
                <a:extLst>
                  <a:ext uri="{FF2B5EF4-FFF2-40B4-BE49-F238E27FC236}">
                    <a16:creationId xmlns:a16="http://schemas.microsoft.com/office/drawing/2014/main" id="{3FB2F38F-ADD2-4C35-A4F5-EAAC935D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05A9BEED-1B59-4070-9EE6-41C5732F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 66">
                <a:extLst>
                  <a:ext uri="{FF2B5EF4-FFF2-40B4-BE49-F238E27FC236}">
                    <a16:creationId xmlns:a16="http://schemas.microsoft.com/office/drawing/2014/main" id="{F8999062-0AB7-4115-90E6-ABF4AC5E2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A91B172C-9614-41A0-B679-54ADB0FA9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006EC67A-19C2-4F6E-9DC1-295D4FC0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80BE5EDB-7E62-4BF7-BDA6-4EB5E169E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 70">
                <a:extLst>
                  <a:ext uri="{FF2B5EF4-FFF2-40B4-BE49-F238E27FC236}">
                    <a16:creationId xmlns:a16="http://schemas.microsoft.com/office/drawing/2014/main" id="{37A36156-2D88-46E1-907F-D135A63DE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6714E237-7B49-4EC8-8272-A495C9A8B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 72">
                <a:extLst>
                  <a:ext uri="{FF2B5EF4-FFF2-40B4-BE49-F238E27FC236}">
                    <a16:creationId xmlns:a16="http://schemas.microsoft.com/office/drawing/2014/main" id="{EEA5DF98-0EDF-4AB2-8CD1-4982E1DDF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 73">
                <a:extLst>
                  <a:ext uri="{FF2B5EF4-FFF2-40B4-BE49-F238E27FC236}">
                    <a16:creationId xmlns:a16="http://schemas.microsoft.com/office/drawing/2014/main" id="{6489402D-EFEA-4B39-A78C-868D7C81F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 74">
                <a:extLst>
                  <a:ext uri="{FF2B5EF4-FFF2-40B4-BE49-F238E27FC236}">
                    <a16:creationId xmlns:a16="http://schemas.microsoft.com/office/drawing/2014/main" id="{6B7CD81C-256B-43FA-B24C-B069AD913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 75">
                <a:extLst>
                  <a:ext uri="{FF2B5EF4-FFF2-40B4-BE49-F238E27FC236}">
                    <a16:creationId xmlns:a16="http://schemas.microsoft.com/office/drawing/2014/main" id="{490ABD67-4FC1-4EE0-80E9-228EA7CB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 76">
                <a:extLst>
                  <a:ext uri="{FF2B5EF4-FFF2-40B4-BE49-F238E27FC236}">
                    <a16:creationId xmlns:a16="http://schemas.microsoft.com/office/drawing/2014/main" id="{94FC6238-8FC5-4745-9854-19F28DB3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 77">
                <a:extLst>
                  <a:ext uri="{FF2B5EF4-FFF2-40B4-BE49-F238E27FC236}">
                    <a16:creationId xmlns:a16="http://schemas.microsoft.com/office/drawing/2014/main" id="{E0761520-0F7B-410C-9F46-9D634A635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 78">
                <a:extLst>
                  <a:ext uri="{FF2B5EF4-FFF2-40B4-BE49-F238E27FC236}">
                    <a16:creationId xmlns:a16="http://schemas.microsoft.com/office/drawing/2014/main" id="{5091EA17-3CA0-4F9E-B60D-8E16FF27F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 79">
                <a:extLst>
                  <a:ext uri="{FF2B5EF4-FFF2-40B4-BE49-F238E27FC236}">
                    <a16:creationId xmlns:a16="http://schemas.microsoft.com/office/drawing/2014/main" id="{A7ADC254-3F77-409A-AB26-79850E8F6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 80">
                <a:extLst>
                  <a:ext uri="{FF2B5EF4-FFF2-40B4-BE49-F238E27FC236}">
                    <a16:creationId xmlns:a16="http://schemas.microsoft.com/office/drawing/2014/main" id="{AA34F4C7-DD0F-4AF5-B87A-1E0D3D9C4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 81">
                <a:extLst>
                  <a:ext uri="{FF2B5EF4-FFF2-40B4-BE49-F238E27FC236}">
                    <a16:creationId xmlns:a16="http://schemas.microsoft.com/office/drawing/2014/main" id="{3F34E43D-DD31-4D9E-8287-C29536FAD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 82">
                <a:extLst>
                  <a:ext uri="{FF2B5EF4-FFF2-40B4-BE49-F238E27FC236}">
                    <a16:creationId xmlns:a16="http://schemas.microsoft.com/office/drawing/2014/main" id="{6A16DBAC-FCC1-4DD4-A582-CD470336B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 83">
                <a:extLst>
                  <a:ext uri="{FF2B5EF4-FFF2-40B4-BE49-F238E27FC236}">
                    <a16:creationId xmlns:a16="http://schemas.microsoft.com/office/drawing/2014/main" id="{3C29DC83-62E4-4DD3-A08A-C44AFCE6C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 84">
                <a:extLst>
                  <a:ext uri="{FF2B5EF4-FFF2-40B4-BE49-F238E27FC236}">
                    <a16:creationId xmlns:a16="http://schemas.microsoft.com/office/drawing/2014/main" id="{B03E7698-EE58-452D-A9D5-5353D58E2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BE47AFB4-FC38-404E-A171-05C6867A2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 86">
                <a:extLst>
                  <a:ext uri="{FF2B5EF4-FFF2-40B4-BE49-F238E27FC236}">
                    <a16:creationId xmlns:a16="http://schemas.microsoft.com/office/drawing/2014/main" id="{DF055B61-881C-4B15-B037-7FC535296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0E544F84-EADB-4A85-BC79-C13F5FD2C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 89">
                <a:extLst>
                  <a:ext uri="{FF2B5EF4-FFF2-40B4-BE49-F238E27FC236}">
                    <a16:creationId xmlns:a16="http://schemas.microsoft.com/office/drawing/2014/main" id="{702D9EA9-0E17-45CF-BBDC-3FB013108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 90">
                <a:extLst>
                  <a:ext uri="{FF2B5EF4-FFF2-40B4-BE49-F238E27FC236}">
                    <a16:creationId xmlns:a16="http://schemas.microsoft.com/office/drawing/2014/main" id="{3003896C-0BA7-44F3-893D-C79D65739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 91">
                <a:extLst>
                  <a:ext uri="{FF2B5EF4-FFF2-40B4-BE49-F238E27FC236}">
                    <a16:creationId xmlns:a16="http://schemas.microsoft.com/office/drawing/2014/main" id="{FAA5E7B8-15B3-42A6-BDD8-C00975550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 92">
                <a:extLst>
                  <a:ext uri="{FF2B5EF4-FFF2-40B4-BE49-F238E27FC236}">
                    <a16:creationId xmlns:a16="http://schemas.microsoft.com/office/drawing/2014/main" id="{E2A928AF-66D3-4036-9D3A-1925D3968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 93">
                <a:extLst>
                  <a:ext uri="{FF2B5EF4-FFF2-40B4-BE49-F238E27FC236}">
                    <a16:creationId xmlns:a16="http://schemas.microsoft.com/office/drawing/2014/main" id="{B625566C-DD32-4BF5-BADB-167A8CAB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 94">
                <a:extLst>
                  <a:ext uri="{FF2B5EF4-FFF2-40B4-BE49-F238E27FC236}">
                    <a16:creationId xmlns:a16="http://schemas.microsoft.com/office/drawing/2014/main" id="{C96B6612-5AE9-4F5E-9907-8ABA4FD3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 95">
                <a:extLst>
                  <a:ext uri="{FF2B5EF4-FFF2-40B4-BE49-F238E27FC236}">
                    <a16:creationId xmlns:a16="http://schemas.microsoft.com/office/drawing/2014/main" id="{4F3A3A91-2E82-4DBA-8C23-D77142D6E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 96">
                <a:extLst>
                  <a:ext uri="{FF2B5EF4-FFF2-40B4-BE49-F238E27FC236}">
                    <a16:creationId xmlns:a16="http://schemas.microsoft.com/office/drawing/2014/main" id="{529A3E7D-1803-4691-AF2F-978028736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 97">
                <a:extLst>
                  <a:ext uri="{FF2B5EF4-FFF2-40B4-BE49-F238E27FC236}">
                    <a16:creationId xmlns:a16="http://schemas.microsoft.com/office/drawing/2014/main" id="{EF5B68CD-8ABB-4821-B800-D940B5A7D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 98">
                <a:extLst>
                  <a:ext uri="{FF2B5EF4-FFF2-40B4-BE49-F238E27FC236}">
                    <a16:creationId xmlns:a16="http://schemas.microsoft.com/office/drawing/2014/main" id="{28487597-8C39-4E7A-826D-77E7D9437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 99">
                <a:extLst>
                  <a:ext uri="{FF2B5EF4-FFF2-40B4-BE49-F238E27FC236}">
                    <a16:creationId xmlns:a16="http://schemas.microsoft.com/office/drawing/2014/main" id="{34FB01BA-3291-4C67-B662-3EC3F4138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 100">
                <a:extLst>
                  <a:ext uri="{FF2B5EF4-FFF2-40B4-BE49-F238E27FC236}">
                    <a16:creationId xmlns:a16="http://schemas.microsoft.com/office/drawing/2014/main" id="{E14AC409-9CDE-4594-9631-9CDC857D6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 101">
                <a:extLst>
                  <a:ext uri="{FF2B5EF4-FFF2-40B4-BE49-F238E27FC236}">
                    <a16:creationId xmlns:a16="http://schemas.microsoft.com/office/drawing/2014/main" id="{B44AD9D3-9A38-43BA-8B89-E7A38E5E7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 102">
                <a:extLst>
                  <a:ext uri="{FF2B5EF4-FFF2-40B4-BE49-F238E27FC236}">
                    <a16:creationId xmlns:a16="http://schemas.microsoft.com/office/drawing/2014/main" id="{8C79658E-33F5-4195-8C18-749381998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 103">
                <a:extLst>
                  <a:ext uri="{FF2B5EF4-FFF2-40B4-BE49-F238E27FC236}">
                    <a16:creationId xmlns:a16="http://schemas.microsoft.com/office/drawing/2014/main" id="{B6384A2F-C188-46E4-81DA-319B52390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 104">
                <a:extLst>
                  <a:ext uri="{FF2B5EF4-FFF2-40B4-BE49-F238E27FC236}">
                    <a16:creationId xmlns:a16="http://schemas.microsoft.com/office/drawing/2014/main" id="{3D20E93D-A57B-4970-A1B6-83FCC4409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 105">
                <a:extLst>
                  <a:ext uri="{FF2B5EF4-FFF2-40B4-BE49-F238E27FC236}">
                    <a16:creationId xmlns:a16="http://schemas.microsoft.com/office/drawing/2014/main" id="{36CFBDEA-598D-4804-AF1E-304E66CD1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 106">
                <a:extLst>
                  <a:ext uri="{FF2B5EF4-FFF2-40B4-BE49-F238E27FC236}">
                    <a16:creationId xmlns:a16="http://schemas.microsoft.com/office/drawing/2014/main" id="{1AB1F836-C68A-4030-9DFB-CC27A29E5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BackShape">
              <a:extLst>
                <a:ext uri="{FF2B5EF4-FFF2-40B4-BE49-F238E27FC236}">
                  <a16:creationId xmlns:a16="http://schemas.microsoft.com/office/drawing/2014/main" id="{DB12668B-EC1F-408A-803C-298DE150E4F2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ValueShape">
              <a:extLst>
                <a:ext uri="{FF2B5EF4-FFF2-40B4-BE49-F238E27FC236}">
                  <a16:creationId xmlns:a16="http://schemas.microsoft.com/office/drawing/2014/main" id="{552D9BC6-B577-4B10-AC06-4FC3DA41C15C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9288000"/>
              </a:avLst>
            </a:prstGeom>
            <a:solidFill>
              <a:schemeClr val="accent1">
                <a:lumMod val="10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BackShape">
              <a:extLst>
                <a:ext uri="{FF2B5EF4-FFF2-40B4-BE49-F238E27FC236}">
                  <a16:creationId xmlns:a16="http://schemas.microsoft.com/office/drawing/2014/main" id="{494723F8-38D9-441F-A1AB-5908FC592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BackShape">
              <a:extLst>
                <a:ext uri="{FF2B5EF4-FFF2-40B4-BE49-F238E27FC236}">
                  <a16:creationId xmlns:a16="http://schemas.microsoft.com/office/drawing/2014/main" id="{AC8ED8EC-7504-4D11-A82D-4AAB2BC9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BackShape">
              <a:extLst>
                <a:ext uri="{FF2B5EF4-FFF2-40B4-BE49-F238E27FC236}">
                  <a16:creationId xmlns:a16="http://schemas.microsoft.com/office/drawing/2014/main" id="{CD4A2120-7BE8-43F7-BF93-9DFF8A95074C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13" name="Freeform 114">
                <a:extLst>
                  <a:ext uri="{FF2B5EF4-FFF2-40B4-BE49-F238E27FC236}">
                    <a16:creationId xmlns:a16="http://schemas.microsoft.com/office/drawing/2014/main" id="{1667F28C-4821-477B-B61F-2A45E2586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 115">
                <a:extLst>
                  <a:ext uri="{FF2B5EF4-FFF2-40B4-BE49-F238E27FC236}">
                    <a16:creationId xmlns:a16="http://schemas.microsoft.com/office/drawing/2014/main" id="{C11653D9-E422-4FAF-86B3-71128836E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 116">
                <a:extLst>
                  <a:ext uri="{FF2B5EF4-FFF2-40B4-BE49-F238E27FC236}">
                    <a16:creationId xmlns:a16="http://schemas.microsoft.com/office/drawing/2014/main" id="{1081E430-32D0-4EA8-AD68-887DFCE0F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 117">
                <a:extLst>
                  <a:ext uri="{FF2B5EF4-FFF2-40B4-BE49-F238E27FC236}">
                    <a16:creationId xmlns:a16="http://schemas.microsoft.com/office/drawing/2014/main" id="{AB10F30C-55D4-41EB-B8B0-FF2E2E0CF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 118">
                <a:extLst>
                  <a:ext uri="{FF2B5EF4-FFF2-40B4-BE49-F238E27FC236}">
                    <a16:creationId xmlns:a16="http://schemas.microsoft.com/office/drawing/2014/main" id="{E3CEFAE6-6B0B-4D9C-93D1-A2BB9FBC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 119">
                <a:extLst>
                  <a:ext uri="{FF2B5EF4-FFF2-40B4-BE49-F238E27FC236}">
                    <a16:creationId xmlns:a16="http://schemas.microsoft.com/office/drawing/2014/main" id="{8FE02499-3C4E-414F-8A56-18221EB45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 120">
                <a:extLst>
                  <a:ext uri="{FF2B5EF4-FFF2-40B4-BE49-F238E27FC236}">
                    <a16:creationId xmlns:a16="http://schemas.microsoft.com/office/drawing/2014/main" id="{36C7C0D9-FEBE-4307-8F89-7989CD3F0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 121">
                <a:extLst>
                  <a:ext uri="{FF2B5EF4-FFF2-40B4-BE49-F238E27FC236}">
                    <a16:creationId xmlns:a16="http://schemas.microsoft.com/office/drawing/2014/main" id="{1D86122E-83F2-4169-9D79-C149976E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ValueText">
              <a:extLst>
                <a:ext uri="{FF2B5EF4-FFF2-40B4-BE49-F238E27FC236}">
                  <a16:creationId xmlns:a16="http://schemas.microsoft.com/office/drawing/2014/main" id="{0CFD27BF-F72B-49A8-8019-0474B877B7CD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latin typeface="Impact" panose="020B0806030902050204" pitchFamily="34" charset="0"/>
                </a:rPr>
                <a:t>68%</a:t>
              </a:r>
            </a:p>
          </p:txBody>
        </p:sp>
      </p:grpSp>
      <p:grpSp>
        <p:nvGrpSpPr>
          <p:cNvPr id="124" name="2c5f5e1c-00ed-463a-9cb9-7b1a0ed7a8eb" descr="aQUAAB+LCAAAAAAABADFkt9PwjAQx/+Xqm+TlBlF9waYGR4UE4g+GB7qerCStSNdZzBk/7vttu4HTIQns5fu+r27z/d6O3SpvjeAPDTjRKpHRlaS8IkCjhw0ocgTaRQ5aMQEZWL1JON0kyDvY1elNW/emQrfSJSCyRVMMRIVv96B3sqemWA85aUM97AOkW0j1MdFkFEaQVM2EQrkV9Whb2L5eaakbuDHkhOlG+5wdoXKK+S5gx7OTDKFrS7koHmBZXlKPDOATp/mwtgc0nWaKA5C1UmvRI8ONFWH38O8Wl3huPvzuH7omIg7wLmHsvIsJBt40aUMbzkBE0KLylwLVvfVh5btzPmVdw7bMx2ajKa3ruc4Sp+3rOFLgi7sRQd4tYjjOIrl34toZQf30+WSBTAPgYPVzJlQQ0E1M7VbOJJsFSoBSWICtw6afq4hUI0078ao0iTUNS98/84fjO99ZO3hrGsbbcNTt3FPf8oz5SnNd9J+E1DDINBjLslzh0W87RPX+OfsocVsvWURPLKC/2bOPWdNj3lb6O8HsqkofGkFAAA=">
            <a:extLst>
              <a:ext uri="{FF2B5EF4-FFF2-40B4-BE49-F238E27FC236}">
                <a16:creationId xmlns:a16="http://schemas.microsoft.com/office/drawing/2014/main" id="{76BBB06B-9501-4973-88EF-AE466AE9B59E}"/>
              </a:ext>
            </a:extLst>
          </p:cNvPr>
          <p:cNvGrpSpPr>
            <a:grpSpLocks noChangeAspect="1"/>
          </p:cNvGrpSpPr>
          <p:nvPr/>
        </p:nvGrpSpPr>
        <p:grpSpPr>
          <a:xfrm>
            <a:off x="1844051" y="2131163"/>
            <a:ext cx="2276372" cy="2595676"/>
            <a:chOff x="4133738" y="1528900"/>
            <a:chExt cx="3924508" cy="4474997"/>
          </a:xfrm>
        </p:grpSpPr>
        <p:grpSp>
          <p:nvGrpSpPr>
            <p:cNvPr id="125" name="BackShape">
              <a:extLst>
                <a:ext uri="{FF2B5EF4-FFF2-40B4-BE49-F238E27FC236}">
                  <a16:creationId xmlns:a16="http://schemas.microsoft.com/office/drawing/2014/main" id="{52DC109B-5A0E-4A89-9B2E-16A0D18AA977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0" name="Freeform 5">
                <a:extLst>
                  <a:ext uri="{FF2B5EF4-FFF2-40B4-BE49-F238E27FC236}">
                    <a16:creationId xmlns:a16="http://schemas.microsoft.com/office/drawing/2014/main" id="{A9ECD0F8-090E-4326-9949-D60DFA4E8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Freeform 6">
                <a:extLst>
                  <a:ext uri="{FF2B5EF4-FFF2-40B4-BE49-F238E27FC236}">
                    <a16:creationId xmlns:a16="http://schemas.microsoft.com/office/drawing/2014/main" id="{53538C1D-62A9-4138-82D4-4DB441552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 7">
                <a:extLst>
                  <a:ext uri="{FF2B5EF4-FFF2-40B4-BE49-F238E27FC236}">
                    <a16:creationId xmlns:a16="http://schemas.microsoft.com/office/drawing/2014/main" id="{B0553DA7-ABDE-4CC4-9CC8-5481A2053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Freeform 8">
                <a:extLst>
                  <a:ext uri="{FF2B5EF4-FFF2-40B4-BE49-F238E27FC236}">
                    <a16:creationId xmlns:a16="http://schemas.microsoft.com/office/drawing/2014/main" id="{B1AE4C40-3956-4960-BB61-9209A41EF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Freeform 9">
                <a:extLst>
                  <a:ext uri="{FF2B5EF4-FFF2-40B4-BE49-F238E27FC236}">
                    <a16:creationId xmlns:a16="http://schemas.microsoft.com/office/drawing/2014/main" id="{4C3D7658-7311-4A51-87A5-124BE3DD6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 10">
                <a:extLst>
                  <a:ext uri="{FF2B5EF4-FFF2-40B4-BE49-F238E27FC236}">
                    <a16:creationId xmlns:a16="http://schemas.microsoft.com/office/drawing/2014/main" id="{73156468-9C3A-494C-9D97-E1FB627C4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 11">
                <a:extLst>
                  <a:ext uri="{FF2B5EF4-FFF2-40B4-BE49-F238E27FC236}">
                    <a16:creationId xmlns:a16="http://schemas.microsoft.com/office/drawing/2014/main" id="{2B05542A-3F19-448E-8074-F889C398E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 12">
                <a:extLst>
                  <a:ext uri="{FF2B5EF4-FFF2-40B4-BE49-F238E27FC236}">
                    <a16:creationId xmlns:a16="http://schemas.microsoft.com/office/drawing/2014/main" id="{E24758E0-2450-436E-A411-61748538E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 13">
                <a:extLst>
                  <a:ext uri="{FF2B5EF4-FFF2-40B4-BE49-F238E27FC236}">
                    <a16:creationId xmlns:a16="http://schemas.microsoft.com/office/drawing/2014/main" id="{F048138B-74C7-4E69-BEDE-AE278837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 14">
                <a:extLst>
                  <a:ext uri="{FF2B5EF4-FFF2-40B4-BE49-F238E27FC236}">
                    <a16:creationId xmlns:a16="http://schemas.microsoft.com/office/drawing/2014/main" id="{BFA98DDB-9862-4CC1-8646-DF4092056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 15">
                <a:extLst>
                  <a:ext uri="{FF2B5EF4-FFF2-40B4-BE49-F238E27FC236}">
                    <a16:creationId xmlns:a16="http://schemas.microsoft.com/office/drawing/2014/main" id="{5864D880-AD6B-4FF4-846F-0BF813723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 16">
                <a:extLst>
                  <a:ext uri="{FF2B5EF4-FFF2-40B4-BE49-F238E27FC236}">
                    <a16:creationId xmlns:a16="http://schemas.microsoft.com/office/drawing/2014/main" id="{12518CD7-E6A7-4187-8D72-FD1D916E4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 17">
                <a:extLst>
                  <a:ext uri="{FF2B5EF4-FFF2-40B4-BE49-F238E27FC236}">
                    <a16:creationId xmlns:a16="http://schemas.microsoft.com/office/drawing/2014/main" id="{A95C20FA-AA38-432D-B8D3-1DBB19428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 18">
                <a:extLst>
                  <a:ext uri="{FF2B5EF4-FFF2-40B4-BE49-F238E27FC236}">
                    <a16:creationId xmlns:a16="http://schemas.microsoft.com/office/drawing/2014/main" id="{ABAAEB58-4207-4DC8-8CE9-B02D1D4EC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 19">
                <a:extLst>
                  <a:ext uri="{FF2B5EF4-FFF2-40B4-BE49-F238E27FC236}">
                    <a16:creationId xmlns:a16="http://schemas.microsoft.com/office/drawing/2014/main" id="{C9CF6B11-FB61-4D12-A6CE-D73CBD1EA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Freeform 20">
                <a:extLst>
                  <a:ext uri="{FF2B5EF4-FFF2-40B4-BE49-F238E27FC236}">
                    <a16:creationId xmlns:a16="http://schemas.microsoft.com/office/drawing/2014/main" id="{9FC1D6E5-37BA-45DC-A90D-E6C7E76C9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 22">
                <a:extLst>
                  <a:ext uri="{FF2B5EF4-FFF2-40B4-BE49-F238E27FC236}">
                    <a16:creationId xmlns:a16="http://schemas.microsoft.com/office/drawing/2014/main" id="{1FECD12D-7E77-4528-9B33-FDC69C710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7" name="Group 115">
                <a:extLst>
                  <a:ext uri="{FF2B5EF4-FFF2-40B4-BE49-F238E27FC236}">
                    <a16:creationId xmlns:a16="http://schemas.microsoft.com/office/drawing/2014/main" id="{B7993056-4B14-4CBA-A519-4D7F5375B344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232" name="Group 190">
                  <a:extLst>
                    <a:ext uri="{FF2B5EF4-FFF2-40B4-BE49-F238E27FC236}">
                      <a16:creationId xmlns:a16="http://schemas.microsoft.com/office/drawing/2014/main" id="{15E9B2CA-178B-48A1-853B-E578EC750677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235" name="Freeform 21">
                    <a:extLst>
                      <a:ext uri="{FF2B5EF4-FFF2-40B4-BE49-F238E27FC236}">
                        <a16:creationId xmlns:a16="http://schemas.microsoft.com/office/drawing/2014/main" id="{B5059DAC-A9F2-4161-A0A2-0E8715544A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6" name="Freeform 23">
                    <a:extLst>
                      <a:ext uri="{FF2B5EF4-FFF2-40B4-BE49-F238E27FC236}">
                        <a16:creationId xmlns:a16="http://schemas.microsoft.com/office/drawing/2014/main" id="{E2AD3E72-97CF-4E58-8720-D8A2C02390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7" name="Freeform 24">
                    <a:extLst>
                      <a:ext uri="{FF2B5EF4-FFF2-40B4-BE49-F238E27FC236}">
                        <a16:creationId xmlns:a16="http://schemas.microsoft.com/office/drawing/2014/main" id="{AF8856EA-F731-4321-8B14-581672EBA0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8" name="Freeform 25">
                    <a:extLst>
                      <a:ext uri="{FF2B5EF4-FFF2-40B4-BE49-F238E27FC236}">
                        <a16:creationId xmlns:a16="http://schemas.microsoft.com/office/drawing/2014/main" id="{300951C7-0A6F-422A-AAAB-99C2A6013E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9" name="Freeform 26">
                    <a:extLst>
                      <a:ext uri="{FF2B5EF4-FFF2-40B4-BE49-F238E27FC236}">
                        <a16:creationId xmlns:a16="http://schemas.microsoft.com/office/drawing/2014/main" id="{6ADE55F8-6D21-4082-8906-12A58E91F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0" name="Freeform 27">
                    <a:extLst>
                      <a:ext uri="{FF2B5EF4-FFF2-40B4-BE49-F238E27FC236}">
                        <a16:creationId xmlns:a16="http://schemas.microsoft.com/office/drawing/2014/main" id="{49BEC3B9-51E2-4D2F-8FF3-20AA43C77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1" name="Freeform 28">
                    <a:extLst>
                      <a:ext uri="{FF2B5EF4-FFF2-40B4-BE49-F238E27FC236}">
                        <a16:creationId xmlns:a16="http://schemas.microsoft.com/office/drawing/2014/main" id="{E020DE25-4EFE-4922-A9CA-A7E7C3D1E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42" name="Freeform 29">
                    <a:extLst>
                      <a:ext uri="{FF2B5EF4-FFF2-40B4-BE49-F238E27FC236}">
                        <a16:creationId xmlns:a16="http://schemas.microsoft.com/office/drawing/2014/main" id="{A0DD9D25-4A9B-4270-9B2B-0176143292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233" name="Freeform 30">
                  <a:extLst>
                    <a:ext uri="{FF2B5EF4-FFF2-40B4-BE49-F238E27FC236}">
                      <a16:creationId xmlns:a16="http://schemas.microsoft.com/office/drawing/2014/main" id="{09937114-DC51-4FF8-ADB7-B4646878F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254717C0-E290-4809-9FF0-87280EE87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58" name="Freeform 32">
                <a:extLst>
                  <a:ext uri="{FF2B5EF4-FFF2-40B4-BE49-F238E27FC236}">
                    <a16:creationId xmlns:a16="http://schemas.microsoft.com/office/drawing/2014/main" id="{54048E75-5AE8-417E-B94D-09011365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 33">
                <a:extLst>
                  <a:ext uri="{FF2B5EF4-FFF2-40B4-BE49-F238E27FC236}">
                    <a16:creationId xmlns:a16="http://schemas.microsoft.com/office/drawing/2014/main" id="{E5F897F4-1CE6-4EA4-A506-32D5BF83B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 34">
                <a:extLst>
                  <a:ext uri="{FF2B5EF4-FFF2-40B4-BE49-F238E27FC236}">
                    <a16:creationId xmlns:a16="http://schemas.microsoft.com/office/drawing/2014/main" id="{D9713F7E-6936-486D-84B7-921FFAA41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Freeform 35">
                <a:extLst>
                  <a:ext uri="{FF2B5EF4-FFF2-40B4-BE49-F238E27FC236}">
                    <a16:creationId xmlns:a16="http://schemas.microsoft.com/office/drawing/2014/main" id="{33F58658-60F4-4E8A-A3F8-C7C6691F5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558E2ABF-50A5-452B-BC5F-981F116E7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 37">
                <a:extLst>
                  <a:ext uri="{FF2B5EF4-FFF2-40B4-BE49-F238E27FC236}">
                    <a16:creationId xmlns:a16="http://schemas.microsoft.com/office/drawing/2014/main" id="{504D387B-7DC2-4185-93FB-ABA894D85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 38">
                <a:extLst>
                  <a:ext uri="{FF2B5EF4-FFF2-40B4-BE49-F238E27FC236}">
                    <a16:creationId xmlns:a16="http://schemas.microsoft.com/office/drawing/2014/main" id="{9B713E1B-DFA3-44DB-BBEC-717994B82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 39">
                <a:extLst>
                  <a:ext uri="{FF2B5EF4-FFF2-40B4-BE49-F238E27FC236}">
                    <a16:creationId xmlns:a16="http://schemas.microsoft.com/office/drawing/2014/main" id="{4E2697B0-255B-49B0-B110-DA0900AF4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 40">
                <a:extLst>
                  <a:ext uri="{FF2B5EF4-FFF2-40B4-BE49-F238E27FC236}">
                    <a16:creationId xmlns:a16="http://schemas.microsoft.com/office/drawing/2014/main" id="{D59A60D4-BC23-4FD9-9C4C-EA8664EAB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 41">
                <a:extLst>
                  <a:ext uri="{FF2B5EF4-FFF2-40B4-BE49-F238E27FC236}">
                    <a16:creationId xmlns:a16="http://schemas.microsoft.com/office/drawing/2014/main" id="{FBF8ECA5-9818-4965-B260-2ACB0E952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Freeform 42">
                <a:extLst>
                  <a:ext uri="{FF2B5EF4-FFF2-40B4-BE49-F238E27FC236}">
                    <a16:creationId xmlns:a16="http://schemas.microsoft.com/office/drawing/2014/main" id="{1E1C88A1-2484-4B08-81AB-05598061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Freeform 43">
                <a:extLst>
                  <a:ext uri="{FF2B5EF4-FFF2-40B4-BE49-F238E27FC236}">
                    <a16:creationId xmlns:a16="http://schemas.microsoft.com/office/drawing/2014/main" id="{8040077E-AC38-41FC-91E0-41EA9D01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 44">
                <a:extLst>
                  <a:ext uri="{FF2B5EF4-FFF2-40B4-BE49-F238E27FC236}">
                    <a16:creationId xmlns:a16="http://schemas.microsoft.com/office/drawing/2014/main" id="{49847043-1E54-4DD4-A66D-ECDFFF637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Freeform 45">
                <a:extLst>
                  <a:ext uri="{FF2B5EF4-FFF2-40B4-BE49-F238E27FC236}">
                    <a16:creationId xmlns:a16="http://schemas.microsoft.com/office/drawing/2014/main" id="{2C2AC478-BAFF-47EC-B71C-7F3CDC2C3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2" name="Freeform 46">
                <a:extLst>
                  <a:ext uri="{FF2B5EF4-FFF2-40B4-BE49-F238E27FC236}">
                    <a16:creationId xmlns:a16="http://schemas.microsoft.com/office/drawing/2014/main" id="{9E3D3BFB-8F11-4B1E-B450-7254D2F91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 47">
                <a:extLst>
                  <a:ext uri="{FF2B5EF4-FFF2-40B4-BE49-F238E27FC236}">
                    <a16:creationId xmlns:a16="http://schemas.microsoft.com/office/drawing/2014/main" id="{33ED06E1-DD75-486A-87AE-8BD09A41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Freeform 48">
                <a:extLst>
                  <a:ext uri="{FF2B5EF4-FFF2-40B4-BE49-F238E27FC236}">
                    <a16:creationId xmlns:a16="http://schemas.microsoft.com/office/drawing/2014/main" id="{8DB8DAE2-5FDD-472A-8272-CC98E17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5" name="Freeform 49">
                <a:extLst>
                  <a:ext uri="{FF2B5EF4-FFF2-40B4-BE49-F238E27FC236}">
                    <a16:creationId xmlns:a16="http://schemas.microsoft.com/office/drawing/2014/main" id="{F9132CC4-D825-487A-A6A0-B1D9391DC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 50">
                <a:extLst>
                  <a:ext uri="{FF2B5EF4-FFF2-40B4-BE49-F238E27FC236}">
                    <a16:creationId xmlns:a16="http://schemas.microsoft.com/office/drawing/2014/main" id="{7A2D1BBF-FAED-442B-8B62-B7D96DDCE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Freeform 51">
                <a:extLst>
                  <a:ext uri="{FF2B5EF4-FFF2-40B4-BE49-F238E27FC236}">
                    <a16:creationId xmlns:a16="http://schemas.microsoft.com/office/drawing/2014/main" id="{DA56DA8C-B5F7-41E3-94B3-7B1348577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 52">
                <a:extLst>
                  <a:ext uri="{FF2B5EF4-FFF2-40B4-BE49-F238E27FC236}">
                    <a16:creationId xmlns:a16="http://schemas.microsoft.com/office/drawing/2014/main" id="{91204FBD-E9C0-4B8B-ABDF-D4E35D9E9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9" name="Freeform 53">
                <a:extLst>
                  <a:ext uri="{FF2B5EF4-FFF2-40B4-BE49-F238E27FC236}">
                    <a16:creationId xmlns:a16="http://schemas.microsoft.com/office/drawing/2014/main" id="{529B28FF-AC67-401D-80D9-B3747F22F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0" name="Freeform 54">
                <a:extLst>
                  <a:ext uri="{FF2B5EF4-FFF2-40B4-BE49-F238E27FC236}">
                    <a16:creationId xmlns:a16="http://schemas.microsoft.com/office/drawing/2014/main" id="{A1C89045-26E6-4AD7-BCBC-EEFEB206D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1" name="Freeform 55">
                <a:extLst>
                  <a:ext uri="{FF2B5EF4-FFF2-40B4-BE49-F238E27FC236}">
                    <a16:creationId xmlns:a16="http://schemas.microsoft.com/office/drawing/2014/main" id="{8D61B9B9-58B3-4CAE-B8A1-DF65EC3B7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2" name="Freeform 56">
                <a:extLst>
                  <a:ext uri="{FF2B5EF4-FFF2-40B4-BE49-F238E27FC236}">
                    <a16:creationId xmlns:a16="http://schemas.microsoft.com/office/drawing/2014/main" id="{A89278AE-A60B-401E-801F-E674D8489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Freeform 57">
                <a:extLst>
                  <a:ext uri="{FF2B5EF4-FFF2-40B4-BE49-F238E27FC236}">
                    <a16:creationId xmlns:a16="http://schemas.microsoft.com/office/drawing/2014/main" id="{9B1900CA-72BD-446D-9C94-CCB0F9739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Freeform 58">
                <a:extLst>
                  <a:ext uri="{FF2B5EF4-FFF2-40B4-BE49-F238E27FC236}">
                    <a16:creationId xmlns:a16="http://schemas.microsoft.com/office/drawing/2014/main" id="{C1B0C3C1-076E-44F4-9503-E768C3DD6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Freeform 59">
                <a:extLst>
                  <a:ext uri="{FF2B5EF4-FFF2-40B4-BE49-F238E27FC236}">
                    <a16:creationId xmlns:a16="http://schemas.microsoft.com/office/drawing/2014/main" id="{C90DF7DD-14A0-45D9-BF98-13F181D6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Freeform 60">
                <a:extLst>
                  <a:ext uri="{FF2B5EF4-FFF2-40B4-BE49-F238E27FC236}">
                    <a16:creationId xmlns:a16="http://schemas.microsoft.com/office/drawing/2014/main" id="{7D62BA4D-4BD9-480D-88DE-8A5496359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Freeform 61">
                <a:extLst>
                  <a:ext uri="{FF2B5EF4-FFF2-40B4-BE49-F238E27FC236}">
                    <a16:creationId xmlns:a16="http://schemas.microsoft.com/office/drawing/2014/main" id="{7E99DE54-15BD-4D6C-9294-F8289AC27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Freeform 62">
                <a:extLst>
                  <a:ext uri="{FF2B5EF4-FFF2-40B4-BE49-F238E27FC236}">
                    <a16:creationId xmlns:a16="http://schemas.microsoft.com/office/drawing/2014/main" id="{F2BD5388-0851-4025-9D0A-E3B35B0775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Freeform 63">
                <a:extLst>
                  <a:ext uri="{FF2B5EF4-FFF2-40B4-BE49-F238E27FC236}">
                    <a16:creationId xmlns:a16="http://schemas.microsoft.com/office/drawing/2014/main" id="{F944394C-7578-4254-A6BF-AF3C364F5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Freeform 64">
                <a:extLst>
                  <a:ext uri="{FF2B5EF4-FFF2-40B4-BE49-F238E27FC236}">
                    <a16:creationId xmlns:a16="http://schemas.microsoft.com/office/drawing/2014/main" id="{CEBD3F5B-AF65-4B27-AF0A-64F6331B30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Freeform 65">
                <a:extLst>
                  <a:ext uri="{FF2B5EF4-FFF2-40B4-BE49-F238E27FC236}">
                    <a16:creationId xmlns:a16="http://schemas.microsoft.com/office/drawing/2014/main" id="{62B93F55-DD18-4D74-A0B7-4791CC31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Freeform 66">
                <a:extLst>
                  <a:ext uri="{FF2B5EF4-FFF2-40B4-BE49-F238E27FC236}">
                    <a16:creationId xmlns:a16="http://schemas.microsoft.com/office/drawing/2014/main" id="{92E6E986-EC10-4491-80C9-1B813E1AE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Freeform 67">
                <a:extLst>
                  <a:ext uri="{FF2B5EF4-FFF2-40B4-BE49-F238E27FC236}">
                    <a16:creationId xmlns:a16="http://schemas.microsoft.com/office/drawing/2014/main" id="{75B1F5EE-7193-4FBC-AA6E-2542AE74E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Freeform 68">
                <a:extLst>
                  <a:ext uri="{FF2B5EF4-FFF2-40B4-BE49-F238E27FC236}">
                    <a16:creationId xmlns:a16="http://schemas.microsoft.com/office/drawing/2014/main" id="{BFA249DA-F10C-4D48-8EAC-27B12FECE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Freeform 69">
                <a:extLst>
                  <a:ext uri="{FF2B5EF4-FFF2-40B4-BE49-F238E27FC236}">
                    <a16:creationId xmlns:a16="http://schemas.microsoft.com/office/drawing/2014/main" id="{FD22F4E8-9961-4D93-AC00-D7B1FA7E1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Freeform 70">
                <a:extLst>
                  <a:ext uri="{FF2B5EF4-FFF2-40B4-BE49-F238E27FC236}">
                    <a16:creationId xmlns:a16="http://schemas.microsoft.com/office/drawing/2014/main" id="{9983AC21-92A4-46EA-840A-40438DC2C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Freeform 71">
                <a:extLst>
                  <a:ext uri="{FF2B5EF4-FFF2-40B4-BE49-F238E27FC236}">
                    <a16:creationId xmlns:a16="http://schemas.microsoft.com/office/drawing/2014/main" id="{E27E13AA-E3B4-48E4-91C6-AB1E51602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Freeform 72">
                <a:extLst>
                  <a:ext uri="{FF2B5EF4-FFF2-40B4-BE49-F238E27FC236}">
                    <a16:creationId xmlns:a16="http://schemas.microsoft.com/office/drawing/2014/main" id="{54E1EC8F-629D-46CF-B4B4-68AEAD338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Freeform 73">
                <a:extLst>
                  <a:ext uri="{FF2B5EF4-FFF2-40B4-BE49-F238E27FC236}">
                    <a16:creationId xmlns:a16="http://schemas.microsoft.com/office/drawing/2014/main" id="{A33E3D56-27A5-4422-AC76-60E4BD07A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Freeform 74">
                <a:extLst>
                  <a:ext uri="{FF2B5EF4-FFF2-40B4-BE49-F238E27FC236}">
                    <a16:creationId xmlns:a16="http://schemas.microsoft.com/office/drawing/2014/main" id="{187CD22F-8A11-4EC1-9288-FD371FD32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1" name="Freeform 75">
                <a:extLst>
                  <a:ext uri="{FF2B5EF4-FFF2-40B4-BE49-F238E27FC236}">
                    <a16:creationId xmlns:a16="http://schemas.microsoft.com/office/drawing/2014/main" id="{C754FCBA-77ED-4B94-B282-B50709B6E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Freeform 76">
                <a:extLst>
                  <a:ext uri="{FF2B5EF4-FFF2-40B4-BE49-F238E27FC236}">
                    <a16:creationId xmlns:a16="http://schemas.microsoft.com/office/drawing/2014/main" id="{BDBB6D3F-B352-4803-AC45-EA175FC8B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3" name="Freeform 77">
                <a:extLst>
                  <a:ext uri="{FF2B5EF4-FFF2-40B4-BE49-F238E27FC236}">
                    <a16:creationId xmlns:a16="http://schemas.microsoft.com/office/drawing/2014/main" id="{EF1BB768-D1BE-41C7-83A1-63C5D97AB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Freeform 78">
                <a:extLst>
                  <a:ext uri="{FF2B5EF4-FFF2-40B4-BE49-F238E27FC236}">
                    <a16:creationId xmlns:a16="http://schemas.microsoft.com/office/drawing/2014/main" id="{905BC0DB-9316-4EB5-96CF-0E0DADC2F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Freeform 79">
                <a:extLst>
                  <a:ext uri="{FF2B5EF4-FFF2-40B4-BE49-F238E27FC236}">
                    <a16:creationId xmlns:a16="http://schemas.microsoft.com/office/drawing/2014/main" id="{AAF22206-81DF-44F4-8B80-4626B30C2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Freeform 80">
                <a:extLst>
                  <a:ext uri="{FF2B5EF4-FFF2-40B4-BE49-F238E27FC236}">
                    <a16:creationId xmlns:a16="http://schemas.microsoft.com/office/drawing/2014/main" id="{12D0BB01-B0F1-4184-8A97-086C12945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7" name="Freeform 81">
                <a:extLst>
                  <a:ext uri="{FF2B5EF4-FFF2-40B4-BE49-F238E27FC236}">
                    <a16:creationId xmlns:a16="http://schemas.microsoft.com/office/drawing/2014/main" id="{57AB02C5-BF62-4047-BCDE-B6521A72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Freeform 82">
                <a:extLst>
                  <a:ext uri="{FF2B5EF4-FFF2-40B4-BE49-F238E27FC236}">
                    <a16:creationId xmlns:a16="http://schemas.microsoft.com/office/drawing/2014/main" id="{07AA9038-5233-40AB-9485-9DE10D3F9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Freeform 83">
                <a:extLst>
                  <a:ext uri="{FF2B5EF4-FFF2-40B4-BE49-F238E27FC236}">
                    <a16:creationId xmlns:a16="http://schemas.microsoft.com/office/drawing/2014/main" id="{644F6B69-9004-41DC-83C4-6F66722A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0" name="Freeform 84">
                <a:extLst>
                  <a:ext uri="{FF2B5EF4-FFF2-40B4-BE49-F238E27FC236}">
                    <a16:creationId xmlns:a16="http://schemas.microsoft.com/office/drawing/2014/main" id="{8E07E8D9-2293-4E3A-A86C-1EA259FD7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Freeform 85">
                <a:extLst>
                  <a:ext uri="{FF2B5EF4-FFF2-40B4-BE49-F238E27FC236}">
                    <a16:creationId xmlns:a16="http://schemas.microsoft.com/office/drawing/2014/main" id="{23561615-DBFB-462E-AF78-F3E245763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Freeform 86">
                <a:extLst>
                  <a:ext uri="{FF2B5EF4-FFF2-40B4-BE49-F238E27FC236}">
                    <a16:creationId xmlns:a16="http://schemas.microsoft.com/office/drawing/2014/main" id="{86CE1C50-5AA8-4154-8574-8F49831A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Freeform 88">
                <a:extLst>
                  <a:ext uri="{FF2B5EF4-FFF2-40B4-BE49-F238E27FC236}">
                    <a16:creationId xmlns:a16="http://schemas.microsoft.com/office/drawing/2014/main" id="{F6F85248-E099-44F1-826E-CF2E57E8D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Freeform 89">
                <a:extLst>
                  <a:ext uri="{FF2B5EF4-FFF2-40B4-BE49-F238E27FC236}">
                    <a16:creationId xmlns:a16="http://schemas.microsoft.com/office/drawing/2014/main" id="{C600317D-04D8-4F5E-A390-4320BC28E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Freeform 90">
                <a:extLst>
                  <a:ext uri="{FF2B5EF4-FFF2-40B4-BE49-F238E27FC236}">
                    <a16:creationId xmlns:a16="http://schemas.microsoft.com/office/drawing/2014/main" id="{6BA835D4-2952-4FF0-AD4E-20E2962A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Freeform 91">
                <a:extLst>
                  <a:ext uri="{FF2B5EF4-FFF2-40B4-BE49-F238E27FC236}">
                    <a16:creationId xmlns:a16="http://schemas.microsoft.com/office/drawing/2014/main" id="{FA866F91-1C1B-451C-8858-4B1FDDF0F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Freeform 92">
                <a:extLst>
                  <a:ext uri="{FF2B5EF4-FFF2-40B4-BE49-F238E27FC236}">
                    <a16:creationId xmlns:a16="http://schemas.microsoft.com/office/drawing/2014/main" id="{BA156608-4FA5-4DFC-A7FE-80C9E3403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Freeform 93">
                <a:extLst>
                  <a:ext uri="{FF2B5EF4-FFF2-40B4-BE49-F238E27FC236}">
                    <a16:creationId xmlns:a16="http://schemas.microsoft.com/office/drawing/2014/main" id="{0EB328D3-3090-462D-B756-5771EBBF7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Freeform 94">
                <a:extLst>
                  <a:ext uri="{FF2B5EF4-FFF2-40B4-BE49-F238E27FC236}">
                    <a16:creationId xmlns:a16="http://schemas.microsoft.com/office/drawing/2014/main" id="{AF5F3ADE-D2F5-4949-A252-1B647BDA3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Freeform 95">
                <a:extLst>
                  <a:ext uri="{FF2B5EF4-FFF2-40B4-BE49-F238E27FC236}">
                    <a16:creationId xmlns:a16="http://schemas.microsoft.com/office/drawing/2014/main" id="{751849E9-0CCD-4CEB-9540-1300DB003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Freeform 96">
                <a:extLst>
                  <a:ext uri="{FF2B5EF4-FFF2-40B4-BE49-F238E27FC236}">
                    <a16:creationId xmlns:a16="http://schemas.microsoft.com/office/drawing/2014/main" id="{5BFECADE-A00C-41AC-9C20-F8083019A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Freeform 97">
                <a:extLst>
                  <a:ext uri="{FF2B5EF4-FFF2-40B4-BE49-F238E27FC236}">
                    <a16:creationId xmlns:a16="http://schemas.microsoft.com/office/drawing/2014/main" id="{79C8D15B-2CA9-4574-8822-7E3E6531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Freeform 98">
                <a:extLst>
                  <a:ext uri="{FF2B5EF4-FFF2-40B4-BE49-F238E27FC236}">
                    <a16:creationId xmlns:a16="http://schemas.microsoft.com/office/drawing/2014/main" id="{79E8302C-612E-40CB-9B51-D5EDC6B10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Freeform 99">
                <a:extLst>
                  <a:ext uri="{FF2B5EF4-FFF2-40B4-BE49-F238E27FC236}">
                    <a16:creationId xmlns:a16="http://schemas.microsoft.com/office/drawing/2014/main" id="{DCCC73B8-3B05-4797-B1A7-BEB8305DB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Freeform 100">
                <a:extLst>
                  <a:ext uri="{FF2B5EF4-FFF2-40B4-BE49-F238E27FC236}">
                    <a16:creationId xmlns:a16="http://schemas.microsoft.com/office/drawing/2014/main" id="{CDD51F47-92F5-4D4A-933C-0F04C804D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Freeform 101">
                <a:extLst>
                  <a:ext uri="{FF2B5EF4-FFF2-40B4-BE49-F238E27FC236}">
                    <a16:creationId xmlns:a16="http://schemas.microsoft.com/office/drawing/2014/main" id="{9331728B-E803-4E90-BAEB-7C44E86A4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Freeform 102">
                <a:extLst>
                  <a:ext uri="{FF2B5EF4-FFF2-40B4-BE49-F238E27FC236}">
                    <a16:creationId xmlns:a16="http://schemas.microsoft.com/office/drawing/2014/main" id="{35CE3E8A-F1C7-417D-8708-D182B8B99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Freeform 103">
                <a:extLst>
                  <a:ext uri="{FF2B5EF4-FFF2-40B4-BE49-F238E27FC236}">
                    <a16:creationId xmlns:a16="http://schemas.microsoft.com/office/drawing/2014/main" id="{56C65E32-30F0-465C-AA7B-6E93A1EED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Freeform 104">
                <a:extLst>
                  <a:ext uri="{FF2B5EF4-FFF2-40B4-BE49-F238E27FC236}">
                    <a16:creationId xmlns:a16="http://schemas.microsoft.com/office/drawing/2014/main" id="{03967300-652D-41DB-B8FF-97B8C600F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Freeform 105">
                <a:extLst>
                  <a:ext uri="{FF2B5EF4-FFF2-40B4-BE49-F238E27FC236}">
                    <a16:creationId xmlns:a16="http://schemas.microsoft.com/office/drawing/2014/main" id="{A3C59C93-41A8-4E4D-B745-B16A75CB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Freeform 106">
                <a:extLst>
                  <a:ext uri="{FF2B5EF4-FFF2-40B4-BE49-F238E27FC236}">
                    <a16:creationId xmlns:a16="http://schemas.microsoft.com/office/drawing/2014/main" id="{540BD597-39CF-4ABC-8EEE-0971D6245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6" name="BackShape">
              <a:extLst>
                <a:ext uri="{FF2B5EF4-FFF2-40B4-BE49-F238E27FC236}">
                  <a16:creationId xmlns:a16="http://schemas.microsoft.com/office/drawing/2014/main" id="{0BA6850D-ABF9-4CC9-86D2-408D03ACD19E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ValueShape">
              <a:extLst>
                <a:ext uri="{FF2B5EF4-FFF2-40B4-BE49-F238E27FC236}">
                  <a16:creationId xmlns:a16="http://schemas.microsoft.com/office/drawing/2014/main" id="{2D16B9B2-144B-4578-A9F8-07D851ABD2B4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432000"/>
              </a:avLst>
            </a:prstGeom>
            <a:solidFill>
              <a:schemeClr val="dk2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BackShape">
              <a:extLst>
                <a:ext uri="{FF2B5EF4-FFF2-40B4-BE49-F238E27FC236}">
                  <a16:creationId xmlns:a16="http://schemas.microsoft.com/office/drawing/2014/main" id="{D27DCDDA-AC99-4057-A334-5EEC851CC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BackShape">
              <a:extLst>
                <a:ext uri="{FF2B5EF4-FFF2-40B4-BE49-F238E27FC236}">
                  <a16:creationId xmlns:a16="http://schemas.microsoft.com/office/drawing/2014/main" id="{AE00E2D0-595F-43A8-82C5-4497A7C0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30" name="BackShape">
              <a:extLst>
                <a:ext uri="{FF2B5EF4-FFF2-40B4-BE49-F238E27FC236}">
                  <a16:creationId xmlns:a16="http://schemas.microsoft.com/office/drawing/2014/main" id="{686438C6-5A9E-4FC1-B9C6-F39E69895544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132" name="Freeform 114">
                <a:extLst>
                  <a:ext uri="{FF2B5EF4-FFF2-40B4-BE49-F238E27FC236}">
                    <a16:creationId xmlns:a16="http://schemas.microsoft.com/office/drawing/2014/main" id="{92682612-8E74-47A4-B821-408FC74A3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 115">
                <a:extLst>
                  <a:ext uri="{FF2B5EF4-FFF2-40B4-BE49-F238E27FC236}">
                    <a16:creationId xmlns:a16="http://schemas.microsoft.com/office/drawing/2014/main" id="{F63CEFBA-7BF9-4E3B-8B92-B9FCB6296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 116">
                <a:extLst>
                  <a:ext uri="{FF2B5EF4-FFF2-40B4-BE49-F238E27FC236}">
                    <a16:creationId xmlns:a16="http://schemas.microsoft.com/office/drawing/2014/main" id="{498AC475-F4F1-4B55-9A72-9D8735DC9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 117">
                <a:extLst>
                  <a:ext uri="{FF2B5EF4-FFF2-40B4-BE49-F238E27FC236}">
                    <a16:creationId xmlns:a16="http://schemas.microsoft.com/office/drawing/2014/main" id="{7FEDF134-BC6D-4BA9-ABA3-602D74F0D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 118">
                <a:extLst>
                  <a:ext uri="{FF2B5EF4-FFF2-40B4-BE49-F238E27FC236}">
                    <a16:creationId xmlns:a16="http://schemas.microsoft.com/office/drawing/2014/main" id="{AF68BF37-D64D-4687-B224-FA378CE32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 119">
                <a:extLst>
                  <a:ext uri="{FF2B5EF4-FFF2-40B4-BE49-F238E27FC236}">
                    <a16:creationId xmlns:a16="http://schemas.microsoft.com/office/drawing/2014/main" id="{1E7827E0-E9DD-4BDF-9227-08941B46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Freeform 120">
                <a:extLst>
                  <a:ext uri="{FF2B5EF4-FFF2-40B4-BE49-F238E27FC236}">
                    <a16:creationId xmlns:a16="http://schemas.microsoft.com/office/drawing/2014/main" id="{BFC3CD8B-5BE9-4D08-8B6D-8A4E55372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 121">
                <a:extLst>
                  <a:ext uri="{FF2B5EF4-FFF2-40B4-BE49-F238E27FC236}">
                    <a16:creationId xmlns:a16="http://schemas.microsoft.com/office/drawing/2014/main" id="{3713664A-F227-4C1C-8B4D-A4DCB3ADC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1" name="ValueText">
              <a:extLst>
                <a:ext uri="{FF2B5EF4-FFF2-40B4-BE49-F238E27FC236}">
                  <a16:creationId xmlns:a16="http://schemas.microsoft.com/office/drawing/2014/main" id="{7618B49D-B727-436A-826A-FABC44195331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dk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27%</a:t>
              </a:r>
            </a:p>
          </p:txBody>
        </p:sp>
      </p:grpSp>
      <p:grpSp>
        <p:nvGrpSpPr>
          <p:cNvPr id="243" name="2c5f5e1c-00ed-463a-9cb9-7b1a0ed7a8eb" descr="aQUAAB+LCAAAAAAABADFklFPwjAQx79L1bdJxqKgexsaDA+KCYs+GB7qerCStSNdZzBk3912a8dgE+HJ7KW7/u/u97/eFl3K7zUgH80YFvKR4qXAbCKBIQdNCPJ5niQOGlFOKF8+iTRfZ8j/2NZpzZt3KuM3nOSgczmVFCfVr9/SW9kz5ZTlzMjcnqtCeNMI9d0qSAlJoCmbcAniq+7Q17HyPJNCNRingmGpGm7d4gqZK+QP7npuoZMJbFQhB4UVluUxeHoAnT71hbYZkFWeSQZc7pJesRodKKoOv+28nbrG8Q7ncX3fMRFv6JYeTOVZjNfwokppXjMBHULz2twerOqrDnu2C+dX3hA2ZzrUGU1vXc9xlL5suYM3BF3Y8w7wehEf0iQVfy+ilbXup4sFjSCMgYHVhJTLgBPFTOwWjgRdxpJDlpnA9HMFkWyk+bdalWexqnkxHt94w0EQIGvPLbq20TY8dRsP9Kc8U5nSfCflNwMZRJEasyGvDJXxlk+Lf84eWsy9t6yCR1bw38x556zpMW9z9f0Ag5s6M2kFAAA=">
            <a:extLst>
              <a:ext uri="{FF2B5EF4-FFF2-40B4-BE49-F238E27FC236}">
                <a16:creationId xmlns:a16="http://schemas.microsoft.com/office/drawing/2014/main" id="{8D24E301-7922-4224-A96A-FF2B1105F9D7}"/>
              </a:ext>
            </a:extLst>
          </p:cNvPr>
          <p:cNvGrpSpPr>
            <a:grpSpLocks noChangeAspect="1"/>
          </p:cNvGrpSpPr>
          <p:nvPr/>
        </p:nvGrpSpPr>
        <p:grpSpPr>
          <a:xfrm>
            <a:off x="8171327" y="2131163"/>
            <a:ext cx="2276372" cy="2595676"/>
            <a:chOff x="4133738" y="1528900"/>
            <a:chExt cx="3924508" cy="4474997"/>
          </a:xfrm>
        </p:grpSpPr>
        <p:grpSp>
          <p:nvGrpSpPr>
            <p:cNvPr id="244" name="BackShape">
              <a:extLst>
                <a:ext uri="{FF2B5EF4-FFF2-40B4-BE49-F238E27FC236}">
                  <a16:creationId xmlns:a16="http://schemas.microsoft.com/office/drawing/2014/main" id="{DB455DF0-CE2C-44F2-8C02-77A896A5DB68}"/>
                </a:ext>
              </a:extLst>
            </p:cNvPr>
            <p:cNvGrpSpPr/>
            <p:nvPr/>
          </p:nvGrpSpPr>
          <p:grpSpPr>
            <a:xfrm>
              <a:off x="4133738" y="1528900"/>
              <a:ext cx="3924508" cy="3800206"/>
              <a:chOff x="7110091" y="1594497"/>
              <a:chExt cx="4544635" cy="4400684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59" name="Freeform 5">
                <a:extLst>
                  <a:ext uri="{FF2B5EF4-FFF2-40B4-BE49-F238E27FC236}">
                    <a16:creationId xmlns:a16="http://schemas.microsoft.com/office/drawing/2014/main" id="{325455BD-D829-48A4-A84F-036BFE1FC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784" y="2420102"/>
                <a:ext cx="535161" cy="530080"/>
              </a:xfrm>
              <a:custGeom>
                <a:avLst/>
                <a:gdLst>
                  <a:gd name="T0" fmla="*/ 239 w 267"/>
                  <a:gd name="T1" fmla="*/ 134 h 265"/>
                  <a:gd name="T2" fmla="*/ 229 w 267"/>
                  <a:gd name="T3" fmla="*/ 88 h 265"/>
                  <a:gd name="T4" fmla="*/ 253 w 267"/>
                  <a:gd name="T5" fmla="*/ 76 h 265"/>
                  <a:gd name="T6" fmla="*/ 215 w 267"/>
                  <a:gd name="T7" fmla="*/ 30 h 265"/>
                  <a:gd name="T8" fmla="*/ 199 w 267"/>
                  <a:gd name="T9" fmla="*/ 51 h 265"/>
                  <a:gd name="T10" fmla="*/ 156 w 267"/>
                  <a:gd name="T11" fmla="*/ 31 h 265"/>
                  <a:gd name="T12" fmla="*/ 162 w 267"/>
                  <a:gd name="T13" fmla="*/ 5 h 265"/>
                  <a:gd name="T14" fmla="*/ 103 w 267"/>
                  <a:gd name="T15" fmla="*/ 5 h 265"/>
                  <a:gd name="T16" fmla="*/ 109 w 267"/>
                  <a:gd name="T17" fmla="*/ 31 h 265"/>
                  <a:gd name="T18" fmla="*/ 66 w 267"/>
                  <a:gd name="T19" fmla="*/ 52 h 265"/>
                  <a:gd name="T20" fmla="*/ 49 w 267"/>
                  <a:gd name="T21" fmla="*/ 31 h 265"/>
                  <a:gd name="T22" fmla="*/ 12 w 267"/>
                  <a:gd name="T23" fmla="*/ 77 h 265"/>
                  <a:gd name="T24" fmla="*/ 37 w 267"/>
                  <a:gd name="T25" fmla="*/ 89 h 265"/>
                  <a:gd name="T26" fmla="*/ 27 w 267"/>
                  <a:gd name="T27" fmla="*/ 135 h 265"/>
                  <a:gd name="T28" fmla="*/ 27 w 267"/>
                  <a:gd name="T29" fmla="*/ 135 h 265"/>
                  <a:gd name="T30" fmla="*/ 0 w 267"/>
                  <a:gd name="T31" fmla="*/ 135 h 265"/>
                  <a:gd name="T32" fmla="*/ 13 w 267"/>
                  <a:gd name="T33" fmla="*/ 193 h 265"/>
                  <a:gd name="T34" fmla="*/ 37 w 267"/>
                  <a:gd name="T35" fmla="*/ 181 h 265"/>
                  <a:gd name="T36" fmla="*/ 66 w 267"/>
                  <a:gd name="T37" fmla="*/ 218 h 265"/>
                  <a:gd name="T38" fmla="*/ 50 w 267"/>
                  <a:gd name="T39" fmla="*/ 239 h 265"/>
                  <a:gd name="T40" fmla="*/ 103 w 267"/>
                  <a:gd name="T41" fmla="*/ 265 h 265"/>
                  <a:gd name="T42" fmla="*/ 109 w 267"/>
                  <a:gd name="T43" fmla="*/ 239 h 265"/>
                  <a:gd name="T44" fmla="*/ 133 w 267"/>
                  <a:gd name="T45" fmla="*/ 241 h 265"/>
                  <a:gd name="T46" fmla="*/ 156 w 267"/>
                  <a:gd name="T47" fmla="*/ 239 h 265"/>
                  <a:gd name="T48" fmla="*/ 162 w 267"/>
                  <a:gd name="T49" fmla="*/ 265 h 265"/>
                  <a:gd name="T50" fmla="*/ 216 w 267"/>
                  <a:gd name="T51" fmla="*/ 239 h 265"/>
                  <a:gd name="T52" fmla="*/ 199 w 267"/>
                  <a:gd name="T53" fmla="*/ 218 h 265"/>
                  <a:gd name="T54" fmla="*/ 229 w 267"/>
                  <a:gd name="T55" fmla="*/ 181 h 265"/>
                  <a:gd name="T56" fmla="*/ 253 w 267"/>
                  <a:gd name="T57" fmla="*/ 193 h 265"/>
                  <a:gd name="T58" fmla="*/ 267 w 267"/>
                  <a:gd name="T59" fmla="*/ 135 h 265"/>
                  <a:gd name="T60" fmla="*/ 267 w 267"/>
                  <a:gd name="T61" fmla="*/ 134 h 265"/>
                  <a:gd name="T62" fmla="*/ 239 w 267"/>
                  <a:gd name="T63" fmla="*/ 134 h 265"/>
                  <a:gd name="T64" fmla="*/ 75 w 267"/>
                  <a:gd name="T65" fmla="*/ 135 h 265"/>
                  <a:gd name="T66" fmla="*/ 133 w 267"/>
                  <a:gd name="T67" fmla="*/ 77 h 265"/>
                  <a:gd name="T68" fmla="*/ 190 w 267"/>
                  <a:gd name="T69" fmla="*/ 135 h 265"/>
                  <a:gd name="T70" fmla="*/ 133 w 267"/>
                  <a:gd name="T71" fmla="*/ 192 h 265"/>
                  <a:gd name="T72" fmla="*/ 75 w 267"/>
                  <a:gd name="T73" fmla="*/ 13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265">
                    <a:moveTo>
                      <a:pt x="239" y="134"/>
                    </a:moveTo>
                    <a:cubicBezTo>
                      <a:pt x="239" y="114"/>
                      <a:pt x="235" y="102"/>
                      <a:pt x="229" y="88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44" y="59"/>
                      <a:pt x="231" y="43"/>
                      <a:pt x="215" y="30"/>
                    </a:cubicBezTo>
                    <a:cubicBezTo>
                      <a:pt x="199" y="51"/>
                      <a:pt x="199" y="51"/>
                      <a:pt x="199" y="51"/>
                    </a:cubicBezTo>
                    <a:cubicBezTo>
                      <a:pt x="187" y="41"/>
                      <a:pt x="172" y="34"/>
                      <a:pt x="156" y="31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43" y="0"/>
                      <a:pt x="122" y="0"/>
                      <a:pt x="103" y="5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93" y="35"/>
                      <a:pt x="78" y="42"/>
                      <a:pt x="66" y="52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34" y="43"/>
                      <a:pt x="21" y="59"/>
                      <a:pt x="12" y="77"/>
                    </a:cubicBezTo>
                    <a:cubicBezTo>
                      <a:pt x="37" y="89"/>
                      <a:pt x="37" y="89"/>
                      <a:pt x="37" y="89"/>
                    </a:cubicBezTo>
                    <a:cubicBezTo>
                      <a:pt x="30" y="103"/>
                      <a:pt x="27" y="118"/>
                      <a:pt x="27" y="135"/>
                    </a:cubicBezTo>
                    <a:cubicBezTo>
                      <a:pt x="27" y="135"/>
                      <a:pt x="27" y="135"/>
                      <a:pt x="27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55"/>
                      <a:pt x="4" y="175"/>
                      <a:pt x="13" y="193"/>
                    </a:cubicBezTo>
                    <a:cubicBezTo>
                      <a:pt x="37" y="181"/>
                      <a:pt x="37" y="181"/>
                      <a:pt x="37" y="181"/>
                    </a:cubicBezTo>
                    <a:cubicBezTo>
                      <a:pt x="44" y="196"/>
                      <a:pt x="54" y="208"/>
                      <a:pt x="66" y="218"/>
                    </a:cubicBezTo>
                    <a:cubicBezTo>
                      <a:pt x="50" y="239"/>
                      <a:pt x="50" y="239"/>
                      <a:pt x="50" y="239"/>
                    </a:cubicBezTo>
                    <a:cubicBezTo>
                      <a:pt x="65" y="252"/>
                      <a:pt x="84" y="260"/>
                      <a:pt x="103" y="265"/>
                    </a:cubicBezTo>
                    <a:cubicBezTo>
                      <a:pt x="109" y="239"/>
                      <a:pt x="109" y="239"/>
                      <a:pt x="109" y="239"/>
                    </a:cubicBezTo>
                    <a:cubicBezTo>
                      <a:pt x="117" y="240"/>
                      <a:pt x="125" y="241"/>
                      <a:pt x="133" y="241"/>
                    </a:cubicBezTo>
                    <a:cubicBezTo>
                      <a:pt x="141" y="241"/>
                      <a:pt x="149" y="240"/>
                      <a:pt x="156" y="239"/>
                    </a:cubicBezTo>
                    <a:cubicBezTo>
                      <a:pt x="162" y="265"/>
                      <a:pt x="162" y="265"/>
                      <a:pt x="162" y="265"/>
                    </a:cubicBezTo>
                    <a:cubicBezTo>
                      <a:pt x="182" y="260"/>
                      <a:pt x="200" y="251"/>
                      <a:pt x="216" y="239"/>
                    </a:cubicBezTo>
                    <a:cubicBezTo>
                      <a:pt x="199" y="218"/>
                      <a:pt x="199" y="218"/>
                      <a:pt x="199" y="218"/>
                    </a:cubicBezTo>
                    <a:cubicBezTo>
                      <a:pt x="212" y="208"/>
                      <a:pt x="222" y="196"/>
                      <a:pt x="229" y="181"/>
                    </a:cubicBezTo>
                    <a:cubicBezTo>
                      <a:pt x="253" y="193"/>
                      <a:pt x="253" y="193"/>
                      <a:pt x="253" y="193"/>
                    </a:cubicBezTo>
                    <a:cubicBezTo>
                      <a:pt x="262" y="174"/>
                      <a:pt x="267" y="155"/>
                      <a:pt x="267" y="135"/>
                    </a:cubicBezTo>
                    <a:cubicBezTo>
                      <a:pt x="267" y="134"/>
                      <a:pt x="267" y="134"/>
                      <a:pt x="267" y="134"/>
                    </a:cubicBezTo>
                    <a:lnTo>
                      <a:pt x="239" y="134"/>
                    </a:lnTo>
                    <a:close/>
                    <a:moveTo>
                      <a:pt x="75" y="135"/>
                    </a:moveTo>
                    <a:cubicBezTo>
                      <a:pt x="75" y="103"/>
                      <a:pt x="101" y="77"/>
                      <a:pt x="133" y="77"/>
                    </a:cubicBezTo>
                    <a:cubicBezTo>
                      <a:pt x="164" y="77"/>
                      <a:pt x="190" y="103"/>
                      <a:pt x="190" y="135"/>
                    </a:cubicBezTo>
                    <a:cubicBezTo>
                      <a:pt x="190" y="166"/>
                      <a:pt x="164" y="192"/>
                      <a:pt x="133" y="192"/>
                    </a:cubicBezTo>
                    <a:cubicBezTo>
                      <a:pt x="101" y="192"/>
                      <a:pt x="75" y="166"/>
                      <a:pt x="75" y="13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Freeform 6">
                <a:extLst>
                  <a:ext uri="{FF2B5EF4-FFF2-40B4-BE49-F238E27FC236}">
                    <a16:creationId xmlns:a16="http://schemas.microsoft.com/office/drawing/2014/main" id="{C5C2FBA6-1411-41C3-91BB-38F88A58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5251" y="3935827"/>
                <a:ext cx="573266" cy="138871"/>
              </a:xfrm>
              <a:custGeom>
                <a:avLst/>
                <a:gdLst>
                  <a:gd name="T0" fmla="*/ 677 w 677"/>
                  <a:gd name="T1" fmla="*/ 142 h 164"/>
                  <a:gd name="T2" fmla="*/ 672 w 677"/>
                  <a:gd name="T3" fmla="*/ 0 h 164"/>
                  <a:gd name="T4" fmla="*/ 0 w 677"/>
                  <a:gd name="T5" fmla="*/ 22 h 164"/>
                  <a:gd name="T6" fmla="*/ 5 w 677"/>
                  <a:gd name="T7" fmla="*/ 164 h 164"/>
                  <a:gd name="T8" fmla="*/ 677 w 677"/>
                  <a:gd name="T9" fmla="*/ 14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4">
                    <a:moveTo>
                      <a:pt x="677" y="142"/>
                    </a:moveTo>
                    <a:lnTo>
                      <a:pt x="672" y="0"/>
                    </a:lnTo>
                    <a:lnTo>
                      <a:pt x="0" y="22"/>
                    </a:lnTo>
                    <a:lnTo>
                      <a:pt x="5" y="164"/>
                    </a:lnTo>
                    <a:lnTo>
                      <a:pt x="677" y="14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Freeform 7">
                <a:extLst>
                  <a:ext uri="{FF2B5EF4-FFF2-40B4-BE49-F238E27FC236}">
                    <a16:creationId xmlns:a16="http://schemas.microsoft.com/office/drawing/2014/main" id="{72C6A3D4-B061-4CF5-BF80-00BC4D38A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1178" y="4112803"/>
                <a:ext cx="300605" cy="138024"/>
              </a:xfrm>
              <a:custGeom>
                <a:avLst/>
                <a:gdLst>
                  <a:gd name="T0" fmla="*/ 355 w 355"/>
                  <a:gd name="T1" fmla="*/ 151 h 163"/>
                  <a:gd name="T2" fmla="*/ 350 w 355"/>
                  <a:gd name="T3" fmla="*/ 0 h 163"/>
                  <a:gd name="T4" fmla="*/ 0 w 355"/>
                  <a:gd name="T5" fmla="*/ 11 h 163"/>
                  <a:gd name="T6" fmla="*/ 5 w 355"/>
                  <a:gd name="T7" fmla="*/ 163 h 163"/>
                  <a:gd name="T8" fmla="*/ 355 w 355"/>
                  <a:gd name="T9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5" h="163">
                    <a:moveTo>
                      <a:pt x="355" y="151"/>
                    </a:moveTo>
                    <a:lnTo>
                      <a:pt x="350" y="0"/>
                    </a:lnTo>
                    <a:lnTo>
                      <a:pt x="0" y="11"/>
                    </a:lnTo>
                    <a:lnTo>
                      <a:pt x="5" y="163"/>
                    </a:lnTo>
                    <a:lnTo>
                      <a:pt x="355" y="15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Freeform 8">
                <a:extLst>
                  <a:ext uri="{FF2B5EF4-FFF2-40B4-BE49-F238E27FC236}">
                    <a16:creationId xmlns:a16="http://schemas.microsoft.com/office/drawing/2014/main" id="{7BD6AE76-5B7B-4BB0-BA84-0CAFE86B0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7105" y="4284698"/>
                <a:ext cx="451330" cy="133790"/>
              </a:xfrm>
              <a:custGeom>
                <a:avLst/>
                <a:gdLst>
                  <a:gd name="T0" fmla="*/ 528 w 533"/>
                  <a:gd name="T1" fmla="*/ 0 h 158"/>
                  <a:gd name="T2" fmla="*/ 0 w 533"/>
                  <a:gd name="T3" fmla="*/ 17 h 158"/>
                  <a:gd name="T4" fmla="*/ 3 w 533"/>
                  <a:gd name="T5" fmla="*/ 158 h 158"/>
                  <a:gd name="T6" fmla="*/ 533 w 533"/>
                  <a:gd name="T7" fmla="*/ 142 h 158"/>
                  <a:gd name="T8" fmla="*/ 528 w 533"/>
                  <a:gd name="T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3" h="158">
                    <a:moveTo>
                      <a:pt x="528" y="0"/>
                    </a:moveTo>
                    <a:lnTo>
                      <a:pt x="0" y="17"/>
                    </a:lnTo>
                    <a:lnTo>
                      <a:pt x="3" y="158"/>
                    </a:lnTo>
                    <a:lnTo>
                      <a:pt x="533" y="14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3" name="Freeform 9">
                <a:extLst>
                  <a:ext uri="{FF2B5EF4-FFF2-40B4-BE49-F238E27FC236}">
                    <a16:creationId xmlns:a16="http://schemas.microsoft.com/office/drawing/2014/main" id="{C804D81A-6548-4635-BB68-87D8C1F02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7509" y="3807964"/>
                <a:ext cx="626613" cy="636774"/>
              </a:xfrm>
              <a:custGeom>
                <a:avLst/>
                <a:gdLst>
                  <a:gd name="T0" fmla="*/ 92 w 740"/>
                  <a:gd name="T1" fmla="*/ 523 h 752"/>
                  <a:gd name="T2" fmla="*/ 87 w 740"/>
                  <a:gd name="T3" fmla="*/ 371 h 752"/>
                  <a:gd name="T4" fmla="*/ 85 w 740"/>
                  <a:gd name="T5" fmla="*/ 315 h 752"/>
                  <a:gd name="T6" fmla="*/ 80 w 740"/>
                  <a:gd name="T7" fmla="*/ 173 h 752"/>
                  <a:gd name="T8" fmla="*/ 78 w 740"/>
                  <a:gd name="T9" fmla="*/ 97 h 752"/>
                  <a:gd name="T10" fmla="*/ 740 w 740"/>
                  <a:gd name="T11" fmla="*/ 76 h 752"/>
                  <a:gd name="T12" fmla="*/ 738 w 740"/>
                  <a:gd name="T13" fmla="*/ 0 h 752"/>
                  <a:gd name="T14" fmla="*/ 61 w 740"/>
                  <a:gd name="T15" fmla="*/ 21 h 752"/>
                  <a:gd name="T16" fmla="*/ 0 w 740"/>
                  <a:gd name="T17" fmla="*/ 24 h 752"/>
                  <a:gd name="T18" fmla="*/ 23 w 740"/>
                  <a:gd name="T19" fmla="*/ 752 h 752"/>
                  <a:gd name="T20" fmla="*/ 99 w 740"/>
                  <a:gd name="T21" fmla="*/ 750 h 752"/>
                  <a:gd name="T22" fmla="*/ 97 w 740"/>
                  <a:gd name="T23" fmla="*/ 721 h 752"/>
                  <a:gd name="T24" fmla="*/ 94 w 740"/>
                  <a:gd name="T25" fmla="*/ 580 h 752"/>
                  <a:gd name="T26" fmla="*/ 92 w 740"/>
                  <a:gd name="T27" fmla="*/ 52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0" h="752">
                    <a:moveTo>
                      <a:pt x="92" y="523"/>
                    </a:moveTo>
                    <a:lnTo>
                      <a:pt x="87" y="371"/>
                    </a:lnTo>
                    <a:lnTo>
                      <a:pt x="85" y="315"/>
                    </a:lnTo>
                    <a:lnTo>
                      <a:pt x="80" y="173"/>
                    </a:lnTo>
                    <a:lnTo>
                      <a:pt x="78" y="97"/>
                    </a:lnTo>
                    <a:lnTo>
                      <a:pt x="740" y="76"/>
                    </a:lnTo>
                    <a:lnTo>
                      <a:pt x="738" y="0"/>
                    </a:lnTo>
                    <a:lnTo>
                      <a:pt x="61" y="21"/>
                    </a:lnTo>
                    <a:lnTo>
                      <a:pt x="0" y="24"/>
                    </a:lnTo>
                    <a:lnTo>
                      <a:pt x="23" y="752"/>
                    </a:lnTo>
                    <a:lnTo>
                      <a:pt x="99" y="750"/>
                    </a:lnTo>
                    <a:lnTo>
                      <a:pt x="97" y="721"/>
                    </a:lnTo>
                    <a:lnTo>
                      <a:pt x="94" y="580"/>
                    </a:lnTo>
                    <a:lnTo>
                      <a:pt x="92" y="52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4" name="Freeform 10">
                <a:extLst>
                  <a:ext uri="{FF2B5EF4-FFF2-40B4-BE49-F238E27FC236}">
                    <a16:creationId xmlns:a16="http://schemas.microsoft.com/office/drawing/2014/main" id="{4B230BAA-809C-481D-BF9E-602998A0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8678" y="1817199"/>
                <a:ext cx="358185" cy="464032"/>
              </a:xfrm>
              <a:custGeom>
                <a:avLst/>
                <a:gdLst>
                  <a:gd name="T0" fmla="*/ 179 w 179"/>
                  <a:gd name="T1" fmla="*/ 134 h 232"/>
                  <a:gd name="T2" fmla="*/ 140 w 179"/>
                  <a:gd name="T3" fmla="*/ 119 h 232"/>
                  <a:gd name="T4" fmla="*/ 138 w 179"/>
                  <a:gd name="T5" fmla="*/ 24 h 232"/>
                  <a:gd name="T6" fmla="*/ 109 w 179"/>
                  <a:gd name="T7" fmla="*/ 31 h 232"/>
                  <a:gd name="T8" fmla="*/ 91 w 179"/>
                  <a:gd name="T9" fmla="*/ 95 h 232"/>
                  <a:gd name="T10" fmla="*/ 26 w 179"/>
                  <a:gd name="T11" fmla="*/ 90 h 232"/>
                  <a:gd name="T12" fmla="*/ 18 w 179"/>
                  <a:gd name="T13" fmla="*/ 120 h 232"/>
                  <a:gd name="T14" fmla="*/ 16 w 179"/>
                  <a:gd name="T15" fmla="*/ 152 h 232"/>
                  <a:gd name="T16" fmla="*/ 17 w 179"/>
                  <a:gd name="T17" fmla="*/ 185 h 232"/>
                  <a:gd name="T18" fmla="*/ 34 w 179"/>
                  <a:gd name="T19" fmla="*/ 219 h 232"/>
                  <a:gd name="T20" fmla="*/ 131 w 179"/>
                  <a:gd name="T21" fmla="*/ 211 h 232"/>
                  <a:gd name="T22" fmla="*/ 175 w 179"/>
                  <a:gd name="T23" fmla="*/ 207 h 232"/>
                  <a:gd name="T24" fmla="*/ 179 w 179"/>
                  <a:gd name="T25" fmla="*/ 13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32">
                    <a:moveTo>
                      <a:pt x="179" y="134"/>
                    </a:moveTo>
                    <a:cubicBezTo>
                      <a:pt x="164" y="133"/>
                      <a:pt x="150" y="129"/>
                      <a:pt x="140" y="119"/>
                    </a:cubicBezTo>
                    <a:cubicBezTo>
                      <a:pt x="123" y="102"/>
                      <a:pt x="132" y="47"/>
                      <a:pt x="138" y="24"/>
                    </a:cubicBezTo>
                    <a:cubicBezTo>
                      <a:pt x="145" y="0"/>
                      <a:pt x="121" y="1"/>
                      <a:pt x="109" y="31"/>
                    </a:cubicBezTo>
                    <a:cubicBezTo>
                      <a:pt x="97" y="61"/>
                      <a:pt x="91" y="95"/>
                      <a:pt x="91" y="95"/>
                    </a:cubicBezTo>
                    <a:cubicBezTo>
                      <a:pt x="91" y="95"/>
                      <a:pt x="36" y="89"/>
                      <a:pt x="26" y="90"/>
                    </a:cubicBezTo>
                    <a:cubicBezTo>
                      <a:pt x="17" y="91"/>
                      <a:pt x="10" y="105"/>
                      <a:pt x="18" y="120"/>
                    </a:cubicBezTo>
                    <a:cubicBezTo>
                      <a:pt x="23" y="131"/>
                      <a:pt x="7" y="134"/>
                      <a:pt x="16" y="152"/>
                    </a:cubicBezTo>
                    <a:cubicBezTo>
                      <a:pt x="19" y="158"/>
                      <a:pt x="2" y="166"/>
                      <a:pt x="17" y="185"/>
                    </a:cubicBezTo>
                    <a:cubicBezTo>
                      <a:pt x="22" y="192"/>
                      <a:pt x="0" y="207"/>
                      <a:pt x="34" y="219"/>
                    </a:cubicBezTo>
                    <a:cubicBezTo>
                      <a:pt x="68" y="232"/>
                      <a:pt x="116" y="221"/>
                      <a:pt x="131" y="211"/>
                    </a:cubicBezTo>
                    <a:cubicBezTo>
                      <a:pt x="144" y="202"/>
                      <a:pt x="159" y="205"/>
                      <a:pt x="175" y="207"/>
                    </a:cubicBezTo>
                    <a:lnTo>
                      <a:pt x="179" y="13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5" name="Freeform 11">
                <a:extLst>
                  <a:ext uri="{FF2B5EF4-FFF2-40B4-BE49-F238E27FC236}">
                    <a16:creationId xmlns:a16="http://schemas.microsoft.com/office/drawing/2014/main" id="{D0C08CDC-E924-4934-B251-56AF7ABD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9566" y="4957883"/>
                <a:ext cx="638467" cy="897580"/>
              </a:xfrm>
              <a:custGeom>
                <a:avLst/>
                <a:gdLst>
                  <a:gd name="T0" fmla="*/ 32 w 319"/>
                  <a:gd name="T1" fmla="*/ 250 h 448"/>
                  <a:gd name="T2" fmla="*/ 81 w 319"/>
                  <a:gd name="T3" fmla="*/ 416 h 448"/>
                  <a:gd name="T4" fmla="*/ 247 w 319"/>
                  <a:gd name="T5" fmla="*/ 365 h 448"/>
                  <a:gd name="T6" fmla="*/ 226 w 319"/>
                  <a:gd name="T7" fmla="*/ 222 h 448"/>
                  <a:gd name="T8" fmla="*/ 256 w 319"/>
                  <a:gd name="T9" fmla="*/ 173 h 448"/>
                  <a:gd name="T10" fmla="*/ 246 w 319"/>
                  <a:gd name="T11" fmla="*/ 117 h 448"/>
                  <a:gd name="T12" fmla="*/ 305 w 319"/>
                  <a:gd name="T13" fmla="*/ 79 h 448"/>
                  <a:gd name="T14" fmla="*/ 295 w 319"/>
                  <a:gd name="T15" fmla="*/ 12 h 448"/>
                  <a:gd name="T16" fmla="*/ 234 w 319"/>
                  <a:gd name="T17" fmla="*/ 46 h 448"/>
                  <a:gd name="T18" fmla="*/ 159 w 319"/>
                  <a:gd name="T19" fmla="*/ 188 h 448"/>
                  <a:gd name="T20" fmla="*/ 32 w 319"/>
                  <a:gd name="T21" fmla="*/ 250 h 448"/>
                  <a:gd name="T22" fmla="*/ 101 w 319"/>
                  <a:gd name="T23" fmla="*/ 376 h 448"/>
                  <a:gd name="T24" fmla="*/ 89 w 319"/>
                  <a:gd name="T25" fmla="*/ 336 h 448"/>
                  <a:gd name="T26" fmla="*/ 128 w 319"/>
                  <a:gd name="T27" fmla="*/ 324 h 448"/>
                  <a:gd name="T28" fmla="*/ 141 w 319"/>
                  <a:gd name="T29" fmla="*/ 364 h 448"/>
                  <a:gd name="T30" fmla="*/ 101 w 319"/>
                  <a:gd name="T31" fmla="*/ 376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48">
                    <a:moveTo>
                      <a:pt x="32" y="250"/>
                    </a:moveTo>
                    <a:cubicBezTo>
                      <a:pt x="0" y="310"/>
                      <a:pt x="21" y="384"/>
                      <a:pt x="81" y="416"/>
                    </a:cubicBezTo>
                    <a:cubicBezTo>
                      <a:pt x="141" y="448"/>
                      <a:pt x="215" y="425"/>
                      <a:pt x="247" y="365"/>
                    </a:cubicBezTo>
                    <a:cubicBezTo>
                      <a:pt x="272" y="317"/>
                      <a:pt x="262" y="259"/>
                      <a:pt x="226" y="222"/>
                    </a:cubicBezTo>
                    <a:cubicBezTo>
                      <a:pt x="238" y="203"/>
                      <a:pt x="251" y="182"/>
                      <a:pt x="256" y="173"/>
                    </a:cubicBezTo>
                    <a:cubicBezTo>
                      <a:pt x="265" y="156"/>
                      <a:pt x="240" y="130"/>
                      <a:pt x="246" y="117"/>
                    </a:cubicBezTo>
                    <a:cubicBezTo>
                      <a:pt x="253" y="104"/>
                      <a:pt x="298" y="92"/>
                      <a:pt x="305" y="79"/>
                    </a:cubicBezTo>
                    <a:cubicBezTo>
                      <a:pt x="312" y="66"/>
                      <a:pt x="319" y="25"/>
                      <a:pt x="295" y="12"/>
                    </a:cubicBezTo>
                    <a:cubicBezTo>
                      <a:pt x="272" y="0"/>
                      <a:pt x="234" y="46"/>
                      <a:pt x="234" y="46"/>
                    </a:cubicBezTo>
                    <a:cubicBezTo>
                      <a:pt x="159" y="188"/>
                      <a:pt x="159" y="188"/>
                      <a:pt x="159" y="188"/>
                    </a:cubicBezTo>
                    <a:cubicBezTo>
                      <a:pt x="106" y="180"/>
                      <a:pt x="56" y="204"/>
                      <a:pt x="32" y="250"/>
                    </a:cubicBezTo>
                    <a:close/>
                    <a:moveTo>
                      <a:pt x="101" y="376"/>
                    </a:moveTo>
                    <a:cubicBezTo>
                      <a:pt x="86" y="369"/>
                      <a:pt x="81" y="351"/>
                      <a:pt x="89" y="336"/>
                    </a:cubicBezTo>
                    <a:cubicBezTo>
                      <a:pt x="96" y="322"/>
                      <a:pt x="114" y="317"/>
                      <a:pt x="128" y="324"/>
                    </a:cubicBezTo>
                    <a:cubicBezTo>
                      <a:pt x="143" y="332"/>
                      <a:pt x="148" y="350"/>
                      <a:pt x="141" y="364"/>
                    </a:cubicBezTo>
                    <a:cubicBezTo>
                      <a:pt x="133" y="378"/>
                      <a:pt x="115" y="384"/>
                      <a:pt x="101" y="37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6" name="Freeform 12">
                <a:extLst>
                  <a:ext uri="{FF2B5EF4-FFF2-40B4-BE49-F238E27FC236}">
                    <a16:creationId xmlns:a16="http://schemas.microsoft.com/office/drawing/2014/main" id="{F082D449-DC7D-45F1-8F8E-7B5E6C876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8639" y="5166189"/>
                <a:ext cx="953467" cy="828992"/>
              </a:xfrm>
              <a:custGeom>
                <a:avLst/>
                <a:gdLst>
                  <a:gd name="T0" fmla="*/ 31 w 476"/>
                  <a:gd name="T1" fmla="*/ 202 h 414"/>
                  <a:gd name="T2" fmla="*/ 17 w 476"/>
                  <a:gd name="T3" fmla="*/ 127 h 414"/>
                  <a:gd name="T4" fmla="*/ 82 w 476"/>
                  <a:gd name="T5" fmla="*/ 31 h 414"/>
                  <a:gd name="T6" fmla="*/ 156 w 476"/>
                  <a:gd name="T7" fmla="*/ 16 h 414"/>
                  <a:gd name="T8" fmla="*/ 445 w 476"/>
                  <a:gd name="T9" fmla="*/ 212 h 414"/>
                  <a:gd name="T10" fmla="*/ 459 w 476"/>
                  <a:gd name="T11" fmla="*/ 287 h 414"/>
                  <a:gd name="T12" fmla="*/ 394 w 476"/>
                  <a:gd name="T13" fmla="*/ 383 h 414"/>
                  <a:gd name="T14" fmla="*/ 320 w 476"/>
                  <a:gd name="T15" fmla="*/ 398 h 414"/>
                  <a:gd name="T16" fmla="*/ 31 w 476"/>
                  <a:gd name="T17" fmla="*/ 202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6" h="414">
                    <a:moveTo>
                      <a:pt x="31" y="202"/>
                    </a:moveTo>
                    <a:cubicBezTo>
                      <a:pt x="6" y="185"/>
                      <a:pt x="0" y="152"/>
                      <a:pt x="17" y="127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99" y="6"/>
                      <a:pt x="132" y="0"/>
                      <a:pt x="156" y="16"/>
                    </a:cubicBezTo>
                    <a:cubicBezTo>
                      <a:pt x="445" y="212"/>
                      <a:pt x="445" y="212"/>
                      <a:pt x="445" y="212"/>
                    </a:cubicBezTo>
                    <a:cubicBezTo>
                      <a:pt x="470" y="229"/>
                      <a:pt x="476" y="262"/>
                      <a:pt x="459" y="287"/>
                    </a:cubicBezTo>
                    <a:cubicBezTo>
                      <a:pt x="394" y="383"/>
                      <a:pt x="394" y="383"/>
                      <a:pt x="394" y="383"/>
                    </a:cubicBezTo>
                    <a:cubicBezTo>
                      <a:pt x="377" y="408"/>
                      <a:pt x="344" y="414"/>
                      <a:pt x="320" y="398"/>
                    </a:cubicBezTo>
                    <a:cubicBezTo>
                      <a:pt x="31" y="202"/>
                      <a:pt x="31" y="202"/>
                      <a:pt x="31" y="202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7" name="Freeform 13">
                <a:extLst>
                  <a:ext uri="{FF2B5EF4-FFF2-40B4-BE49-F238E27FC236}">
                    <a16:creationId xmlns:a16="http://schemas.microsoft.com/office/drawing/2014/main" id="{5F6C8186-95B4-43B7-B93A-05FF9D47B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8" name="Freeform 14">
                <a:extLst>
                  <a:ext uri="{FF2B5EF4-FFF2-40B4-BE49-F238E27FC236}">
                    <a16:creationId xmlns:a16="http://schemas.microsoft.com/office/drawing/2014/main" id="{A7B84B52-2464-41C2-A014-D8DDF58D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690967" cy="623226"/>
              </a:xfrm>
              <a:custGeom>
                <a:avLst/>
                <a:gdLst>
                  <a:gd name="T0" fmla="*/ 0 w 816"/>
                  <a:gd name="T1" fmla="*/ 338 h 736"/>
                  <a:gd name="T2" fmla="*/ 227 w 816"/>
                  <a:gd name="T3" fmla="*/ 0 h 736"/>
                  <a:gd name="T4" fmla="*/ 816 w 816"/>
                  <a:gd name="T5" fmla="*/ 400 h 736"/>
                  <a:gd name="T6" fmla="*/ 587 w 816"/>
                  <a:gd name="T7" fmla="*/ 736 h 736"/>
                  <a:gd name="T8" fmla="*/ 0 w 816"/>
                  <a:gd name="T9" fmla="*/ 338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" h="736">
                    <a:moveTo>
                      <a:pt x="0" y="338"/>
                    </a:moveTo>
                    <a:lnTo>
                      <a:pt x="227" y="0"/>
                    </a:lnTo>
                    <a:lnTo>
                      <a:pt x="816" y="400"/>
                    </a:lnTo>
                    <a:lnTo>
                      <a:pt x="587" y="736"/>
                    </a:lnTo>
                    <a:lnTo>
                      <a:pt x="0" y="338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9" name="Freeform 15">
                <a:extLst>
                  <a:ext uri="{FF2B5EF4-FFF2-40B4-BE49-F238E27FC236}">
                    <a16:creationId xmlns:a16="http://schemas.microsoft.com/office/drawing/2014/main" id="{5E52F13E-F3B9-4E37-A14A-927768E50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close/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0" name="Freeform 16">
                <a:extLst>
                  <a:ext uri="{FF2B5EF4-FFF2-40B4-BE49-F238E27FC236}">
                    <a16:creationId xmlns:a16="http://schemas.microsoft.com/office/drawing/2014/main" id="{5A76386E-4C24-4184-AC32-C67570B95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67802"/>
                <a:ext cx="500443" cy="629153"/>
              </a:xfrm>
              <a:custGeom>
                <a:avLst/>
                <a:gdLst>
                  <a:gd name="T0" fmla="*/ 589 w 591"/>
                  <a:gd name="T1" fmla="*/ 739 h 743"/>
                  <a:gd name="T2" fmla="*/ 587 w 591"/>
                  <a:gd name="T3" fmla="*/ 741 h 743"/>
                  <a:gd name="T4" fmla="*/ 591 w 591"/>
                  <a:gd name="T5" fmla="*/ 743 h 743"/>
                  <a:gd name="T6" fmla="*/ 589 w 591"/>
                  <a:gd name="T7" fmla="*/ 739 h 743"/>
                  <a:gd name="T8" fmla="*/ 232 w 591"/>
                  <a:gd name="T9" fmla="*/ 0 h 743"/>
                  <a:gd name="T10" fmla="*/ 0 w 591"/>
                  <a:gd name="T11" fmla="*/ 343 h 743"/>
                  <a:gd name="T12" fmla="*/ 227 w 591"/>
                  <a:gd name="T13" fmla="*/ 5 h 743"/>
                  <a:gd name="T14" fmla="*/ 237 w 591"/>
                  <a:gd name="T15" fmla="*/ 12 h 743"/>
                  <a:gd name="T16" fmla="*/ 232 w 591"/>
                  <a:gd name="T17" fmla="*/ 0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1" h="743">
                    <a:moveTo>
                      <a:pt x="589" y="739"/>
                    </a:moveTo>
                    <a:lnTo>
                      <a:pt x="587" y="741"/>
                    </a:lnTo>
                    <a:lnTo>
                      <a:pt x="591" y="743"/>
                    </a:lnTo>
                    <a:lnTo>
                      <a:pt x="589" y="739"/>
                    </a:lnTo>
                    <a:moveTo>
                      <a:pt x="232" y="0"/>
                    </a:moveTo>
                    <a:lnTo>
                      <a:pt x="0" y="343"/>
                    </a:lnTo>
                    <a:lnTo>
                      <a:pt x="227" y="5"/>
                    </a:lnTo>
                    <a:lnTo>
                      <a:pt x="237" y="12"/>
                    </a:lnTo>
                    <a:lnTo>
                      <a:pt x="232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1" name="Freeform 17">
                <a:extLst>
                  <a:ext uri="{FF2B5EF4-FFF2-40B4-BE49-F238E27FC236}">
                    <a16:creationId xmlns:a16="http://schemas.microsoft.com/office/drawing/2014/main" id="{E0E75CC5-C292-473C-8F10-53E38752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2" name="Freeform 18">
                <a:extLst>
                  <a:ext uri="{FF2B5EF4-FFF2-40B4-BE49-F238E27FC236}">
                    <a16:creationId xmlns:a16="http://schemas.microsoft.com/office/drawing/2014/main" id="{34B12003-CD68-4524-9F07-62FA6E055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590" y="5272036"/>
                <a:ext cx="498750" cy="623226"/>
              </a:xfrm>
              <a:custGeom>
                <a:avLst/>
                <a:gdLst>
                  <a:gd name="T0" fmla="*/ 227 w 589"/>
                  <a:gd name="T1" fmla="*/ 0 h 736"/>
                  <a:gd name="T2" fmla="*/ 0 w 589"/>
                  <a:gd name="T3" fmla="*/ 338 h 736"/>
                  <a:gd name="T4" fmla="*/ 587 w 589"/>
                  <a:gd name="T5" fmla="*/ 736 h 736"/>
                  <a:gd name="T6" fmla="*/ 589 w 589"/>
                  <a:gd name="T7" fmla="*/ 734 h 736"/>
                  <a:gd name="T8" fmla="*/ 237 w 589"/>
                  <a:gd name="T9" fmla="*/ 7 h 736"/>
                  <a:gd name="T10" fmla="*/ 227 w 589"/>
                  <a:gd name="T11" fmla="*/ 0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9" h="736">
                    <a:moveTo>
                      <a:pt x="227" y="0"/>
                    </a:moveTo>
                    <a:lnTo>
                      <a:pt x="0" y="338"/>
                    </a:lnTo>
                    <a:lnTo>
                      <a:pt x="587" y="736"/>
                    </a:lnTo>
                    <a:lnTo>
                      <a:pt x="589" y="734"/>
                    </a:lnTo>
                    <a:lnTo>
                      <a:pt x="237" y="7"/>
                    </a:lnTo>
                    <a:lnTo>
                      <a:pt x="227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3" name="Freeform 19">
                <a:extLst>
                  <a:ext uri="{FF2B5EF4-FFF2-40B4-BE49-F238E27FC236}">
                    <a16:creationId xmlns:a16="http://schemas.microsoft.com/office/drawing/2014/main" id="{CF65D74F-3E86-4457-B468-69F81F9C1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5318609"/>
                <a:ext cx="113468" cy="113468"/>
              </a:xfrm>
              <a:custGeom>
                <a:avLst/>
                <a:gdLst>
                  <a:gd name="T0" fmla="*/ 43 w 57"/>
                  <a:gd name="T1" fmla="*/ 8 h 57"/>
                  <a:gd name="T2" fmla="*/ 50 w 57"/>
                  <a:gd name="T3" fmla="*/ 43 h 57"/>
                  <a:gd name="T4" fmla="*/ 15 w 57"/>
                  <a:gd name="T5" fmla="*/ 49 h 57"/>
                  <a:gd name="T6" fmla="*/ 8 w 57"/>
                  <a:gd name="T7" fmla="*/ 15 h 57"/>
                  <a:gd name="T8" fmla="*/ 43 w 57"/>
                  <a:gd name="T9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43" y="8"/>
                    </a:moveTo>
                    <a:cubicBezTo>
                      <a:pt x="54" y="16"/>
                      <a:pt x="57" y="31"/>
                      <a:pt x="50" y="43"/>
                    </a:cubicBezTo>
                    <a:cubicBezTo>
                      <a:pt x="42" y="54"/>
                      <a:pt x="26" y="57"/>
                      <a:pt x="15" y="49"/>
                    </a:cubicBezTo>
                    <a:cubicBezTo>
                      <a:pt x="3" y="42"/>
                      <a:pt x="0" y="26"/>
                      <a:pt x="8" y="15"/>
                    </a:cubicBezTo>
                    <a:cubicBezTo>
                      <a:pt x="16" y="3"/>
                      <a:pt x="31" y="0"/>
                      <a:pt x="43" y="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4" name="Freeform 20">
                <a:extLst>
                  <a:ext uri="{FF2B5EF4-FFF2-40B4-BE49-F238E27FC236}">
                    <a16:creationId xmlns:a16="http://schemas.microsoft.com/office/drawing/2014/main" id="{B044548D-4F5F-4A7F-8D73-AAFF57B15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9243" y="5700504"/>
                <a:ext cx="136331" cy="182903"/>
              </a:xfrm>
              <a:custGeom>
                <a:avLst/>
                <a:gdLst>
                  <a:gd name="T0" fmla="*/ 4 w 68"/>
                  <a:gd name="T1" fmla="*/ 88 h 91"/>
                  <a:gd name="T2" fmla="*/ 2 w 68"/>
                  <a:gd name="T3" fmla="*/ 78 h 91"/>
                  <a:gd name="T4" fmla="*/ 52 w 68"/>
                  <a:gd name="T5" fmla="*/ 4 h 91"/>
                  <a:gd name="T6" fmla="*/ 62 w 68"/>
                  <a:gd name="T7" fmla="*/ 2 h 91"/>
                  <a:gd name="T8" fmla="*/ 64 w 68"/>
                  <a:gd name="T9" fmla="*/ 3 h 91"/>
                  <a:gd name="T10" fmla="*/ 65 w 68"/>
                  <a:gd name="T11" fmla="*/ 13 h 91"/>
                  <a:gd name="T12" fmla="*/ 15 w 68"/>
                  <a:gd name="T13" fmla="*/ 87 h 91"/>
                  <a:gd name="T14" fmla="*/ 5 w 68"/>
                  <a:gd name="T15" fmla="*/ 89 h 91"/>
                  <a:gd name="T16" fmla="*/ 4 w 68"/>
                  <a:gd name="T17" fmla="*/ 8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91">
                    <a:moveTo>
                      <a:pt x="4" y="88"/>
                    </a:moveTo>
                    <a:cubicBezTo>
                      <a:pt x="0" y="86"/>
                      <a:pt x="0" y="81"/>
                      <a:pt x="2" y="78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4" y="1"/>
                      <a:pt x="59" y="0"/>
                      <a:pt x="62" y="2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7" y="5"/>
                      <a:pt x="68" y="9"/>
                      <a:pt x="65" y="13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3" y="90"/>
                      <a:pt x="8" y="91"/>
                      <a:pt x="5" y="89"/>
                    </a:cubicBez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5" name="Freeform 22">
                <a:extLst>
                  <a:ext uri="{FF2B5EF4-FFF2-40B4-BE49-F238E27FC236}">
                    <a16:creationId xmlns:a16="http://schemas.microsoft.com/office/drawing/2014/main" id="{4047D8DB-9E18-4900-8BFC-F8CDD052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19607" y="4603085"/>
                <a:ext cx="889112" cy="1019516"/>
              </a:xfrm>
              <a:custGeom>
                <a:avLst/>
                <a:gdLst>
                  <a:gd name="T0" fmla="*/ 52 w 444"/>
                  <a:gd name="T1" fmla="*/ 392 h 509"/>
                  <a:gd name="T2" fmla="*/ 248 w 444"/>
                  <a:gd name="T3" fmla="*/ 473 h 509"/>
                  <a:gd name="T4" fmla="*/ 245 w 444"/>
                  <a:gd name="T5" fmla="*/ 481 h 509"/>
                  <a:gd name="T6" fmla="*/ 238 w 444"/>
                  <a:gd name="T7" fmla="*/ 491 h 509"/>
                  <a:gd name="T8" fmla="*/ 280 w 444"/>
                  <a:gd name="T9" fmla="*/ 509 h 509"/>
                  <a:gd name="T10" fmla="*/ 444 w 444"/>
                  <a:gd name="T11" fmla="*/ 117 h 509"/>
                  <a:gd name="T12" fmla="*/ 163 w 444"/>
                  <a:gd name="T13" fmla="*/ 0 h 509"/>
                  <a:gd name="T14" fmla="*/ 0 w 444"/>
                  <a:gd name="T15" fmla="*/ 392 h 509"/>
                  <a:gd name="T16" fmla="*/ 46 w 444"/>
                  <a:gd name="T17" fmla="*/ 411 h 509"/>
                  <a:gd name="T18" fmla="*/ 49 w 444"/>
                  <a:gd name="T19" fmla="*/ 399 h 509"/>
                  <a:gd name="T20" fmla="*/ 52 w 444"/>
                  <a:gd name="T21" fmla="*/ 392 h 509"/>
                  <a:gd name="T22" fmla="*/ 182 w 444"/>
                  <a:gd name="T23" fmla="*/ 90 h 509"/>
                  <a:gd name="T24" fmla="*/ 374 w 444"/>
                  <a:gd name="T25" fmla="*/ 170 h 509"/>
                  <a:gd name="T26" fmla="*/ 371 w 444"/>
                  <a:gd name="T27" fmla="*/ 178 h 509"/>
                  <a:gd name="T28" fmla="*/ 179 w 444"/>
                  <a:gd name="T29" fmla="*/ 98 h 509"/>
                  <a:gd name="T30" fmla="*/ 182 w 444"/>
                  <a:gd name="T31" fmla="*/ 90 h 509"/>
                  <a:gd name="T32" fmla="*/ 168 w 444"/>
                  <a:gd name="T33" fmla="*/ 124 h 509"/>
                  <a:gd name="T34" fmla="*/ 360 w 444"/>
                  <a:gd name="T35" fmla="*/ 204 h 509"/>
                  <a:gd name="T36" fmla="*/ 357 w 444"/>
                  <a:gd name="T37" fmla="*/ 211 h 509"/>
                  <a:gd name="T38" fmla="*/ 165 w 444"/>
                  <a:gd name="T39" fmla="*/ 131 h 509"/>
                  <a:gd name="T40" fmla="*/ 168 w 444"/>
                  <a:gd name="T41" fmla="*/ 124 h 509"/>
                  <a:gd name="T42" fmla="*/ 152 w 444"/>
                  <a:gd name="T43" fmla="*/ 161 h 509"/>
                  <a:gd name="T44" fmla="*/ 344 w 444"/>
                  <a:gd name="T45" fmla="*/ 241 h 509"/>
                  <a:gd name="T46" fmla="*/ 341 w 444"/>
                  <a:gd name="T47" fmla="*/ 248 h 509"/>
                  <a:gd name="T48" fmla="*/ 149 w 444"/>
                  <a:gd name="T49" fmla="*/ 168 h 509"/>
                  <a:gd name="T50" fmla="*/ 152 w 444"/>
                  <a:gd name="T51" fmla="*/ 161 h 509"/>
                  <a:gd name="T52" fmla="*/ 139 w 444"/>
                  <a:gd name="T53" fmla="*/ 194 h 509"/>
                  <a:gd name="T54" fmla="*/ 331 w 444"/>
                  <a:gd name="T55" fmla="*/ 274 h 509"/>
                  <a:gd name="T56" fmla="*/ 328 w 444"/>
                  <a:gd name="T57" fmla="*/ 281 h 509"/>
                  <a:gd name="T58" fmla="*/ 136 w 444"/>
                  <a:gd name="T59" fmla="*/ 201 h 509"/>
                  <a:gd name="T60" fmla="*/ 139 w 444"/>
                  <a:gd name="T61" fmla="*/ 194 h 509"/>
                  <a:gd name="T62" fmla="*/ 125 w 444"/>
                  <a:gd name="T63" fmla="*/ 227 h 509"/>
                  <a:gd name="T64" fmla="*/ 317 w 444"/>
                  <a:gd name="T65" fmla="*/ 307 h 509"/>
                  <a:gd name="T66" fmla="*/ 314 w 444"/>
                  <a:gd name="T67" fmla="*/ 314 h 509"/>
                  <a:gd name="T68" fmla="*/ 122 w 444"/>
                  <a:gd name="T69" fmla="*/ 234 h 509"/>
                  <a:gd name="T70" fmla="*/ 125 w 444"/>
                  <a:gd name="T71" fmla="*/ 227 h 509"/>
                  <a:gd name="T72" fmla="*/ 111 w 444"/>
                  <a:gd name="T73" fmla="*/ 260 h 509"/>
                  <a:gd name="T74" fmla="*/ 303 w 444"/>
                  <a:gd name="T75" fmla="*/ 340 h 509"/>
                  <a:gd name="T76" fmla="*/ 300 w 444"/>
                  <a:gd name="T77" fmla="*/ 348 h 509"/>
                  <a:gd name="T78" fmla="*/ 108 w 444"/>
                  <a:gd name="T79" fmla="*/ 268 h 509"/>
                  <a:gd name="T80" fmla="*/ 111 w 444"/>
                  <a:gd name="T81" fmla="*/ 260 h 509"/>
                  <a:gd name="T82" fmla="*/ 97 w 444"/>
                  <a:gd name="T83" fmla="*/ 294 h 509"/>
                  <a:gd name="T84" fmla="*/ 289 w 444"/>
                  <a:gd name="T85" fmla="*/ 374 h 509"/>
                  <a:gd name="T86" fmla="*/ 286 w 444"/>
                  <a:gd name="T87" fmla="*/ 381 h 509"/>
                  <a:gd name="T88" fmla="*/ 94 w 444"/>
                  <a:gd name="T89" fmla="*/ 301 h 509"/>
                  <a:gd name="T90" fmla="*/ 97 w 444"/>
                  <a:gd name="T91" fmla="*/ 294 h 509"/>
                  <a:gd name="T92" fmla="*/ 83 w 444"/>
                  <a:gd name="T93" fmla="*/ 327 h 509"/>
                  <a:gd name="T94" fmla="*/ 275 w 444"/>
                  <a:gd name="T95" fmla="*/ 407 h 509"/>
                  <a:gd name="T96" fmla="*/ 272 w 444"/>
                  <a:gd name="T97" fmla="*/ 414 h 509"/>
                  <a:gd name="T98" fmla="*/ 80 w 444"/>
                  <a:gd name="T99" fmla="*/ 334 h 509"/>
                  <a:gd name="T100" fmla="*/ 83 w 444"/>
                  <a:gd name="T101" fmla="*/ 327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44" h="509">
                    <a:moveTo>
                      <a:pt x="52" y="392"/>
                    </a:moveTo>
                    <a:cubicBezTo>
                      <a:pt x="248" y="473"/>
                      <a:pt x="248" y="473"/>
                      <a:pt x="248" y="473"/>
                    </a:cubicBezTo>
                    <a:cubicBezTo>
                      <a:pt x="245" y="481"/>
                      <a:pt x="245" y="481"/>
                      <a:pt x="245" y="481"/>
                    </a:cubicBezTo>
                    <a:cubicBezTo>
                      <a:pt x="243" y="484"/>
                      <a:pt x="241" y="488"/>
                      <a:pt x="238" y="491"/>
                    </a:cubicBezTo>
                    <a:cubicBezTo>
                      <a:pt x="280" y="509"/>
                      <a:pt x="280" y="509"/>
                      <a:pt x="280" y="509"/>
                    </a:cubicBezTo>
                    <a:cubicBezTo>
                      <a:pt x="444" y="117"/>
                      <a:pt x="444" y="117"/>
                      <a:pt x="444" y="117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0" y="392"/>
                      <a:pt x="0" y="392"/>
                      <a:pt x="0" y="392"/>
                    </a:cubicBezTo>
                    <a:cubicBezTo>
                      <a:pt x="46" y="411"/>
                      <a:pt x="46" y="411"/>
                      <a:pt x="46" y="411"/>
                    </a:cubicBezTo>
                    <a:cubicBezTo>
                      <a:pt x="46" y="407"/>
                      <a:pt x="47" y="403"/>
                      <a:pt x="49" y="399"/>
                    </a:cubicBezTo>
                    <a:lnTo>
                      <a:pt x="52" y="392"/>
                    </a:lnTo>
                    <a:close/>
                    <a:moveTo>
                      <a:pt x="182" y="90"/>
                    </a:moveTo>
                    <a:cubicBezTo>
                      <a:pt x="374" y="170"/>
                      <a:pt x="374" y="170"/>
                      <a:pt x="374" y="170"/>
                    </a:cubicBezTo>
                    <a:cubicBezTo>
                      <a:pt x="371" y="178"/>
                      <a:pt x="371" y="178"/>
                      <a:pt x="371" y="178"/>
                    </a:cubicBezTo>
                    <a:cubicBezTo>
                      <a:pt x="179" y="98"/>
                      <a:pt x="179" y="98"/>
                      <a:pt x="179" y="98"/>
                    </a:cubicBezTo>
                    <a:lnTo>
                      <a:pt x="182" y="90"/>
                    </a:lnTo>
                    <a:close/>
                    <a:moveTo>
                      <a:pt x="168" y="124"/>
                    </a:moveTo>
                    <a:cubicBezTo>
                      <a:pt x="360" y="204"/>
                      <a:pt x="360" y="204"/>
                      <a:pt x="360" y="204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165" y="131"/>
                      <a:pt x="165" y="131"/>
                      <a:pt x="165" y="131"/>
                    </a:cubicBezTo>
                    <a:lnTo>
                      <a:pt x="168" y="124"/>
                    </a:lnTo>
                    <a:close/>
                    <a:moveTo>
                      <a:pt x="152" y="161"/>
                    </a:moveTo>
                    <a:cubicBezTo>
                      <a:pt x="344" y="241"/>
                      <a:pt x="344" y="241"/>
                      <a:pt x="344" y="241"/>
                    </a:cubicBezTo>
                    <a:cubicBezTo>
                      <a:pt x="341" y="248"/>
                      <a:pt x="341" y="248"/>
                      <a:pt x="341" y="248"/>
                    </a:cubicBezTo>
                    <a:cubicBezTo>
                      <a:pt x="149" y="168"/>
                      <a:pt x="149" y="168"/>
                      <a:pt x="149" y="168"/>
                    </a:cubicBezTo>
                    <a:lnTo>
                      <a:pt x="152" y="161"/>
                    </a:lnTo>
                    <a:close/>
                    <a:moveTo>
                      <a:pt x="139" y="194"/>
                    </a:moveTo>
                    <a:cubicBezTo>
                      <a:pt x="331" y="274"/>
                      <a:pt x="331" y="274"/>
                      <a:pt x="331" y="274"/>
                    </a:cubicBezTo>
                    <a:cubicBezTo>
                      <a:pt x="328" y="281"/>
                      <a:pt x="328" y="281"/>
                      <a:pt x="328" y="281"/>
                    </a:cubicBezTo>
                    <a:cubicBezTo>
                      <a:pt x="136" y="201"/>
                      <a:pt x="136" y="201"/>
                      <a:pt x="136" y="201"/>
                    </a:cubicBezTo>
                    <a:lnTo>
                      <a:pt x="139" y="194"/>
                    </a:lnTo>
                    <a:close/>
                    <a:moveTo>
                      <a:pt x="125" y="227"/>
                    </a:moveTo>
                    <a:cubicBezTo>
                      <a:pt x="317" y="307"/>
                      <a:pt x="317" y="307"/>
                      <a:pt x="317" y="307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122" y="234"/>
                      <a:pt x="122" y="234"/>
                      <a:pt x="122" y="234"/>
                    </a:cubicBezTo>
                    <a:lnTo>
                      <a:pt x="125" y="227"/>
                    </a:lnTo>
                    <a:close/>
                    <a:moveTo>
                      <a:pt x="111" y="260"/>
                    </a:moveTo>
                    <a:cubicBezTo>
                      <a:pt x="303" y="340"/>
                      <a:pt x="303" y="340"/>
                      <a:pt x="303" y="340"/>
                    </a:cubicBezTo>
                    <a:cubicBezTo>
                      <a:pt x="300" y="348"/>
                      <a:pt x="300" y="348"/>
                      <a:pt x="300" y="348"/>
                    </a:cubicBezTo>
                    <a:cubicBezTo>
                      <a:pt x="108" y="268"/>
                      <a:pt x="108" y="268"/>
                      <a:pt x="108" y="268"/>
                    </a:cubicBezTo>
                    <a:lnTo>
                      <a:pt x="111" y="260"/>
                    </a:lnTo>
                    <a:close/>
                    <a:moveTo>
                      <a:pt x="97" y="294"/>
                    </a:moveTo>
                    <a:cubicBezTo>
                      <a:pt x="289" y="374"/>
                      <a:pt x="289" y="374"/>
                      <a:pt x="289" y="374"/>
                    </a:cubicBezTo>
                    <a:cubicBezTo>
                      <a:pt x="286" y="381"/>
                      <a:pt x="286" y="381"/>
                      <a:pt x="286" y="381"/>
                    </a:cubicBezTo>
                    <a:cubicBezTo>
                      <a:pt x="94" y="301"/>
                      <a:pt x="94" y="301"/>
                      <a:pt x="94" y="301"/>
                    </a:cubicBezTo>
                    <a:lnTo>
                      <a:pt x="97" y="294"/>
                    </a:lnTo>
                    <a:close/>
                    <a:moveTo>
                      <a:pt x="83" y="327"/>
                    </a:moveTo>
                    <a:cubicBezTo>
                      <a:pt x="275" y="407"/>
                      <a:pt x="275" y="407"/>
                      <a:pt x="275" y="407"/>
                    </a:cubicBezTo>
                    <a:cubicBezTo>
                      <a:pt x="272" y="414"/>
                      <a:pt x="272" y="414"/>
                      <a:pt x="272" y="414"/>
                    </a:cubicBezTo>
                    <a:cubicBezTo>
                      <a:pt x="80" y="334"/>
                      <a:pt x="80" y="334"/>
                      <a:pt x="80" y="334"/>
                    </a:cubicBezTo>
                    <a:lnTo>
                      <a:pt x="83" y="32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76" name="Group 115">
                <a:extLst>
                  <a:ext uri="{FF2B5EF4-FFF2-40B4-BE49-F238E27FC236}">
                    <a16:creationId xmlns:a16="http://schemas.microsoft.com/office/drawing/2014/main" id="{89E79DC7-16E3-4D08-81C0-59C77FF9EC7D}"/>
                  </a:ext>
                </a:extLst>
              </p:cNvPr>
              <p:cNvGrpSpPr/>
              <p:nvPr/>
            </p:nvGrpSpPr>
            <p:grpSpPr>
              <a:xfrm>
                <a:off x="7846784" y="4529415"/>
                <a:ext cx="1032217" cy="1167701"/>
                <a:chOff x="7846784" y="4529415"/>
                <a:chExt cx="1032217" cy="1167701"/>
              </a:xfrm>
              <a:grpFill/>
            </p:grpSpPr>
            <p:grpSp>
              <p:nvGrpSpPr>
                <p:cNvPr id="351" name="Group 190">
                  <a:extLst>
                    <a:ext uri="{FF2B5EF4-FFF2-40B4-BE49-F238E27FC236}">
                      <a16:creationId xmlns:a16="http://schemas.microsoft.com/office/drawing/2014/main" id="{766D147B-DDB6-41B9-A29F-72B6F03C1C15}"/>
                    </a:ext>
                  </a:extLst>
                </p:cNvPr>
                <p:cNvGrpSpPr/>
                <p:nvPr/>
              </p:nvGrpSpPr>
              <p:grpSpPr>
                <a:xfrm>
                  <a:off x="7846784" y="4529415"/>
                  <a:ext cx="1032217" cy="1167701"/>
                  <a:chOff x="7846784" y="4529415"/>
                  <a:chExt cx="1032217" cy="1167701"/>
                </a:xfrm>
                <a:grpFill/>
              </p:grpSpPr>
              <p:sp>
                <p:nvSpPr>
                  <p:cNvPr id="354" name="Freeform 21">
                    <a:extLst>
                      <a:ext uri="{FF2B5EF4-FFF2-40B4-BE49-F238E27FC236}">
                        <a16:creationId xmlns:a16="http://schemas.microsoft.com/office/drawing/2014/main" id="{F02DC643-C81D-49F8-9D57-98BF3396AC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46784" y="4529415"/>
                    <a:ext cx="1032217" cy="1167701"/>
                  </a:xfrm>
                  <a:custGeom>
                    <a:avLst/>
                    <a:gdLst>
                      <a:gd name="T0" fmla="*/ 481 w 515"/>
                      <a:gd name="T1" fmla="*/ 116 h 583"/>
                      <a:gd name="T2" fmla="*/ 225 w 515"/>
                      <a:gd name="T3" fmla="*/ 9 h 583"/>
                      <a:gd name="T4" fmla="*/ 166 w 515"/>
                      <a:gd name="T5" fmla="*/ 34 h 583"/>
                      <a:gd name="T6" fmla="*/ 10 w 515"/>
                      <a:gd name="T7" fmla="*/ 408 h 583"/>
                      <a:gd name="T8" fmla="*/ 34 w 515"/>
                      <a:gd name="T9" fmla="*/ 467 h 583"/>
                      <a:gd name="T10" fmla="*/ 128 w 515"/>
                      <a:gd name="T11" fmla="*/ 506 h 583"/>
                      <a:gd name="T12" fmla="*/ 131 w 515"/>
                      <a:gd name="T13" fmla="*/ 503 h 583"/>
                      <a:gd name="T14" fmla="*/ 108 w 515"/>
                      <a:gd name="T15" fmla="*/ 493 h 583"/>
                      <a:gd name="T16" fmla="*/ 82 w 515"/>
                      <a:gd name="T17" fmla="*/ 448 h 583"/>
                      <a:gd name="T18" fmla="*/ 36 w 515"/>
                      <a:gd name="T19" fmla="*/ 429 h 583"/>
                      <a:gd name="T20" fmla="*/ 199 w 515"/>
                      <a:gd name="T21" fmla="*/ 37 h 583"/>
                      <a:gd name="T22" fmla="*/ 480 w 515"/>
                      <a:gd name="T23" fmla="*/ 154 h 583"/>
                      <a:gd name="T24" fmla="*/ 316 w 515"/>
                      <a:gd name="T25" fmla="*/ 546 h 583"/>
                      <a:gd name="T26" fmla="*/ 274 w 515"/>
                      <a:gd name="T27" fmla="*/ 528 h 583"/>
                      <a:gd name="T28" fmla="*/ 221 w 515"/>
                      <a:gd name="T29" fmla="*/ 540 h 583"/>
                      <a:gd name="T30" fmla="*/ 198 w 515"/>
                      <a:gd name="T31" fmla="*/ 531 h 583"/>
                      <a:gd name="T32" fmla="*/ 198 w 515"/>
                      <a:gd name="T33" fmla="*/ 535 h 583"/>
                      <a:gd name="T34" fmla="*/ 290 w 515"/>
                      <a:gd name="T35" fmla="*/ 574 h 583"/>
                      <a:gd name="T36" fmla="*/ 350 w 515"/>
                      <a:gd name="T37" fmla="*/ 549 h 583"/>
                      <a:gd name="T38" fmla="*/ 506 w 515"/>
                      <a:gd name="T39" fmla="*/ 175 h 583"/>
                      <a:gd name="T40" fmla="*/ 481 w 515"/>
                      <a:gd name="T41" fmla="*/ 116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515" h="583">
                        <a:moveTo>
                          <a:pt x="481" y="116"/>
                        </a:moveTo>
                        <a:cubicBezTo>
                          <a:pt x="225" y="9"/>
                          <a:pt x="225" y="9"/>
                          <a:pt x="225" y="9"/>
                        </a:cubicBezTo>
                        <a:cubicBezTo>
                          <a:pt x="202" y="0"/>
                          <a:pt x="175" y="10"/>
                          <a:pt x="166" y="34"/>
                        </a:cubicBezTo>
                        <a:cubicBezTo>
                          <a:pt x="10" y="408"/>
                          <a:pt x="10" y="408"/>
                          <a:pt x="10" y="408"/>
                        </a:cubicBezTo>
                        <a:cubicBezTo>
                          <a:pt x="0" y="431"/>
                          <a:pt x="11" y="457"/>
                          <a:pt x="34" y="467"/>
                        </a:cubicBezTo>
                        <a:cubicBezTo>
                          <a:pt x="128" y="506"/>
                          <a:pt x="128" y="506"/>
                          <a:pt x="128" y="506"/>
                        </a:cubicBezTo>
                        <a:cubicBezTo>
                          <a:pt x="129" y="505"/>
                          <a:pt x="130" y="504"/>
                          <a:pt x="131" y="503"/>
                        </a:cubicBezTo>
                        <a:cubicBezTo>
                          <a:pt x="108" y="493"/>
                          <a:pt x="108" y="493"/>
                          <a:pt x="108" y="493"/>
                        </a:cubicBezTo>
                        <a:cubicBezTo>
                          <a:pt x="89" y="485"/>
                          <a:pt x="79" y="467"/>
                          <a:pt x="82" y="448"/>
                        </a:cubicBezTo>
                        <a:cubicBezTo>
                          <a:pt x="36" y="429"/>
                          <a:pt x="36" y="429"/>
                          <a:pt x="36" y="429"/>
                        </a:cubicBezTo>
                        <a:cubicBezTo>
                          <a:pt x="199" y="37"/>
                          <a:pt x="199" y="37"/>
                          <a:pt x="199" y="37"/>
                        </a:cubicBezTo>
                        <a:cubicBezTo>
                          <a:pt x="480" y="154"/>
                          <a:pt x="480" y="154"/>
                          <a:pt x="480" y="154"/>
                        </a:cubicBezTo>
                        <a:cubicBezTo>
                          <a:pt x="316" y="546"/>
                          <a:pt x="316" y="546"/>
                          <a:pt x="316" y="546"/>
                        </a:cubicBezTo>
                        <a:cubicBezTo>
                          <a:pt x="274" y="528"/>
                          <a:pt x="274" y="528"/>
                          <a:pt x="274" y="528"/>
                        </a:cubicBezTo>
                        <a:cubicBezTo>
                          <a:pt x="262" y="543"/>
                          <a:pt x="240" y="548"/>
                          <a:pt x="221" y="540"/>
                        </a:cubicBezTo>
                        <a:cubicBezTo>
                          <a:pt x="198" y="531"/>
                          <a:pt x="198" y="531"/>
                          <a:pt x="198" y="531"/>
                        </a:cubicBezTo>
                        <a:cubicBezTo>
                          <a:pt x="198" y="533"/>
                          <a:pt x="198" y="534"/>
                          <a:pt x="198" y="535"/>
                        </a:cubicBezTo>
                        <a:cubicBezTo>
                          <a:pt x="290" y="574"/>
                          <a:pt x="290" y="574"/>
                          <a:pt x="290" y="574"/>
                        </a:cubicBezTo>
                        <a:cubicBezTo>
                          <a:pt x="313" y="583"/>
                          <a:pt x="340" y="572"/>
                          <a:pt x="350" y="549"/>
                        </a:cubicBezTo>
                        <a:cubicBezTo>
                          <a:pt x="506" y="175"/>
                          <a:pt x="506" y="175"/>
                          <a:pt x="506" y="175"/>
                        </a:cubicBezTo>
                        <a:cubicBezTo>
                          <a:pt x="515" y="152"/>
                          <a:pt x="504" y="125"/>
                          <a:pt x="481" y="116"/>
                        </a:cubicBez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5" name="Freeform 23">
                    <a:extLst>
                      <a:ext uri="{FF2B5EF4-FFF2-40B4-BE49-F238E27FC236}">
                        <a16:creationId xmlns:a16="http://schemas.microsoft.com/office/drawing/2014/main" id="{57B7BE06-831F-42AA-B6C4-B7387C1506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05131" y="5388044"/>
                    <a:ext cx="410685" cy="304839"/>
                  </a:xfrm>
                  <a:custGeom>
                    <a:avLst/>
                    <a:gdLst>
                      <a:gd name="T0" fmla="*/ 142 w 205"/>
                      <a:gd name="T1" fmla="*/ 111 h 152"/>
                      <a:gd name="T2" fmla="*/ 195 w 205"/>
                      <a:gd name="T3" fmla="*/ 99 h 152"/>
                      <a:gd name="T4" fmla="*/ 202 w 205"/>
                      <a:gd name="T5" fmla="*/ 89 h 152"/>
                      <a:gd name="T6" fmla="*/ 205 w 205"/>
                      <a:gd name="T7" fmla="*/ 81 h 152"/>
                      <a:gd name="T8" fmla="*/ 9 w 205"/>
                      <a:gd name="T9" fmla="*/ 0 h 152"/>
                      <a:gd name="T10" fmla="*/ 6 w 205"/>
                      <a:gd name="T11" fmla="*/ 7 h 152"/>
                      <a:gd name="T12" fmla="*/ 3 w 205"/>
                      <a:gd name="T13" fmla="*/ 19 h 152"/>
                      <a:gd name="T14" fmla="*/ 29 w 205"/>
                      <a:gd name="T15" fmla="*/ 64 h 152"/>
                      <a:gd name="T16" fmla="*/ 52 w 205"/>
                      <a:gd name="T17" fmla="*/ 74 h 152"/>
                      <a:gd name="T18" fmla="*/ 49 w 205"/>
                      <a:gd name="T19" fmla="*/ 77 h 152"/>
                      <a:gd name="T20" fmla="*/ 41 w 205"/>
                      <a:gd name="T21" fmla="*/ 90 h 152"/>
                      <a:gd name="T22" fmla="*/ 63 w 205"/>
                      <a:gd name="T23" fmla="*/ 143 h 152"/>
                      <a:gd name="T24" fmla="*/ 116 w 205"/>
                      <a:gd name="T25" fmla="*/ 121 h 152"/>
                      <a:gd name="T26" fmla="*/ 119 w 205"/>
                      <a:gd name="T27" fmla="*/ 106 h 152"/>
                      <a:gd name="T28" fmla="*/ 119 w 205"/>
                      <a:gd name="T29" fmla="*/ 102 h 152"/>
                      <a:gd name="T30" fmla="*/ 142 w 205"/>
                      <a:gd name="T31" fmla="*/ 11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5" h="152">
                        <a:moveTo>
                          <a:pt x="142" y="111"/>
                        </a:moveTo>
                        <a:cubicBezTo>
                          <a:pt x="161" y="119"/>
                          <a:pt x="183" y="114"/>
                          <a:pt x="195" y="99"/>
                        </a:cubicBezTo>
                        <a:cubicBezTo>
                          <a:pt x="198" y="96"/>
                          <a:pt x="200" y="92"/>
                          <a:pt x="202" y="89"/>
                        </a:cubicBezTo>
                        <a:cubicBezTo>
                          <a:pt x="205" y="81"/>
                          <a:pt x="205" y="81"/>
                          <a:pt x="205" y="81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4" y="11"/>
                          <a:pt x="3" y="15"/>
                          <a:pt x="3" y="19"/>
                        </a:cubicBezTo>
                        <a:cubicBezTo>
                          <a:pt x="0" y="38"/>
                          <a:pt x="10" y="56"/>
                          <a:pt x="29" y="64"/>
                        </a:cubicBezTo>
                        <a:cubicBezTo>
                          <a:pt x="52" y="74"/>
                          <a:pt x="52" y="74"/>
                          <a:pt x="52" y="74"/>
                        </a:cubicBezTo>
                        <a:cubicBezTo>
                          <a:pt x="51" y="75"/>
                          <a:pt x="50" y="76"/>
                          <a:pt x="49" y="77"/>
                        </a:cubicBezTo>
                        <a:cubicBezTo>
                          <a:pt x="45" y="82"/>
                          <a:pt x="43" y="85"/>
                          <a:pt x="41" y="90"/>
                        </a:cubicBezTo>
                        <a:cubicBezTo>
                          <a:pt x="32" y="110"/>
                          <a:pt x="42" y="134"/>
                          <a:pt x="63" y="143"/>
                        </a:cubicBezTo>
                        <a:cubicBezTo>
                          <a:pt x="83" y="152"/>
                          <a:pt x="107" y="142"/>
                          <a:pt x="116" y="121"/>
                        </a:cubicBezTo>
                        <a:cubicBezTo>
                          <a:pt x="118" y="116"/>
                          <a:pt x="119" y="112"/>
                          <a:pt x="119" y="106"/>
                        </a:cubicBezTo>
                        <a:cubicBezTo>
                          <a:pt x="119" y="105"/>
                          <a:pt x="119" y="104"/>
                          <a:pt x="119" y="102"/>
                        </a:cubicBezTo>
                        <a:lnTo>
                          <a:pt x="142" y="111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6" name="Freeform 24">
                    <a:extLst>
                      <a:ext uri="{FF2B5EF4-FFF2-40B4-BE49-F238E27FC236}">
                        <a16:creationId xmlns:a16="http://schemas.microsoft.com/office/drawing/2014/main" id="{60AD1B81-8BA6-458B-9947-B9F9B8D37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79647" y="5258488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7" name="Freeform 25">
                    <a:extLst>
                      <a:ext uri="{FF2B5EF4-FFF2-40B4-BE49-F238E27FC236}">
                        <a16:creationId xmlns:a16="http://schemas.microsoft.com/office/drawing/2014/main" id="{1518BAB3-8A54-44D4-BE6A-65589BF9F4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7591" y="5192439"/>
                    <a:ext cx="390363" cy="173589"/>
                  </a:xfrm>
                  <a:custGeom>
                    <a:avLst/>
                    <a:gdLst>
                      <a:gd name="T0" fmla="*/ 461 w 461"/>
                      <a:gd name="T1" fmla="*/ 189 h 205"/>
                      <a:gd name="T2" fmla="*/ 7 w 461"/>
                      <a:gd name="T3" fmla="*/ 0 h 205"/>
                      <a:gd name="T4" fmla="*/ 0 w 461"/>
                      <a:gd name="T5" fmla="*/ 16 h 205"/>
                      <a:gd name="T6" fmla="*/ 454 w 461"/>
                      <a:gd name="T7" fmla="*/ 205 h 205"/>
                      <a:gd name="T8" fmla="*/ 461 w 461"/>
                      <a:gd name="T9" fmla="*/ 189 h 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5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5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8" name="Freeform 26">
                    <a:extLst>
                      <a:ext uri="{FF2B5EF4-FFF2-40B4-BE49-F238E27FC236}">
                        <a16:creationId xmlns:a16="http://schemas.microsoft.com/office/drawing/2014/main" id="{063D27B0-5025-406D-A6A0-FE557FEF81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35534" y="5123851"/>
                    <a:ext cx="390363" cy="176129"/>
                  </a:xfrm>
                  <a:custGeom>
                    <a:avLst/>
                    <a:gdLst>
                      <a:gd name="T0" fmla="*/ 461 w 461"/>
                      <a:gd name="T1" fmla="*/ 189 h 208"/>
                      <a:gd name="T2" fmla="*/ 7 w 461"/>
                      <a:gd name="T3" fmla="*/ 0 h 208"/>
                      <a:gd name="T4" fmla="*/ 0 w 461"/>
                      <a:gd name="T5" fmla="*/ 19 h 208"/>
                      <a:gd name="T6" fmla="*/ 454 w 461"/>
                      <a:gd name="T7" fmla="*/ 208 h 208"/>
                      <a:gd name="T8" fmla="*/ 461 w 461"/>
                      <a:gd name="T9" fmla="*/ 189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8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9"/>
                        </a:lnTo>
                        <a:lnTo>
                          <a:pt x="454" y="208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9" name="Freeform 27">
                    <a:extLst>
                      <a:ext uri="{FF2B5EF4-FFF2-40B4-BE49-F238E27FC236}">
                        <a16:creationId xmlns:a16="http://schemas.microsoft.com/office/drawing/2014/main" id="{36C05FAE-093B-466D-9229-FD9C2DD90C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63478" y="5057802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0" name="Freeform 28">
                    <a:extLst>
                      <a:ext uri="{FF2B5EF4-FFF2-40B4-BE49-F238E27FC236}">
                        <a16:creationId xmlns:a16="http://schemas.microsoft.com/office/drawing/2014/main" id="{F46BA262-F9BC-41BB-81C3-4491D36BFA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91421" y="4991754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7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7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61" name="Freeform 29">
                    <a:extLst>
                      <a:ext uri="{FF2B5EF4-FFF2-40B4-BE49-F238E27FC236}">
                        <a16:creationId xmlns:a16="http://schemas.microsoft.com/office/drawing/2014/main" id="{D97893A9-2544-4B74-A9A4-FCDF2209D2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217671" y="4925706"/>
                    <a:ext cx="390363" cy="174435"/>
                  </a:xfrm>
                  <a:custGeom>
                    <a:avLst/>
                    <a:gdLst>
                      <a:gd name="T0" fmla="*/ 461 w 461"/>
                      <a:gd name="T1" fmla="*/ 189 h 206"/>
                      <a:gd name="T2" fmla="*/ 7 w 461"/>
                      <a:gd name="T3" fmla="*/ 0 h 206"/>
                      <a:gd name="T4" fmla="*/ 0 w 461"/>
                      <a:gd name="T5" fmla="*/ 16 h 206"/>
                      <a:gd name="T6" fmla="*/ 454 w 461"/>
                      <a:gd name="T7" fmla="*/ 206 h 206"/>
                      <a:gd name="T8" fmla="*/ 461 w 461"/>
                      <a:gd name="T9" fmla="*/ 189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1" h="206">
                        <a:moveTo>
                          <a:pt x="461" y="189"/>
                        </a:moveTo>
                        <a:lnTo>
                          <a:pt x="7" y="0"/>
                        </a:lnTo>
                        <a:lnTo>
                          <a:pt x="0" y="16"/>
                        </a:lnTo>
                        <a:lnTo>
                          <a:pt x="454" y="206"/>
                        </a:lnTo>
                        <a:lnTo>
                          <a:pt x="461" y="189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/>
                    </a:solidFill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352" name="Freeform 30">
                  <a:extLst>
                    <a:ext uri="{FF2B5EF4-FFF2-40B4-BE49-F238E27FC236}">
                      <a16:creationId xmlns:a16="http://schemas.microsoft.com/office/drawing/2014/main" id="{6D211360-DD00-42CA-BC2D-910EEF0266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49849" y="4851189"/>
                  <a:ext cx="390363" cy="174435"/>
                </a:xfrm>
                <a:custGeom>
                  <a:avLst/>
                  <a:gdLst>
                    <a:gd name="T0" fmla="*/ 461 w 461"/>
                    <a:gd name="T1" fmla="*/ 190 h 206"/>
                    <a:gd name="T2" fmla="*/ 7 w 461"/>
                    <a:gd name="T3" fmla="*/ 0 h 206"/>
                    <a:gd name="T4" fmla="*/ 0 w 461"/>
                    <a:gd name="T5" fmla="*/ 17 h 206"/>
                    <a:gd name="T6" fmla="*/ 454 w 461"/>
                    <a:gd name="T7" fmla="*/ 206 h 206"/>
                    <a:gd name="T8" fmla="*/ 461 w 461"/>
                    <a:gd name="T9" fmla="*/ 19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6">
                      <a:moveTo>
                        <a:pt x="461" y="190"/>
                      </a:moveTo>
                      <a:lnTo>
                        <a:pt x="7" y="0"/>
                      </a:lnTo>
                      <a:lnTo>
                        <a:pt x="0" y="17"/>
                      </a:lnTo>
                      <a:lnTo>
                        <a:pt x="454" y="206"/>
                      </a:lnTo>
                      <a:lnTo>
                        <a:pt x="461" y="19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3" name="Freeform 31">
                  <a:extLst>
                    <a:ext uri="{FF2B5EF4-FFF2-40B4-BE49-F238E27FC236}">
                      <a16:creationId xmlns:a16="http://schemas.microsoft.com/office/drawing/2014/main" id="{DFE7A9D4-B5F8-444C-8792-CB92AE402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77792" y="4783448"/>
                  <a:ext cx="390363" cy="176129"/>
                </a:xfrm>
                <a:custGeom>
                  <a:avLst/>
                  <a:gdLst>
                    <a:gd name="T0" fmla="*/ 461 w 461"/>
                    <a:gd name="T1" fmla="*/ 189 h 208"/>
                    <a:gd name="T2" fmla="*/ 7 w 461"/>
                    <a:gd name="T3" fmla="*/ 0 h 208"/>
                    <a:gd name="T4" fmla="*/ 0 w 461"/>
                    <a:gd name="T5" fmla="*/ 19 h 208"/>
                    <a:gd name="T6" fmla="*/ 454 w 461"/>
                    <a:gd name="T7" fmla="*/ 208 h 208"/>
                    <a:gd name="T8" fmla="*/ 461 w 461"/>
                    <a:gd name="T9" fmla="*/ 189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1" h="208">
                      <a:moveTo>
                        <a:pt x="461" y="189"/>
                      </a:moveTo>
                      <a:lnTo>
                        <a:pt x="7" y="0"/>
                      </a:lnTo>
                      <a:lnTo>
                        <a:pt x="0" y="19"/>
                      </a:lnTo>
                      <a:lnTo>
                        <a:pt x="454" y="208"/>
                      </a:lnTo>
                      <a:lnTo>
                        <a:pt x="461" y="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277" name="Freeform 32">
                <a:extLst>
                  <a:ext uri="{FF2B5EF4-FFF2-40B4-BE49-F238E27FC236}">
                    <a16:creationId xmlns:a16="http://schemas.microsoft.com/office/drawing/2014/main" id="{F1A27130-2173-447E-95B3-D92D81C08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3961" y="1911190"/>
                <a:ext cx="931451" cy="629153"/>
              </a:xfrm>
              <a:custGeom>
                <a:avLst/>
                <a:gdLst>
                  <a:gd name="T0" fmla="*/ 380 w 465"/>
                  <a:gd name="T1" fmla="*/ 85 h 314"/>
                  <a:gd name="T2" fmla="*/ 332 w 465"/>
                  <a:gd name="T3" fmla="*/ 57 h 314"/>
                  <a:gd name="T4" fmla="*/ 316 w 465"/>
                  <a:gd name="T5" fmla="*/ 0 h 314"/>
                  <a:gd name="T6" fmla="*/ 292 w 465"/>
                  <a:gd name="T7" fmla="*/ 3 h 314"/>
                  <a:gd name="T8" fmla="*/ 295 w 465"/>
                  <a:gd name="T9" fmla="*/ 59 h 314"/>
                  <a:gd name="T10" fmla="*/ 218 w 465"/>
                  <a:gd name="T11" fmla="*/ 68 h 314"/>
                  <a:gd name="T12" fmla="*/ 206 w 465"/>
                  <a:gd name="T13" fmla="*/ 69 h 314"/>
                  <a:gd name="T14" fmla="*/ 131 w 465"/>
                  <a:gd name="T15" fmla="*/ 78 h 314"/>
                  <a:gd name="T16" fmla="*/ 120 w 465"/>
                  <a:gd name="T17" fmla="*/ 23 h 314"/>
                  <a:gd name="T18" fmla="*/ 96 w 465"/>
                  <a:gd name="T19" fmla="*/ 26 h 314"/>
                  <a:gd name="T20" fmla="*/ 94 w 465"/>
                  <a:gd name="T21" fmla="*/ 85 h 314"/>
                  <a:gd name="T22" fmla="*/ 54 w 465"/>
                  <a:gd name="T23" fmla="*/ 123 h 314"/>
                  <a:gd name="T24" fmla="*/ 12 w 465"/>
                  <a:gd name="T25" fmla="*/ 314 h 314"/>
                  <a:gd name="T26" fmla="*/ 232 w 465"/>
                  <a:gd name="T27" fmla="*/ 288 h 314"/>
                  <a:gd name="T28" fmla="*/ 244 w 465"/>
                  <a:gd name="T29" fmla="*/ 286 h 314"/>
                  <a:gd name="T30" fmla="*/ 465 w 465"/>
                  <a:gd name="T31" fmla="*/ 260 h 314"/>
                  <a:gd name="T32" fmla="*/ 380 w 465"/>
                  <a:gd name="T33" fmla="*/ 85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14">
                    <a:moveTo>
                      <a:pt x="380" y="85"/>
                    </a:moveTo>
                    <a:cubicBezTo>
                      <a:pt x="329" y="67"/>
                      <a:pt x="352" y="90"/>
                      <a:pt x="332" y="57"/>
                    </a:cubicBezTo>
                    <a:cubicBezTo>
                      <a:pt x="322" y="41"/>
                      <a:pt x="316" y="0"/>
                      <a:pt x="316" y="0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5" y="59"/>
                      <a:pt x="295" y="59"/>
                      <a:pt x="295" y="59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06" y="69"/>
                      <a:pt x="206" y="69"/>
                      <a:pt x="206" y="6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20" y="23"/>
                      <a:pt x="120" y="23"/>
                      <a:pt x="120" y="23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6"/>
                      <a:pt x="100" y="67"/>
                      <a:pt x="94" y="85"/>
                    </a:cubicBezTo>
                    <a:cubicBezTo>
                      <a:pt x="82" y="121"/>
                      <a:pt x="99" y="94"/>
                      <a:pt x="54" y="123"/>
                    </a:cubicBezTo>
                    <a:cubicBezTo>
                      <a:pt x="9" y="153"/>
                      <a:pt x="0" y="213"/>
                      <a:pt x="12" y="314"/>
                    </a:cubicBezTo>
                    <a:cubicBezTo>
                      <a:pt x="232" y="288"/>
                      <a:pt x="232" y="288"/>
                      <a:pt x="232" y="288"/>
                    </a:cubicBezTo>
                    <a:cubicBezTo>
                      <a:pt x="244" y="286"/>
                      <a:pt x="244" y="286"/>
                      <a:pt x="244" y="286"/>
                    </a:cubicBezTo>
                    <a:cubicBezTo>
                      <a:pt x="465" y="260"/>
                      <a:pt x="465" y="260"/>
                      <a:pt x="465" y="260"/>
                    </a:cubicBezTo>
                    <a:cubicBezTo>
                      <a:pt x="453" y="160"/>
                      <a:pt x="430" y="103"/>
                      <a:pt x="380" y="8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8" name="Freeform 33">
                <a:extLst>
                  <a:ext uri="{FF2B5EF4-FFF2-40B4-BE49-F238E27FC236}">
                    <a16:creationId xmlns:a16="http://schemas.microsoft.com/office/drawing/2014/main" id="{A9AE79BA-B7BE-4234-9572-22FEF663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9365" y="2423489"/>
                <a:ext cx="913669" cy="154960"/>
              </a:xfrm>
              <a:custGeom>
                <a:avLst/>
                <a:gdLst>
                  <a:gd name="T0" fmla="*/ 1079 w 1079"/>
                  <a:gd name="T1" fmla="*/ 57 h 183"/>
                  <a:gd name="T2" fmla="*/ 7 w 1079"/>
                  <a:gd name="T3" fmla="*/ 183 h 183"/>
                  <a:gd name="T4" fmla="*/ 0 w 1079"/>
                  <a:gd name="T5" fmla="*/ 126 h 183"/>
                  <a:gd name="T6" fmla="*/ 1072 w 1079"/>
                  <a:gd name="T7" fmla="*/ 0 h 183"/>
                  <a:gd name="T8" fmla="*/ 1079 w 1079"/>
                  <a:gd name="T9" fmla="*/ 5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9" h="183">
                    <a:moveTo>
                      <a:pt x="1079" y="57"/>
                    </a:moveTo>
                    <a:lnTo>
                      <a:pt x="7" y="183"/>
                    </a:lnTo>
                    <a:lnTo>
                      <a:pt x="0" y="126"/>
                    </a:lnTo>
                    <a:lnTo>
                      <a:pt x="1072" y="0"/>
                    </a:lnTo>
                    <a:lnTo>
                      <a:pt x="1079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9" name="Freeform 34">
                <a:extLst>
                  <a:ext uri="{FF2B5EF4-FFF2-40B4-BE49-F238E27FC236}">
                    <a16:creationId xmlns:a16="http://schemas.microsoft.com/office/drawing/2014/main" id="{335A1CDA-1D3E-4814-A960-D3DDBF882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3921" y="2072924"/>
                <a:ext cx="382742" cy="385282"/>
              </a:xfrm>
              <a:custGeom>
                <a:avLst/>
                <a:gdLst>
                  <a:gd name="T0" fmla="*/ 5 w 191"/>
                  <a:gd name="T1" fmla="*/ 107 h 192"/>
                  <a:gd name="T2" fmla="*/ 85 w 191"/>
                  <a:gd name="T3" fmla="*/ 6 h 192"/>
                  <a:gd name="T4" fmla="*/ 185 w 191"/>
                  <a:gd name="T5" fmla="*/ 85 h 192"/>
                  <a:gd name="T6" fmla="*/ 106 w 191"/>
                  <a:gd name="T7" fmla="*/ 186 h 192"/>
                  <a:gd name="T8" fmla="*/ 5 w 191"/>
                  <a:gd name="T9" fmla="*/ 107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192">
                    <a:moveTo>
                      <a:pt x="5" y="107"/>
                    </a:moveTo>
                    <a:cubicBezTo>
                      <a:pt x="0" y="57"/>
                      <a:pt x="35" y="12"/>
                      <a:pt x="85" y="6"/>
                    </a:cubicBezTo>
                    <a:cubicBezTo>
                      <a:pt x="135" y="0"/>
                      <a:pt x="180" y="36"/>
                      <a:pt x="185" y="85"/>
                    </a:cubicBezTo>
                    <a:cubicBezTo>
                      <a:pt x="191" y="135"/>
                      <a:pt x="156" y="180"/>
                      <a:pt x="106" y="186"/>
                    </a:cubicBezTo>
                    <a:cubicBezTo>
                      <a:pt x="56" y="192"/>
                      <a:pt x="11" y="156"/>
                      <a:pt x="5" y="1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0" name="Freeform 35">
                <a:extLst>
                  <a:ext uri="{FF2B5EF4-FFF2-40B4-BE49-F238E27FC236}">
                    <a16:creationId xmlns:a16="http://schemas.microsoft.com/office/drawing/2014/main" id="{BC9199B3-D4C3-415C-B8C5-298EAF853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7631" y="2100868"/>
                <a:ext cx="332782" cy="326855"/>
              </a:xfrm>
              <a:custGeom>
                <a:avLst/>
                <a:gdLst>
                  <a:gd name="T0" fmla="*/ 60 w 166"/>
                  <a:gd name="T1" fmla="*/ 151 h 163"/>
                  <a:gd name="T2" fmla="*/ 79 w 166"/>
                  <a:gd name="T3" fmla="*/ 155 h 163"/>
                  <a:gd name="T4" fmla="*/ 67 w 166"/>
                  <a:gd name="T5" fmla="*/ 163 h 163"/>
                  <a:gd name="T6" fmla="*/ 110 w 166"/>
                  <a:gd name="T7" fmla="*/ 139 h 163"/>
                  <a:gd name="T8" fmla="*/ 118 w 166"/>
                  <a:gd name="T9" fmla="*/ 157 h 163"/>
                  <a:gd name="T10" fmla="*/ 105 w 166"/>
                  <a:gd name="T11" fmla="*/ 152 h 163"/>
                  <a:gd name="T12" fmla="*/ 23 w 166"/>
                  <a:gd name="T13" fmla="*/ 124 h 163"/>
                  <a:gd name="T14" fmla="*/ 37 w 166"/>
                  <a:gd name="T15" fmla="*/ 139 h 163"/>
                  <a:gd name="T16" fmla="*/ 23 w 166"/>
                  <a:gd name="T17" fmla="*/ 138 h 163"/>
                  <a:gd name="T18" fmla="*/ 138 w 166"/>
                  <a:gd name="T19" fmla="*/ 112 h 163"/>
                  <a:gd name="T20" fmla="*/ 155 w 166"/>
                  <a:gd name="T21" fmla="*/ 122 h 163"/>
                  <a:gd name="T22" fmla="*/ 142 w 166"/>
                  <a:gd name="T23" fmla="*/ 126 h 163"/>
                  <a:gd name="T24" fmla="*/ 0 w 166"/>
                  <a:gd name="T25" fmla="*/ 92 h 163"/>
                  <a:gd name="T26" fmla="*/ 10 w 166"/>
                  <a:gd name="T27" fmla="*/ 81 h 163"/>
                  <a:gd name="T28" fmla="*/ 21 w 166"/>
                  <a:gd name="T29" fmla="*/ 90 h 163"/>
                  <a:gd name="T30" fmla="*/ 11 w 166"/>
                  <a:gd name="T31" fmla="*/ 101 h 163"/>
                  <a:gd name="T32" fmla="*/ 146 w 166"/>
                  <a:gd name="T33" fmla="*/ 75 h 163"/>
                  <a:gd name="T34" fmla="*/ 165 w 166"/>
                  <a:gd name="T35" fmla="*/ 72 h 163"/>
                  <a:gd name="T36" fmla="*/ 155 w 166"/>
                  <a:gd name="T37" fmla="*/ 83 h 163"/>
                  <a:gd name="T38" fmla="*/ 15 w 166"/>
                  <a:gd name="T39" fmla="*/ 55 h 163"/>
                  <a:gd name="T40" fmla="*/ 25 w 166"/>
                  <a:gd name="T41" fmla="*/ 38 h 163"/>
                  <a:gd name="T42" fmla="*/ 20 w 166"/>
                  <a:gd name="T43" fmla="*/ 57 h 163"/>
                  <a:gd name="T44" fmla="*/ 129 w 166"/>
                  <a:gd name="T45" fmla="*/ 40 h 163"/>
                  <a:gd name="T46" fmla="*/ 144 w 166"/>
                  <a:gd name="T47" fmla="*/ 26 h 163"/>
                  <a:gd name="T48" fmla="*/ 137 w 166"/>
                  <a:gd name="T49" fmla="*/ 43 h 163"/>
                  <a:gd name="T50" fmla="*/ 44 w 166"/>
                  <a:gd name="T51" fmla="*/ 20 h 163"/>
                  <a:gd name="T52" fmla="*/ 62 w 166"/>
                  <a:gd name="T53" fmla="*/ 12 h 163"/>
                  <a:gd name="T54" fmla="*/ 57 w 166"/>
                  <a:gd name="T55" fmla="*/ 25 h 163"/>
                  <a:gd name="T56" fmla="*/ 44 w 166"/>
                  <a:gd name="T57" fmla="*/ 20 h 163"/>
                  <a:gd name="T58" fmla="*/ 96 w 166"/>
                  <a:gd name="T59" fmla="*/ 21 h 163"/>
                  <a:gd name="T60" fmla="*/ 100 w 166"/>
                  <a:gd name="T61" fmla="*/ 1 h 163"/>
                  <a:gd name="T62" fmla="*/ 98 w 166"/>
                  <a:gd name="T63" fmla="*/ 2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163">
                    <a:moveTo>
                      <a:pt x="67" y="163"/>
                    </a:moveTo>
                    <a:cubicBezTo>
                      <a:pt x="62" y="162"/>
                      <a:pt x="59" y="157"/>
                      <a:pt x="60" y="151"/>
                    </a:cubicBezTo>
                    <a:cubicBezTo>
                      <a:pt x="61" y="146"/>
                      <a:pt x="66" y="142"/>
                      <a:pt x="71" y="143"/>
                    </a:cubicBezTo>
                    <a:cubicBezTo>
                      <a:pt x="77" y="144"/>
                      <a:pt x="80" y="150"/>
                      <a:pt x="79" y="155"/>
                    </a:cubicBezTo>
                    <a:cubicBezTo>
                      <a:pt x="78" y="160"/>
                      <a:pt x="74" y="163"/>
                      <a:pt x="69" y="163"/>
                    </a:cubicBezTo>
                    <a:cubicBezTo>
                      <a:pt x="69" y="163"/>
                      <a:pt x="68" y="163"/>
                      <a:pt x="67" y="163"/>
                    </a:cubicBezTo>
                    <a:close/>
                    <a:moveTo>
                      <a:pt x="105" y="152"/>
                    </a:moveTo>
                    <a:cubicBezTo>
                      <a:pt x="103" y="147"/>
                      <a:pt x="105" y="141"/>
                      <a:pt x="110" y="139"/>
                    </a:cubicBezTo>
                    <a:cubicBezTo>
                      <a:pt x="115" y="136"/>
                      <a:pt x="121" y="139"/>
                      <a:pt x="123" y="144"/>
                    </a:cubicBezTo>
                    <a:cubicBezTo>
                      <a:pt x="125" y="149"/>
                      <a:pt x="123" y="155"/>
                      <a:pt x="118" y="157"/>
                    </a:cubicBezTo>
                    <a:cubicBezTo>
                      <a:pt x="117" y="158"/>
                      <a:pt x="115" y="158"/>
                      <a:pt x="114" y="158"/>
                    </a:cubicBezTo>
                    <a:cubicBezTo>
                      <a:pt x="110" y="158"/>
                      <a:pt x="107" y="156"/>
                      <a:pt x="105" y="152"/>
                    </a:cubicBezTo>
                    <a:close/>
                    <a:moveTo>
                      <a:pt x="23" y="138"/>
                    </a:moveTo>
                    <a:cubicBezTo>
                      <a:pt x="19" y="134"/>
                      <a:pt x="19" y="128"/>
                      <a:pt x="23" y="124"/>
                    </a:cubicBezTo>
                    <a:cubicBezTo>
                      <a:pt x="28" y="120"/>
                      <a:pt x="34" y="121"/>
                      <a:pt x="38" y="125"/>
                    </a:cubicBezTo>
                    <a:cubicBezTo>
                      <a:pt x="41" y="129"/>
                      <a:pt x="41" y="135"/>
                      <a:pt x="37" y="139"/>
                    </a:cubicBezTo>
                    <a:cubicBezTo>
                      <a:pt x="35" y="140"/>
                      <a:pt x="33" y="141"/>
                      <a:pt x="30" y="141"/>
                    </a:cubicBezTo>
                    <a:cubicBezTo>
                      <a:pt x="28" y="141"/>
                      <a:pt x="25" y="140"/>
                      <a:pt x="23" y="138"/>
                    </a:cubicBezTo>
                    <a:close/>
                    <a:moveTo>
                      <a:pt x="142" y="126"/>
                    </a:moveTo>
                    <a:cubicBezTo>
                      <a:pt x="137" y="123"/>
                      <a:pt x="135" y="117"/>
                      <a:pt x="138" y="112"/>
                    </a:cubicBezTo>
                    <a:cubicBezTo>
                      <a:pt x="141" y="108"/>
                      <a:pt x="147" y="106"/>
                      <a:pt x="152" y="109"/>
                    </a:cubicBezTo>
                    <a:cubicBezTo>
                      <a:pt x="156" y="111"/>
                      <a:pt x="158" y="117"/>
                      <a:pt x="155" y="122"/>
                    </a:cubicBezTo>
                    <a:cubicBezTo>
                      <a:pt x="154" y="126"/>
                      <a:pt x="150" y="127"/>
                      <a:pt x="147" y="127"/>
                    </a:cubicBezTo>
                    <a:cubicBezTo>
                      <a:pt x="145" y="127"/>
                      <a:pt x="143" y="127"/>
                      <a:pt x="142" y="126"/>
                    </a:cubicBezTo>
                    <a:close/>
                    <a:moveTo>
                      <a:pt x="1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86"/>
                      <a:pt x="4" y="81"/>
                      <a:pt x="10" y="81"/>
                    </a:cubicBezTo>
                    <a:cubicBezTo>
                      <a:pt x="15" y="80"/>
                      <a:pt x="20" y="84"/>
                      <a:pt x="21" y="89"/>
                    </a:cubicBezTo>
                    <a:cubicBezTo>
                      <a:pt x="21" y="90"/>
                      <a:pt x="21" y="90"/>
                      <a:pt x="21" y="90"/>
                    </a:cubicBezTo>
                    <a:cubicBezTo>
                      <a:pt x="22" y="95"/>
                      <a:pt x="18" y="100"/>
                      <a:pt x="13" y="101"/>
                    </a:cubicBezTo>
                    <a:cubicBezTo>
                      <a:pt x="12" y="101"/>
                      <a:pt x="11" y="101"/>
                      <a:pt x="11" y="101"/>
                    </a:cubicBezTo>
                    <a:cubicBezTo>
                      <a:pt x="6" y="101"/>
                      <a:pt x="1" y="97"/>
                      <a:pt x="1" y="92"/>
                    </a:cubicBezTo>
                    <a:close/>
                    <a:moveTo>
                      <a:pt x="146" y="75"/>
                    </a:moveTo>
                    <a:cubicBezTo>
                      <a:pt x="145" y="69"/>
                      <a:pt x="149" y="64"/>
                      <a:pt x="154" y="63"/>
                    </a:cubicBezTo>
                    <a:cubicBezTo>
                      <a:pt x="160" y="63"/>
                      <a:pt x="165" y="67"/>
                      <a:pt x="165" y="72"/>
                    </a:cubicBezTo>
                    <a:cubicBezTo>
                      <a:pt x="166" y="78"/>
                      <a:pt x="162" y="83"/>
                      <a:pt x="157" y="83"/>
                    </a:cubicBezTo>
                    <a:cubicBezTo>
                      <a:pt x="156" y="83"/>
                      <a:pt x="156" y="83"/>
                      <a:pt x="155" y="83"/>
                    </a:cubicBezTo>
                    <a:cubicBezTo>
                      <a:pt x="150" y="83"/>
                      <a:pt x="146" y="80"/>
                      <a:pt x="146" y="75"/>
                    </a:cubicBezTo>
                    <a:close/>
                    <a:moveTo>
                      <a:pt x="15" y="55"/>
                    </a:moveTo>
                    <a:cubicBezTo>
                      <a:pt x="10" y="53"/>
                      <a:pt x="9" y="46"/>
                      <a:pt x="11" y="42"/>
                    </a:cubicBezTo>
                    <a:cubicBezTo>
                      <a:pt x="14" y="37"/>
                      <a:pt x="20" y="35"/>
                      <a:pt x="25" y="38"/>
                    </a:cubicBezTo>
                    <a:cubicBezTo>
                      <a:pt x="30" y="41"/>
                      <a:pt x="32" y="47"/>
                      <a:pt x="29" y="51"/>
                    </a:cubicBezTo>
                    <a:cubicBezTo>
                      <a:pt x="27" y="55"/>
                      <a:pt x="24" y="57"/>
                      <a:pt x="20" y="57"/>
                    </a:cubicBezTo>
                    <a:cubicBezTo>
                      <a:pt x="18" y="57"/>
                      <a:pt x="17" y="56"/>
                      <a:pt x="15" y="55"/>
                    </a:cubicBezTo>
                    <a:close/>
                    <a:moveTo>
                      <a:pt x="129" y="40"/>
                    </a:moveTo>
                    <a:cubicBezTo>
                      <a:pt x="126" y="36"/>
                      <a:pt x="126" y="29"/>
                      <a:pt x="130" y="25"/>
                    </a:cubicBezTo>
                    <a:cubicBezTo>
                      <a:pt x="134" y="22"/>
                      <a:pt x="140" y="22"/>
                      <a:pt x="144" y="26"/>
                    </a:cubicBezTo>
                    <a:cubicBezTo>
                      <a:pt x="148" y="30"/>
                      <a:pt x="148" y="36"/>
                      <a:pt x="143" y="40"/>
                    </a:cubicBezTo>
                    <a:cubicBezTo>
                      <a:pt x="142" y="42"/>
                      <a:pt x="139" y="43"/>
                      <a:pt x="137" y="43"/>
                    </a:cubicBezTo>
                    <a:cubicBezTo>
                      <a:pt x="134" y="43"/>
                      <a:pt x="131" y="42"/>
                      <a:pt x="129" y="40"/>
                    </a:cubicBezTo>
                    <a:close/>
                    <a:moveTo>
                      <a:pt x="44" y="20"/>
                    </a:moveTo>
                    <a:cubicBezTo>
                      <a:pt x="42" y="15"/>
                      <a:pt x="44" y="9"/>
                      <a:pt x="49" y="7"/>
                    </a:cubicBezTo>
                    <a:cubicBezTo>
                      <a:pt x="54" y="5"/>
                      <a:pt x="60" y="7"/>
                      <a:pt x="62" y="12"/>
                    </a:cubicBezTo>
                    <a:cubicBezTo>
                      <a:pt x="64" y="17"/>
                      <a:pt x="62" y="21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6" y="25"/>
                      <a:pt x="54" y="26"/>
                      <a:pt x="53" y="26"/>
                    </a:cubicBezTo>
                    <a:cubicBezTo>
                      <a:pt x="49" y="26"/>
                      <a:pt x="46" y="24"/>
                      <a:pt x="44" y="20"/>
                    </a:cubicBezTo>
                    <a:close/>
                    <a:moveTo>
                      <a:pt x="96" y="21"/>
                    </a:moveTo>
                    <a:cubicBezTo>
                      <a:pt x="96" y="21"/>
                      <a:pt x="96" y="21"/>
                      <a:pt x="96" y="21"/>
                    </a:cubicBezTo>
                    <a:cubicBezTo>
                      <a:pt x="90" y="20"/>
                      <a:pt x="87" y="14"/>
                      <a:pt x="88" y="9"/>
                    </a:cubicBezTo>
                    <a:cubicBezTo>
                      <a:pt x="89" y="3"/>
                      <a:pt x="94" y="0"/>
                      <a:pt x="100" y="1"/>
                    </a:cubicBezTo>
                    <a:cubicBezTo>
                      <a:pt x="105" y="2"/>
                      <a:pt x="108" y="7"/>
                      <a:pt x="107" y="13"/>
                    </a:cubicBezTo>
                    <a:cubicBezTo>
                      <a:pt x="106" y="18"/>
                      <a:pt x="102" y="21"/>
                      <a:pt x="98" y="21"/>
                    </a:cubicBezTo>
                    <a:cubicBezTo>
                      <a:pt x="97" y="21"/>
                      <a:pt x="96" y="21"/>
                      <a:pt x="96" y="2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1" name="Freeform 36">
                <a:extLst>
                  <a:ext uri="{FF2B5EF4-FFF2-40B4-BE49-F238E27FC236}">
                    <a16:creationId xmlns:a16="http://schemas.microsoft.com/office/drawing/2014/main" id="{BE63F65A-C63C-4BCE-8384-091A9D457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5897" y="2147440"/>
                <a:ext cx="238790" cy="236250"/>
              </a:xfrm>
              <a:custGeom>
                <a:avLst/>
                <a:gdLst>
                  <a:gd name="T0" fmla="*/ 4 w 119"/>
                  <a:gd name="T1" fmla="*/ 66 h 118"/>
                  <a:gd name="T2" fmla="*/ 53 w 119"/>
                  <a:gd name="T3" fmla="*/ 3 h 118"/>
                  <a:gd name="T4" fmla="*/ 115 w 119"/>
                  <a:gd name="T5" fmla="*/ 53 h 118"/>
                  <a:gd name="T6" fmla="*/ 66 w 119"/>
                  <a:gd name="T7" fmla="*/ 115 h 118"/>
                  <a:gd name="T8" fmla="*/ 4 w 119"/>
                  <a:gd name="T9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18">
                    <a:moveTo>
                      <a:pt x="4" y="66"/>
                    </a:moveTo>
                    <a:cubicBezTo>
                      <a:pt x="0" y="35"/>
                      <a:pt x="22" y="7"/>
                      <a:pt x="53" y="3"/>
                    </a:cubicBezTo>
                    <a:cubicBezTo>
                      <a:pt x="84" y="0"/>
                      <a:pt x="111" y="22"/>
                      <a:pt x="115" y="53"/>
                    </a:cubicBezTo>
                    <a:cubicBezTo>
                      <a:pt x="119" y="83"/>
                      <a:pt x="97" y="111"/>
                      <a:pt x="66" y="115"/>
                    </a:cubicBezTo>
                    <a:cubicBezTo>
                      <a:pt x="35" y="118"/>
                      <a:pt x="8" y="96"/>
                      <a:pt x="4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2" name="Freeform 37">
                <a:extLst>
                  <a:ext uri="{FF2B5EF4-FFF2-40B4-BE49-F238E27FC236}">
                    <a16:creationId xmlns:a16="http://schemas.microsoft.com/office/drawing/2014/main" id="{DC4D6A79-1212-4B3C-A1CA-52C5F8BE0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1139" y="1773166"/>
                <a:ext cx="975483" cy="321774"/>
              </a:xfrm>
              <a:custGeom>
                <a:avLst/>
                <a:gdLst>
                  <a:gd name="T0" fmla="*/ 118 w 487"/>
                  <a:gd name="T1" fmla="*/ 149 h 161"/>
                  <a:gd name="T2" fmla="*/ 112 w 487"/>
                  <a:gd name="T3" fmla="*/ 98 h 161"/>
                  <a:gd name="T4" fmla="*/ 377 w 487"/>
                  <a:gd name="T5" fmla="*/ 67 h 161"/>
                  <a:gd name="T6" fmla="*/ 383 w 487"/>
                  <a:gd name="T7" fmla="*/ 118 h 161"/>
                  <a:gd name="T8" fmla="*/ 487 w 487"/>
                  <a:gd name="T9" fmla="*/ 105 h 161"/>
                  <a:gd name="T10" fmla="*/ 486 w 487"/>
                  <a:gd name="T11" fmla="*/ 87 h 161"/>
                  <a:gd name="T12" fmla="*/ 384 w 487"/>
                  <a:gd name="T13" fmla="*/ 6 h 161"/>
                  <a:gd name="T14" fmla="*/ 86 w 487"/>
                  <a:gd name="T15" fmla="*/ 41 h 161"/>
                  <a:gd name="T16" fmla="*/ 6 w 487"/>
                  <a:gd name="T17" fmla="*/ 143 h 161"/>
                  <a:gd name="T18" fmla="*/ 10 w 487"/>
                  <a:gd name="T19" fmla="*/ 161 h 161"/>
                  <a:gd name="T20" fmla="*/ 118 w 487"/>
                  <a:gd name="T21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7" h="161">
                    <a:moveTo>
                      <a:pt x="118" y="149"/>
                    </a:moveTo>
                    <a:cubicBezTo>
                      <a:pt x="112" y="98"/>
                      <a:pt x="112" y="98"/>
                      <a:pt x="112" y="98"/>
                    </a:cubicBezTo>
                    <a:cubicBezTo>
                      <a:pt x="377" y="67"/>
                      <a:pt x="377" y="67"/>
                      <a:pt x="377" y="67"/>
                    </a:cubicBezTo>
                    <a:cubicBezTo>
                      <a:pt x="383" y="118"/>
                      <a:pt x="383" y="118"/>
                      <a:pt x="383" y="118"/>
                    </a:cubicBezTo>
                    <a:cubicBezTo>
                      <a:pt x="487" y="105"/>
                      <a:pt x="487" y="105"/>
                      <a:pt x="487" y="105"/>
                    </a:cubicBezTo>
                    <a:cubicBezTo>
                      <a:pt x="487" y="99"/>
                      <a:pt x="487" y="93"/>
                      <a:pt x="486" y="87"/>
                    </a:cubicBezTo>
                    <a:cubicBezTo>
                      <a:pt x="480" y="36"/>
                      <a:pt x="435" y="0"/>
                      <a:pt x="384" y="6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36" y="47"/>
                      <a:pt x="0" y="93"/>
                      <a:pt x="6" y="143"/>
                    </a:cubicBezTo>
                    <a:cubicBezTo>
                      <a:pt x="6" y="149"/>
                      <a:pt x="8" y="156"/>
                      <a:pt x="10" y="161"/>
                    </a:cubicBezTo>
                    <a:lnTo>
                      <a:pt x="118" y="1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3" name="Freeform 38">
                <a:extLst>
                  <a:ext uri="{FF2B5EF4-FFF2-40B4-BE49-F238E27FC236}">
                    <a16:creationId xmlns:a16="http://schemas.microsoft.com/office/drawing/2014/main" id="{2BC19208-1470-441F-8947-F586FF823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1300" y="2012803"/>
                <a:ext cx="226935" cy="82137"/>
              </a:xfrm>
              <a:custGeom>
                <a:avLst/>
                <a:gdLst>
                  <a:gd name="T0" fmla="*/ 0 w 113"/>
                  <a:gd name="T1" fmla="*/ 12 h 41"/>
                  <a:gd name="T2" fmla="*/ 1 w 113"/>
                  <a:gd name="T3" fmla="*/ 23 h 41"/>
                  <a:gd name="T4" fmla="*/ 5 w 113"/>
                  <a:gd name="T5" fmla="*/ 41 h 41"/>
                  <a:gd name="T6" fmla="*/ 113 w 113"/>
                  <a:gd name="T7" fmla="*/ 29 h 41"/>
                  <a:gd name="T8" fmla="*/ 109 w 113"/>
                  <a:gd name="T9" fmla="*/ 0 h 41"/>
                  <a:gd name="T10" fmla="*/ 0 w 113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41">
                    <a:moveTo>
                      <a:pt x="0" y="12"/>
                    </a:moveTo>
                    <a:cubicBezTo>
                      <a:pt x="0" y="16"/>
                      <a:pt x="0" y="20"/>
                      <a:pt x="1" y="23"/>
                    </a:cubicBezTo>
                    <a:cubicBezTo>
                      <a:pt x="1" y="29"/>
                      <a:pt x="3" y="36"/>
                      <a:pt x="5" y="4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4" name="Freeform 39">
                <a:extLst>
                  <a:ext uri="{FF2B5EF4-FFF2-40B4-BE49-F238E27FC236}">
                    <a16:creationId xmlns:a16="http://schemas.microsoft.com/office/drawing/2014/main" id="{D0E1C789-FA9F-425B-A374-0FA68F4DD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0695" y="1924739"/>
                <a:ext cx="215927" cy="84677"/>
              </a:xfrm>
              <a:custGeom>
                <a:avLst/>
                <a:gdLst>
                  <a:gd name="T0" fmla="*/ 0 w 108"/>
                  <a:gd name="T1" fmla="*/ 13 h 42"/>
                  <a:gd name="T2" fmla="*/ 4 w 108"/>
                  <a:gd name="T3" fmla="*/ 42 h 42"/>
                  <a:gd name="T4" fmla="*/ 108 w 108"/>
                  <a:gd name="T5" fmla="*/ 29 h 42"/>
                  <a:gd name="T6" fmla="*/ 107 w 108"/>
                  <a:gd name="T7" fmla="*/ 11 h 42"/>
                  <a:gd name="T8" fmla="*/ 106 w 108"/>
                  <a:gd name="T9" fmla="*/ 0 h 42"/>
                  <a:gd name="T10" fmla="*/ 0 w 108"/>
                  <a:gd name="T11" fmla="*/ 1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42">
                    <a:moveTo>
                      <a:pt x="0" y="13"/>
                    </a:moveTo>
                    <a:cubicBezTo>
                      <a:pt x="4" y="42"/>
                      <a:pt x="4" y="42"/>
                      <a:pt x="4" y="42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8" y="23"/>
                      <a:pt x="108" y="17"/>
                      <a:pt x="107" y="11"/>
                    </a:cubicBezTo>
                    <a:cubicBezTo>
                      <a:pt x="107" y="7"/>
                      <a:pt x="106" y="4"/>
                      <a:pt x="106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5" name="Freeform 40">
                <a:extLst>
                  <a:ext uri="{FF2B5EF4-FFF2-40B4-BE49-F238E27FC236}">
                    <a16:creationId xmlns:a16="http://schemas.microsoft.com/office/drawing/2014/main" id="{E041D1EC-167A-4E31-8594-4413DE125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9767" y="4669133"/>
                <a:ext cx="538548" cy="258266"/>
              </a:xfrm>
              <a:custGeom>
                <a:avLst/>
                <a:gdLst>
                  <a:gd name="T0" fmla="*/ 264 w 269"/>
                  <a:gd name="T1" fmla="*/ 129 h 129"/>
                  <a:gd name="T2" fmla="*/ 267 w 269"/>
                  <a:gd name="T3" fmla="*/ 120 h 129"/>
                  <a:gd name="T4" fmla="*/ 266 w 269"/>
                  <a:gd name="T5" fmla="*/ 95 h 129"/>
                  <a:gd name="T6" fmla="*/ 261 w 269"/>
                  <a:gd name="T7" fmla="*/ 82 h 129"/>
                  <a:gd name="T8" fmla="*/ 251 w 269"/>
                  <a:gd name="T9" fmla="*/ 70 h 129"/>
                  <a:gd name="T10" fmla="*/ 210 w 269"/>
                  <a:gd name="T11" fmla="*/ 56 h 129"/>
                  <a:gd name="T12" fmla="*/ 167 w 269"/>
                  <a:gd name="T13" fmla="*/ 23 h 129"/>
                  <a:gd name="T14" fmla="*/ 155 w 269"/>
                  <a:gd name="T15" fmla="*/ 25 h 129"/>
                  <a:gd name="T16" fmla="*/ 146 w 269"/>
                  <a:gd name="T17" fmla="*/ 13 h 129"/>
                  <a:gd name="T18" fmla="*/ 136 w 269"/>
                  <a:gd name="T19" fmla="*/ 6 h 129"/>
                  <a:gd name="T20" fmla="*/ 113 w 269"/>
                  <a:gd name="T21" fmla="*/ 0 h 129"/>
                  <a:gd name="T22" fmla="*/ 80 w 269"/>
                  <a:gd name="T23" fmla="*/ 15 h 129"/>
                  <a:gd name="T24" fmla="*/ 67 w 269"/>
                  <a:gd name="T25" fmla="*/ 48 h 129"/>
                  <a:gd name="T26" fmla="*/ 68 w 269"/>
                  <a:gd name="T27" fmla="*/ 58 h 129"/>
                  <a:gd name="T28" fmla="*/ 65 w 269"/>
                  <a:gd name="T29" fmla="*/ 57 h 129"/>
                  <a:gd name="T30" fmla="*/ 36 w 269"/>
                  <a:gd name="T31" fmla="*/ 89 h 129"/>
                  <a:gd name="T32" fmla="*/ 17 w 269"/>
                  <a:gd name="T33" fmla="*/ 98 h 129"/>
                  <a:gd name="T34" fmla="*/ 0 w 269"/>
                  <a:gd name="T35" fmla="*/ 125 h 129"/>
                  <a:gd name="T36" fmla="*/ 264 w 269"/>
                  <a:gd name="T3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129">
                    <a:moveTo>
                      <a:pt x="264" y="129"/>
                    </a:moveTo>
                    <a:cubicBezTo>
                      <a:pt x="265" y="126"/>
                      <a:pt x="266" y="123"/>
                      <a:pt x="267" y="120"/>
                    </a:cubicBezTo>
                    <a:cubicBezTo>
                      <a:pt x="269" y="112"/>
                      <a:pt x="269" y="104"/>
                      <a:pt x="266" y="95"/>
                    </a:cubicBezTo>
                    <a:cubicBezTo>
                      <a:pt x="265" y="90"/>
                      <a:pt x="263" y="86"/>
                      <a:pt x="261" y="82"/>
                    </a:cubicBezTo>
                    <a:cubicBezTo>
                      <a:pt x="258" y="78"/>
                      <a:pt x="255" y="74"/>
                      <a:pt x="251" y="70"/>
                    </a:cubicBezTo>
                    <a:cubicBezTo>
                      <a:pt x="240" y="60"/>
                      <a:pt x="225" y="55"/>
                      <a:pt x="210" y="56"/>
                    </a:cubicBezTo>
                    <a:cubicBezTo>
                      <a:pt x="205" y="37"/>
                      <a:pt x="187" y="23"/>
                      <a:pt x="167" y="23"/>
                    </a:cubicBezTo>
                    <a:cubicBezTo>
                      <a:pt x="163" y="23"/>
                      <a:pt x="159" y="23"/>
                      <a:pt x="155" y="25"/>
                    </a:cubicBezTo>
                    <a:cubicBezTo>
                      <a:pt x="153" y="20"/>
                      <a:pt x="150" y="16"/>
                      <a:pt x="146" y="13"/>
                    </a:cubicBezTo>
                    <a:cubicBezTo>
                      <a:pt x="143" y="11"/>
                      <a:pt x="139" y="8"/>
                      <a:pt x="136" y="6"/>
                    </a:cubicBezTo>
                    <a:cubicBezTo>
                      <a:pt x="129" y="2"/>
                      <a:pt x="121" y="0"/>
                      <a:pt x="113" y="0"/>
                    </a:cubicBezTo>
                    <a:cubicBezTo>
                      <a:pt x="100" y="0"/>
                      <a:pt x="88" y="6"/>
                      <a:pt x="80" y="15"/>
                    </a:cubicBezTo>
                    <a:cubicBezTo>
                      <a:pt x="71" y="24"/>
                      <a:pt x="66" y="36"/>
                      <a:pt x="67" y="48"/>
                    </a:cubicBezTo>
                    <a:cubicBezTo>
                      <a:pt x="67" y="51"/>
                      <a:pt x="67" y="54"/>
                      <a:pt x="68" y="58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44" y="57"/>
                      <a:pt x="35" y="73"/>
                      <a:pt x="36" y="89"/>
                    </a:cubicBezTo>
                    <a:cubicBezTo>
                      <a:pt x="29" y="91"/>
                      <a:pt x="23" y="93"/>
                      <a:pt x="17" y="98"/>
                    </a:cubicBezTo>
                    <a:cubicBezTo>
                      <a:pt x="8" y="105"/>
                      <a:pt x="1" y="115"/>
                      <a:pt x="0" y="125"/>
                    </a:cubicBezTo>
                    <a:lnTo>
                      <a:pt x="264" y="12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6" name="Freeform 41">
                <a:extLst>
                  <a:ext uri="{FF2B5EF4-FFF2-40B4-BE49-F238E27FC236}">
                    <a16:creationId xmlns:a16="http://schemas.microsoft.com/office/drawing/2014/main" id="{B98AF3F5-FF3A-4FB7-BF78-627C22469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97832" y="5260181"/>
                <a:ext cx="398830" cy="398831"/>
              </a:xfrm>
              <a:custGeom>
                <a:avLst/>
                <a:gdLst>
                  <a:gd name="T0" fmla="*/ 127 w 199"/>
                  <a:gd name="T1" fmla="*/ 183 h 199"/>
                  <a:gd name="T2" fmla="*/ 15 w 199"/>
                  <a:gd name="T3" fmla="*/ 127 h 199"/>
                  <a:gd name="T4" fmla="*/ 71 w 199"/>
                  <a:gd name="T5" fmla="*/ 15 h 199"/>
                  <a:gd name="T6" fmla="*/ 183 w 199"/>
                  <a:gd name="T7" fmla="*/ 71 h 199"/>
                  <a:gd name="T8" fmla="*/ 127 w 199"/>
                  <a:gd name="T9" fmla="*/ 183 h 199"/>
                  <a:gd name="T10" fmla="*/ 76 w 199"/>
                  <a:gd name="T11" fmla="*/ 32 h 199"/>
                  <a:gd name="T12" fmla="*/ 32 w 199"/>
                  <a:gd name="T13" fmla="*/ 122 h 199"/>
                  <a:gd name="T14" fmla="*/ 122 w 199"/>
                  <a:gd name="T15" fmla="*/ 167 h 199"/>
                  <a:gd name="T16" fmla="*/ 166 w 199"/>
                  <a:gd name="T17" fmla="*/ 77 h 199"/>
                  <a:gd name="T18" fmla="*/ 76 w 199"/>
                  <a:gd name="T19" fmla="*/ 3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9" h="199">
                    <a:moveTo>
                      <a:pt x="127" y="183"/>
                    </a:moveTo>
                    <a:cubicBezTo>
                      <a:pt x="81" y="199"/>
                      <a:pt x="31" y="174"/>
                      <a:pt x="15" y="127"/>
                    </a:cubicBezTo>
                    <a:cubicBezTo>
                      <a:pt x="0" y="81"/>
                      <a:pt x="25" y="31"/>
                      <a:pt x="71" y="15"/>
                    </a:cubicBezTo>
                    <a:cubicBezTo>
                      <a:pt x="117" y="0"/>
                      <a:pt x="167" y="25"/>
                      <a:pt x="183" y="71"/>
                    </a:cubicBezTo>
                    <a:cubicBezTo>
                      <a:pt x="199" y="117"/>
                      <a:pt x="174" y="167"/>
                      <a:pt x="127" y="183"/>
                    </a:cubicBezTo>
                    <a:close/>
                    <a:moveTo>
                      <a:pt x="76" y="32"/>
                    </a:moveTo>
                    <a:cubicBezTo>
                      <a:pt x="39" y="44"/>
                      <a:pt x="19" y="85"/>
                      <a:pt x="32" y="122"/>
                    </a:cubicBezTo>
                    <a:cubicBezTo>
                      <a:pt x="44" y="159"/>
                      <a:pt x="85" y="179"/>
                      <a:pt x="122" y="167"/>
                    </a:cubicBezTo>
                    <a:cubicBezTo>
                      <a:pt x="159" y="154"/>
                      <a:pt x="179" y="114"/>
                      <a:pt x="166" y="77"/>
                    </a:cubicBezTo>
                    <a:cubicBezTo>
                      <a:pt x="154" y="39"/>
                      <a:pt x="114" y="19"/>
                      <a:pt x="76" y="3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7" name="Freeform 42">
                <a:extLst>
                  <a:ext uri="{FF2B5EF4-FFF2-40B4-BE49-F238E27FC236}">
                    <a16:creationId xmlns:a16="http://schemas.microsoft.com/office/drawing/2014/main" id="{8DBEEFCF-35D4-4B53-91D7-425F20AD2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0291" y="5354173"/>
                <a:ext cx="202379" cy="204073"/>
              </a:xfrm>
              <a:custGeom>
                <a:avLst/>
                <a:gdLst>
                  <a:gd name="T0" fmla="*/ 88 w 101"/>
                  <a:gd name="T1" fmla="*/ 28 h 102"/>
                  <a:gd name="T2" fmla="*/ 56 w 101"/>
                  <a:gd name="T3" fmla="*/ 39 h 102"/>
                  <a:gd name="T4" fmla="*/ 45 w 101"/>
                  <a:gd name="T5" fmla="*/ 8 h 102"/>
                  <a:gd name="T6" fmla="*/ 33 w 101"/>
                  <a:gd name="T7" fmla="*/ 2 h 102"/>
                  <a:gd name="T8" fmla="*/ 27 w 101"/>
                  <a:gd name="T9" fmla="*/ 14 h 102"/>
                  <a:gd name="T10" fmla="*/ 37 w 101"/>
                  <a:gd name="T11" fmla="*/ 45 h 102"/>
                  <a:gd name="T12" fmla="*/ 7 w 101"/>
                  <a:gd name="T13" fmla="*/ 55 h 102"/>
                  <a:gd name="T14" fmla="*/ 1 w 101"/>
                  <a:gd name="T15" fmla="*/ 67 h 102"/>
                  <a:gd name="T16" fmla="*/ 13 w 101"/>
                  <a:gd name="T17" fmla="*/ 73 h 102"/>
                  <a:gd name="T18" fmla="*/ 44 w 101"/>
                  <a:gd name="T19" fmla="*/ 63 h 102"/>
                  <a:gd name="T20" fmla="*/ 54 w 101"/>
                  <a:gd name="T21" fmla="*/ 94 h 102"/>
                  <a:gd name="T22" fmla="*/ 66 w 101"/>
                  <a:gd name="T23" fmla="*/ 100 h 102"/>
                  <a:gd name="T24" fmla="*/ 72 w 101"/>
                  <a:gd name="T25" fmla="*/ 88 h 102"/>
                  <a:gd name="T26" fmla="*/ 62 w 101"/>
                  <a:gd name="T27" fmla="*/ 57 h 102"/>
                  <a:gd name="T28" fmla="*/ 94 w 101"/>
                  <a:gd name="T29" fmla="*/ 46 h 102"/>
                  <a:gd name="T30" fmla="*/ 100 w 101"/>
                  <a:gd name="T31" fmla="*/ 34 h 102"/>
                  <a:gd name="T32" fmla="*/ 88 w 101"/>
                  <a:gd name="T33" fmla="*/ 2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02">
                    <a:moveTo>
                      <a:pt x="88" y="28"/>
                    </a:moveTo>
                    <a:cubicBezTo>
                      <a:pt x="56" y="39"/>
                      <a:pt x="56" y="39"/>
                      <a:pt x="56" y="3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3" y="3"/>
                      <a:pt x="38" y="0"/>
                      <a:pt x="33" y="2"/>
                    </a:cubicBezTo>
                    <a:cubicBezTo>
                      <a:pt x="28" y="3"/>
                      <a:pt x="25" y="9"/>
                      <a:pt x="27" y="1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2" y="57"/>
                      <a:pt x="0" y="62"/>
                      <a:pt x="1" y="67"/>
                    </a:cubicBezTo>
                    <a:cubicBezTo>
                      <a:pt x="3" y="72"/>
                      <a:pt x="8" y="75"/>
                      <a:pt x="13" y="7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6" y="99"/>
                      <a:pt x="61" y="102"/>
                      <a:pt x="66" y="100"/>
                    </a:cubicBezTo>
                    <a:cubicBezTo>
                      <a:pt x="71" y="98"/>
                      <a:pt x="74" y="93"/>
                      <a:pt x="72" y="88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9" y="45"/>
                      <a:pt x="101" y="39"/>
                      <a:pt x="100" y="34"/>
                    </a:cubicBezTo>
                    <a:cubicBezTo>
                      <a:pt x="98" y="29"/>
                      <a:pt x="92" y="26"/>
                      <a:pt x="88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8" name="Freeform 43">
                <a:extLst>
                  <a:ext uri="{FF2B5EF4-FFF2-40B4-BE49-F238E27FC236}">
                    <a16:creationId xmlns:a16="http://schemas.microsoft.com/office/drawing/2014/main" id="{8249EA57-BDA1-4F76-8717-2246DA9AB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4651351"/>
                <a:ext cx="446250" cy="796814"/>
              </a:xfrm>
              <a:custGeom>
                <a:avLst/>
                <a:gdLst>
                  <a:gd name="T0" fmla="*/ 163 w 223"/>
                  <a:gd name="T1" fmla="*/ 0 h 398"/>
                  <a:gd name="T2" fmla="*/ 163 w 223"/>
                  <a:gd name="T3" fmla="*/ 2 h 398"/>
                  <a:gd name="T4" fmla="*/ 163 w 223"/>
                  <a:gd name="T5" fmla="*/ 3 h 398"/>
                  <a:gd name="T6" fmla="*/ 162 w 223"/>
                  <a:gd name="T7" fmla="*/ 4 h 398"/>
                  <a:gd name="T8" fmla="*/ 162 w 223"/>
                  <a:gd name="T9" fmla="*/ 5 h 398"/>
                  <a:gd name="T10" fmla="*/ 161 w 223"/>
                  <a:gd name="T11" fmla="*/ 7 h 398"/>
                  <a:gd name="T12" fmla="*/ 1 w 223"/>
                  <a:gd name="T13" fmla="*/ 394 h 398"/>
                  <a:gd name="T14" fmla="*/ 0 w 223"/>
                  <a:gd name="T15" fmla="*/ 398 h 398"/>
                  <a:gd name="T16" fmla="*/ 0 w 223"/>
                  <a:gd name="T17" fmla="*/ 398 h 398"/>
                  <a:gd name="T18" fmla="*/ 2 w 223"/>
                  <a:gd name="T19" fmla="*/ 394 h 398"/>
                  <a:gd name="T20" fmla="*/ 0 w 223"/>
                  <a:gd name="T21" fmla="*/ 398 h 398"/>
                  <a:gd name="T22" fmla="*/ 223 w 223"/>
                  <a:gd name="T23" fmla="*/ 258 h 398"/>
                  <a:gd name="T24" fmla="*/ 163 w 223"/>
                  <a:gd name="T25" fmla="*/ 0 h 398"/>
                  <a:gd name="T26" fmla="*/ 163 w 223"/>
                  <a:gd name="T27" fmla="*/ 0 h 398"/>
                  <a:gd name="T28" fmla="*/ 163 w 223"/>
                  <a:gd name="T29" fmla="*/ 2 h 398"/>
                  <a:gd name="T30" fmla="*/ 163 w 223"/>
                  <a:gd name="T31" fmla="*/ 3 h 398"/>
                  <a:gd name="T32" fmla="*/ 162 w 223"/>
                  <a:gd name="T33" fmla="*/ 4 h 398"/>
                  <a:gd name="T34" fmla="*/ 162 w 223"/>
                  <a:gd name="T35" fmla="*/ 5 h 398"/>
                  <a:gd name="T36" fmla="*/ 161 w 223"/>
                  <a:gd name="T37" fmla="*/ 7 h 398"/>
                  <a:gd name="T38" fmla="*/ 162 w 223"/>
                  <a:gd name="T39" fmla="*/ 5 h 398"/>
                  <a:gd name="T40" fmla="*/ 162 w 223"/>
                  <a:gd name="T41" fmla="*/ 4 h 398"/>
                  <a:gd name="T42" fmla="*/ 163 w 223"/>
                  <a:gd name="T43" fmla="*/ 3 h 398"/>
                  <a:gd name="T44" fmla="*/ 163 w 223"/>
                  <a:gd name="T45" fmla="*/ 2 h 398"/>
                  <a:gd name="T46" fmla="*/ 163 w 223"/>
                  <a:gd name="T47" fmla="*/ 0 h 398"/>
                  <a:gd name="T48" fmla="*/ 163 w 223"/>
                  <a:gd name="T49" fmla="*/ 0 h 398"/>
                  <a:gd name="T50" fmla="*/ 163 w 223"/>
                  <a:gd name="T51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3" h="398">
                    <a:moveTo>
                      <a:pt x="163" y="0"/>
                    </a:move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2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1" y="6"/>
                      <a:pt x="161" y="7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5"/>
                      <a:pt x="0" y="397"/>
                      <a:pt x="0" y="398"/>
                    </a:cubicBezTo>
                    <a:cubicBezTo>
                      <a:pt x="0" y="398"/>
                      <a:pt x="0" y="398"/>
                      <a:pt x="0" y="398"/>
                    </a:cubicBezTo>
                    <a:cubicBezTo>
                      <a:pt x="0" y="396"/>
                      <a:pt x="1" y="395"/>
                      <a:pt x="2" y="394"/>
                    </a:cubicBezTo>
                    <a:cubicBezTo>
                      <a:pt x="1" y="395"/>
                      <a:pt x="0" y="396"/>
                      <a:pt x="0" y="398"/>
                    </a:cubicBezTo>
                    <a:cubicBezTo>
                      <a:pt x="223" y="258"/>
                      <a:pt x="223" y="258"/>
                      <a:pt x="223" y="258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"/>
                      <a:pt x="163" y="1"/>
                      <a:pt x="163" y="2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63" y="3"/>
                      <a:pt x="162" y="4"/>
                      <a:pt x="162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2" y="6"/>
                      <a:pt x="162" y="7"/>
                      <a:pt x="161" y="7"/>
                    </a:cubicBezTo>
                    <a:cubicBezTo>
                      <a:pt x="162" y="7"/>
                      <a:pt x="162" y="6"/>
                      <a:pt x="162" y="5"/>
                    </a:cubicBez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4"/>
                      <a:pt x="163" y="3"/>
                      <a:pt x="163" y="3"/>
                    </a:cubicBezTo>
                    <a:cubicBezTo>
                      <a:pt x="163" y="2"/>
                      <a:pt x="163" y="2"/>
                      <a:pt x="163" y="2"/>
                    </a:cubicBezTo>
                    <a:cubicBezTo>
                      <a:pt x="163" y="1"/>
                      <a:pt x="163" y="1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0"/>
                      <a:pt x="163" y="0"/>
                      <a:pt x="16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9" name="Freeform 44">
                <a:extLst>
                  <a:ext uri="{FF2B5EF4-FFF2-40B4-BE49-F238E27FC236}">
                    <a16:creationId xmlns:a16="http://schemas.microsoft.com/office/drawing/2014/main" id="{4CAB0DE1-D9C7-479A-AB02-93EE0F93D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436" y="4403246"/>
                <a:ext cx="881492" cy="1071169"/>
              </a:xfrm>
              <a:custGeom>
                <a:avLst/>
                <a:gdLst>
                  <a:gd name="T0" fmla="*/ 263 w 440"/>
                  <a:gd name="T1" fmla="*/ 513 h 535"/>
                  <a:gd name="T2" fmla="*/ 263 w 440"/>
                  <a:gd name="T3" fmla="*/ 514 h 535"/>
                  <a:gd name="T4" fmla="*/ 251 w 440"/>
                  <a:gd name="T5" fmla="*/ 452 h 535"/>
                  <a:gd name="T6" fmla="*/ 220 w 440"/>
                  <a:gd name="T7" fmla="*/ 269 h 535"/>
                  <a:gd name="T8" fmla="*/ 374 w 440"/>
                  <a:gd name="T9" fmla="*/ 154 h 535"/>
                  <a:gd name="T10" fmla="*/ 440 w 440"/>
                  <a:gd name="T11" fmla="*/ 113 h 535"/>
                  <a:gd name="T12" fmla="*/ 440 w 440"/>
                  <a:gd name="T13" fmla="*/ 112 h 535"/>
                  <a:gd name="T14" fmla="*/ 439 w 440"/>
                  <a:gd name="T15" fmla="*/ 112 h 535"/>
                  <a:gd name="T16" fmla="*/ 439 w 440"/>
                  <a:gd name="T17" fmla="*/ 111 h 535"/>
                  <a:gd name="T18" fmla="*/ 439 w 440"/>
                  <a:gd name="T19" fmla="*/ 111 h 535"/>
                  <a:gd name="T20" fmla="*/ 428 w 440"/>
                  <a:gd name="T21" fmla="*/ 101 h 535"/>
                  <a:gd name="T22" fmla="*/ 195 w 440"/>
                  <a:gd name="T23" fmla="*/ 5 h 535"/>
                  <a:gd name="T24" fmla="*/ 164 w 440"/>
                  <a:gd name="T25" fmla="*/ 17 h 535"/>
                  <a:gd name="T26" fmla="*/ 5 w 440"/>
                  <a:gd name="T27" fmla="*/ 404 h 535"/>
                  <a:gd name="T28" fmla="*/ 17 w 440"/>
                  <a:gd name="T29" fmla="*/ 436 h 535"/>
                  <a:gd name="T30" fmla="*/ 250 w 440"/>
                  <a:gd name="T31" fmla="*/ 532 h 535"/>
                  <a:gd name="T32" fmla="*/ 269 w 440"/>
                  <a:gd name="T33" fmla="*/ 531 h 535"/>
                  <a:gd name="T34" fmla="*/ 267 w 440"/>
                  <a:gd name="T35" fmla="*/ 529 h 535"/>
                  <a:gd name="T36" fmla="*/ 268 w 440"/>
                  <a:gd name="T37" fmla="*/ 529 h 535"/>
                  <a:gd name="T38" fmla="*/ 264 w 440"/>
                  <a:gd name="T39" fmla="*/ 513 h 535"/>
                  <a:gd name="T40" fmla="*/ 263 w 440"/>
                  <a:gd name="T41" fmla="*/ 513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40" h="535">
                    <a:moveTo>
                      <a:pt x="263" y="513"/>
                    </a:moveTo>
                    <a:cubicBezTo>
                      <a:pt x="263" y="514"/>
                      <a:pt x="263" y="514"/>
                      <a:pt x="263" y="514"/>
                    </a:cubicBezTo>
                    <a:cubicBezTo>
                      <a:pt x="260" y="499"/>
                      <a:pt x="256" y="477"/>
                      <a:pt x="251" y="452"/>
                    </a:cubicBezTo>
                    <a:cubicBezTo>
                      <a:pt x="237" y="375"/>
                      <a:pt x="220" y="269"/>
                      <a:pt x="220" y="269"/>
                    </a:cubicBezTo>
                    <a:cubicBezTo>
                      <a:pt x="223" y="261"/>
                      <a:pt x="311" y="198"/>
                      <a:pt x="374" y="154"/>
                    </a:cubicBezTo>
                    <a:cubicBezTo>
                      <a:pt x="410" y="129"/>
                      <a:pt x="439" y="111"/>
                      <a:pt x="440" y="113"/>
                    </a:cubicBezTo>
                    <a:cubicBezTo>
                      <a:pt x="440" y="112"/>
                      <a:pt x="440" y="112"/>
                      <a:pt x="440" y="112"/>
                    </a:cubicBezTo>
                    <a:cubicBezTo>
                      <a:pt x="439" y="112"/>
                      <a:pt x="439" y="112"/>
                      <a:pt x="439" y="112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9" y="111"/>
                      <a:pt x="439" y="111"/>
                      <a:pt x="439" y="111"/>
                    </a:cubicBezTo>
                    <a:cubicBezTo>
                      <a:pt x="436" y="107"/>
                      <a:pt x="433" y="103"/>
                      <a:pt x="428" y="101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83" y="0"/>
                      <a:pt x="169" y="6"/>
                      <a:pt x="164" y="17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0" y="416"/>
                      <a:pt x="5" y="431"/>
                      <a:pt x="17" y="436"/>
                    </a:cubicBezTo>
                    <a:cubicBezTo>
                      <a:pt x="250" y="532"/>
                      <a:pt x="250" y="532"/>
                      <a:pt x="250" y="532"/>
                    </a:cubicBezTo>
                    <a:cubicBezTo>
                      <a:pt x="256" y="535"/>
                      <a:pt x="263" y="534"/>
                      <a:pt x="269" y="531"/>
                    </a:cubicBezTo>
                    <a:cubicBezTo>
                      <a:pt x="268" y="531"/>
                      <a:pt x="268" y="530"/>
                      <a:pt x="267" y="529"/>
                    </a:cubicBezTo>
                    <a:cubicBezTo>
                      <a:pt x="268" y="529"/>
                      <a:pt x="268" y="529"/>
                      <a:pt x="268" y="529"/>
                    </a:cubicBezTo>
                    <a:cubicBezTo>
                      <a:pt x="267" y="526"/>
                      <a:pt x="265" y="521"/>
                      <a:pt x="264" y="513"/>
                    </a:cubicBezTo>
                    <a:lnTo>
                      <a:pt x="263" y="51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0" name="Freeform 45">
                <a:extLst>
                  <a:ext uri="{FF2B5EF4-FFF2-40B4-BE49-F238E27FC236}">
                    <a16:creationId xmlns:a16="http://schemas.microsoft.com/office/drawing/2014/main" id="{10DE40EC-620F-4C2C-A795-AAB211D43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7278"/>
                <a:ext cx="1694" cy="169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1" name="Freeform 46">
                <a:extLst>
                  <a:ext uri="{FF2B5EF4-FFF2-40B4-BE49-F238E27FC236}">
                    <a16:creationId xmlns:a16="http://schemas.microsoft.com/office/drawing/2014/main" id="{53E264F7-3995-4E5C-8CC7-0092C5499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2" name="Freeform 47">
                <a:extLst>
                  <a:ext uri="{FF2B5EF4-FFF2-40B4-BE49-F238E27FC236}">
                    <a16:creationId xmlns:a16="http://schemas.microsoft.com/office/drawing/2014/main" id="{F71973AE-5A47-49F7-BF9A-EE432BFEC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3" name="Freeform 48">
                <a:extLst>
                  <a:ext uri="{FF2B5EF4-FFF2-40B4-BE49-F238E27FC236}">
                    <a16:creationId xmlns:a16="http://schemas.microsoft.com/office/drawing/2014/main" id="{002A4D95-29BC-40FD-9BCD-6AFD4738C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0544"/>
                <a:ext cx="3387" cy="7621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4" name="Freeform 49">
                <a:extLst>
                  <a:ext uri="{FF2B5EF4-FFF2-40B4-BE49-F238E27FC236}">
                    <a16:creationId xmlns:a16="http://schemas.microsoft.com/office/drawing/2014/main" id="{7CD3F270-BB15-4AF1-868D-B26C21D50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423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5" name="Freeform 50">
                <a:extLst>
                  <a:ext uri="{FF2B5EF4-FFF2-40B4-BE49-F238E27FC236}">
                    <a16:creationId xmlns:a16="http://schemas.microsoft.com/office/drawing/2014/main" id="{43AC510F-896C-451C-8B33-03A4FD3AB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9928" y="4661512"/>
                <a:ext cx="1694" cy="3387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6" name="Freeform 51">
                <a:extLst>
                  <a:ext uri="{FF2B5EF4-FFF2-40B4-BE49-F238E27FC236}">
                    <a16:creationId xmlns:a16="http://schemas.microsoft.com/office/drawing/2014/main" id="{A262CF8E-AFFE-42EC-A573-F5C60064E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7117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0 h 2"/>
                  <a:gd name="T3" fmla="*/ 0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7" name="Freeform 52">
                <a:extLst>
                  <a:ext uri="{FF2B5EF4-FFF2-40B4-BE49-F238E27FC236}">
                    <a16:creationId xmlns:a16="http://schemas.microsoft.com/office/drawing/2014/main" id="{FFD328E9-1172-417D-936E-1AC1905FA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8" name="Freeform 53">
                <a:extLst>
                  <a:ext uri="{FF2B5EF4-FFF2-40B4-BE49-F238E27FC236}">
                    <a16:creationId xmlns:a16="http://schemas.microsoft.com/office/drawing/2014/main" id="{389F2070-C641-4A3C-9434-AC3D92116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7307" y="54481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9" name="Freeform 54">
                <a:extLst>
                  <a:ext uri="{FF2B5EF4-FFF2-40B4-BE49-F238E27FC236}">
                    <a16:creationId xmlns:a16="http://schemas.microsoft.com/office/drawing/2014/main" id="{BEE62486-109D-4BFB-A602-18B2C8A41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0" name="Freeform 55">
                <a:extLst>
                  <a:ext uri="{FF2B5EF4-FFF2-40B4-BE49-F238E27FC236}">
                    <a16:creationId xmlns:a16="http://schemas.microsoft.com/office/drawing/2014/main" id="{9D8D63C7-65F4-45F8-B9C9-CA06367A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5585"/>
                <a:ext cx="0" cy="169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1" name="Freeform 56">
                <a:extLst>
                  <a:ext uri="{FF2B5EF4-FFF2-40B4-BE49-F238E27FC236}">
                    <a16:creationId xmlns:a16="http://schemas.microsoft.com/office/drawing/2014/main" id="{E2E4413D-6F51-4BC8-8960-55EE7A8E6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2" name="Freeform 57">
                <a:extLst>
                  <a:ext uri="{FF2B5EF4-FFF2-40B4-BE49-F238E27FC236}">
                    <a16:creationId xmlns:a16="http://schemas.microsoft.com/office/drawing/2014/main" id="{D06CC68F-FC0D-4673-800B-CFCB4E6B8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622" y="4658972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Freeform 58">
                <a:extLst>
                  <a:ext uri="{FF2B5EF4-FFF2-40B4-BE49-F238E27FC236}">
                    <a16:creationId xmlns:a16="http://schemas.microsoft.com/office/drawing/2014/main" id="{1302BD98-8733-445E-B156-94356AD2D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Freeform 59">
                <a:extLst>
                  <a:ext uri="{FF2B5EF4-FFF2-40B4-BE49-F238E27FC236}">
                    <a16:creationId xmlns:a16="http://schemas.microsoft.com/office/drawing/2014/main" id="{B1BCBAE8-C265-46F5-966A-5F2FF1E9D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513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Freeform 60">
                <a:extLst>
                  <a:ext uri="{FF2B5EF4-FFF2-40B4-BE49-F238E27FC236}">
                    <a16:creationId xmlns:a16="http://schemas.microsoft.com/office/drawing/2014/main" id="{FCBCBC23-013A-402F-AF4B-92477AFA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Freeform 61">
                <a:extLst>
                  <a:ext uri="{FF2B5EF4-FFF2-40B4-BE49-F238E27FC236}">
                    <a16:creationId xmlns:a16="http://schemas.microsoft.com/office/drawing/2014/main" id="{1C3F522C-CE5C-484F-B73C-C9253DDC7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8810"/>
                <a:ext cx="0" cy="2540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Freeform 62">
                <a:extLst>
                  <a:ext uri="{FF2B5EF4-FFF2-40B4-BE49-F238E27FC236}">
                    <a16:creationId xmlns:a16="http://schemas.microsoft.com/office/drawing/2014/main" id="{010D9B68-F2B8-4FC4-8399-B9F941D68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Freeform 63">
                <a:extLst>
                  <a:ext uri="{FF2B5EF4-FFF2-40B4-BE49-F238E27FC236}">
                    <a16:creationId xmlns:a16="http://schemas.microsoft.com/office/drawing/2014/main" id="{998085FF-6F17-44BF-B9E3-8655D5311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3315" y="4645423"/>
                <a:ext cx="0" cy="1694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Freeform 64">
                <a:extLst>
                  <a:ext uri="{FF2B5EF4-FFF2-40B4-BE49-F238E27FC236}">
                    <a16:creationId xmlns:a16="http://schemas.microsoft.com/office/drawing/2014/main" id="{45CA841F-DDB2-485C-90C1-C88EDBCDE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3114" y="4625101"/>
                <a:ext cx="380201" cy="839153"/>
              </a:xfrm>
              <a:custGeom>
                <a:avLst/>
                <a:gdLst>
                  <a:gd name="T0" fmla="*/ 27 w 190"/>
                  <a:gd name="T1" fmla="*/ 411 h 419"/>
                  <a:gd name="T2" fmla="*/ 28 w 190"/>
                  <a:gd name="T3" fmla="*/ 407 h 419"/>
                  <a:gd name="T4" fmla="*/ 188 w 190"/>
                  <a:gd name="T5" fmla="*/ 20 h 419"/>
                  <a:gd name="T6" fmla="*/ 189 w 190"/>
                  <a:gd name="T7" fmla="*/ 18 h 419"/>
                  <a:gd name="T8" fmla="*/ 189 w 190"/>
                  <a:gd name="T9" fmla="*/ 17 h 419"/>
                  <a:gd name="T10" fmla="*/ 190 w 190"/>
                  <a:gd name="T11" fmla="*/ 16 h 419"/>
                  <a:gd name="T12" fmla="*/ 190 w 190"/>
                  <a:gd name="T13" fmla="*/ 15 h 419"/>
                  <a:gd name="T14" fmla="*/ 190 w 190"/>
                  <a:gd name="T15" fmla="*/ 13 h 419"/>
                  <a:gd name="T16" fmla="*/ 190 w 190"/>
                  <a:gd name="T17" fmla="*/ 13 h 419"/>
                  <a:gd name="T18" fmla="*/ 190 w 190"/>
                  <a:gd name="T19" fmla="*/ 12 h 419"/>
                  <a:gd name="T20" fmla="*/ 190 w 190"/>
                  <a:gd name="T21" fmla="*/ 11 h 419"/>
                  <a:gd name="T22" fmla="*/ 190 w 190"/>
                  <a:gd name="T23" fmla="*/ 10 h 419"/>
                  <a:gd name="T24" fmla="*/ 190 w 190"/>
                  <a:gd name="T25" fmla="*/ 9 h 419"/>
                  <a:gd name="T26" fmla="*/ 190 w 190"/>
                  <a:gd name="T27" fmla="*/ 8 h 419"/>
                  <a:gd name="T28" fmla="*/ 189 w 190"/>
                  <a:gd name="T29" fmla="*/ 6 h 419"/>
                  <a:gd name="T30" fmla="*/ 189 w 190"/>
                  <a:gd name="T31" fmla="*/ 5 h 419"/>
                  <a:gd name="T32" fmla="*/ 189 w 190"/>
                  <a:gd name="T33" fmla="*/ 4 h 419"/>
                  <a:gd name="T34" fmla="*/ 188 w 190"/>
                  <a:gd name="T35" fmla="*/ 3 h 419"/>
                  <a:gd name="T36" fmla="*/ 188 w 190"/>
                  <a:gd name="T37" fmla="*/ 2 h 419"/>
                  <a:gd name="T38" fmla="*/ 188 w 190"/>
                  <a:gd name="T39" fmla="*/ 2 h 419"/>
                  <a:gd name="T40" fmla="*/ 188 w 190"/>
                  <a:gd name="T41" fmla="*/ 2 h 419"/>
                  <a:gd name="T42" fmla="*/ 188 w 190"/>
                  <a:gd name="T43" fmla="*/ 1 h 419"/>
                  <a:gd name="T44" fmla="*/ 188 w 190"/>
                  <a:gd name="T45" fmla="*/ 2 h 419"/>
                  <a:gd name="T46" fmla="*/ 122 w 190"/>
                  <a:gd name="T47" fmla="*/ 43 h 419"/>
                  <a:gd name="T48" fmla="*/ 0 w 190"/>
                  <a:gd name="T49" fmla="*/ 341 h 419"/>
                  <a:gd name="T50" fmla="*/ 12 w 190"/>
                  <a:gd name="T51" fmla="*/ 402 h 419"/>
                  <a:gd name="T52" fmla="*/ 16 w 190"/>
                  <a:gd name="T53" fmla="*/ 418 h 419"/>
                  <a:gd name="T54" fmla="*/ 17 w 190"/>
                  <a:gd name="T55" fmla="*/ 419 h 419"/>
                  <a:gd name="T56" fmla="*/ 17 w 190"/>
                  <a:gd name="T57" fmla="*/ 419 h 419"/>
                  <a:gd name="T58" fmla="*/ 17 w 190"/>
                  <a:gd name="T59" fmla="*/ 419 h 419"/>
                  <a:gd name="T60" fmla="*/ 20 w 190"/>
                  <a:gd name="T61" fmla="*/ 417 h 419"/>
                  <a:gd name="T62" fmla="*/ 21 w 190"/>
                  <a:gd name="T63" fmla="*/ 417 h 419"/>
                  <a:gd name="T64" fmla="*/ 24 w 190"/>
                  <a:gd name="T65" fmla="*/ 414 h 419"/>
                  <a:gd name="T66" fmla="*/ 24 w 190"/>
                  <a:gd name="T67" fmla="*/ 414 h 419"/>
                  <a:gd name="T68" fmla="*/ 27 w 190"/>
                  <a:gd name="T69" fmla="*/ 411 h 419"/>
                  <a:gd name="T70" fmla="*/ 26 w 190"/>
                  <a:gd name="T71" fmla="*/ 411 h 419"/>
                  <a:gd name="T72" fmla="*/ 27 w 190"/>
                  <a:gd name="T73" fmla="*/ 41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0" h="419">
                    <a:moveTo>
                      <a:pt x="27" y="411"/>
                    </a:moveTo>
                    <a:cubicBezTo>
                      <a:pt x="27" y="410"/>
                      <a:pt x="28" y="408"/>
                      <a:pt x="28" y="407"/>
                    </a:cubicBezTo>
                    <a:cubicBezTo>
                      <a:pt x="188" y="20"/>
                      <a:pt x="188" y="20"/>
                      <a:pt x="188" y="20"/>
                    </a:cubicBezTo>
                    <a:cubicBezTo>
                      <a:pt x="188" y="19"/>
                      <a:pt x="189" y="19"/>
                      <a:pt x="189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89" y="17"/>
                      <a:pt x="189" y="16"/>
                      <a:pt x="190" y="16"/>
                    </a:cubicBezTo>
                    <a:cubicBezTo>
                      <a:pt x="190" y="15"/>
                      <a:pt x="190" y="15"/>
                      <a:pt x="190" y="15"/>
                    </a:cubicBezTo>
                    <a:cubicBezTo>
                      <a:pt x="190" y="14"/>
                      <a:pt x="190" y="14"/>
                      <a:pt x="190" y="13"/>
                    </a:cubicBezTo>
                    <a:cubicBezTo>
                      <a:pt x="190" y="13"/>
                      <a:pt x="190" y="13"/>
                      <a:pt x="190" y="13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1"/>
                      <a:pt x="190" y="11"/>
                    </a:cubicBezTo>
                    <a:cubicBezTo>
                      <a:pt x="190" y="10"/>
                      <a:pt x="190" y="10"/>
                      <a:pt x="190" y="10"/>
                    </a:cubicBezTo>
                    <a:cubicBezTo>
                      <a:pt x="190" y="9"/>
                      <a:pt x="190" y="9"/>
                      <a:pt x="190" y="9"/>
                    </a:cubicBezTo>
                    <a:cubicBezTo>
                      <a:pt x="190" y="8"/>
                      <a:pt x="190" y="8"/>
                      <a:pt x="190" y="8"/>
                    </a:cubicBezTo>
                    <a:cubicBezTo>
                      <a:pt x="190" y="7"/>
                      <a:pt x="190" y="7"/>
                      <a:pt x="189" y="6"/>
                    </a:cubicBezTo>
                    <a:cubicBezTo>
                      <a:pt x="189" y="5"/>
                      <a:pt x="189" y="5"/>
                      <a:pt x="189" y="5"/>
                    </a:cubicBezTo>
                    <a:cubicBezTo>
                      <a:pt x="189" y="5"/>
                      <a:pt x="189" y="5"/>
                      <a:pt x="189" y="4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8" y="1"/>
                      <a:pt x="188" y="1"/>
                      <a:pt x="188" y="1"/>
                    </a:cubicBezTo>
                    <a:cubicBezTo>
                      <a:pt x="188" y="2"/>
                      <a:pt x="188" y="2"/>
                      <a:pt x="188" y="2"/>
                    </a:cubicBezTo>
                    <a:cubicBezTo>
                      <a:pt x="187" y="0"/>
                      <a:pt x="158" y="18"/>
                      <a:pt x="122" y="43"/>
                    </a:cubicBezTo>
                    <a:cubicBezTo>
                      <a:pt x="0" y="341"/>
                      <a:pt x="0" y="341"/>
                      <a:pt x="0" y="341"/>
                    </a:cubicBezTo>
                    <a:cubicBezTo>
                      <a:pt x="4" y="366"/>
                      <a:pt x="8" y="388"/>
                      <a:pt x="12" y="402"/>
                    </a:cubicBezTo>
                    <a:cubicBezTo>
                      <a:pt x="13" y="410"/>
                      <a:pt x="15" y="415"/>
                      <a:pt x="16" y="418"/>
                    </a:cubicBezTo>
                    <a:cubicBezTo>
                      <a:pt x="16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7" y="419"/>
                      <a:pt x="17" y="419"/>
                      <a:pt x="17" y="419"/>
                    </a:cubicBezTo>
                    <a:cubicBezTo>
                      <a:pt x="18" y="419"/>
                      <a:pt x="19" y="418"/>
                      <a:pt x="20" y="417"/>
                    </a:cubicBezTo>
                    <a:cubicBezTo>
                      <a:pt x="21" y="417"/>
                      <a:pt x="21" y="417"/>
                      <a:pt x="21" y="417"/>
                    </a:cubicBezTo>
                    <a:cubicBezTo>
                      <a:pt x="22" y="416"/>
                      <a:pt x="23" y="415"/>
                      <a:pt x="24" y="414"/>
                    </a:cubicBezTo>
                    <a:cubicBezTo>
                      <a:pt x="24" y="414"/>
                      <a:pt x="24" y="414"/>
                      <a:pt x="24" y="414"/>
                    </a:cubicBezTo>
                    <a:cubicBezTo>
                      <a:pt x="25" y="413"/>
                      <a:pt x="26" y="412"/>
                      <a:pt x="27" y="411"/>
                    </a:cubicBezTo>
                    <a:cubicBezTo>
                      <a:pt x="26" y="411"/>
                      <a:pt x="26" y="411"/>
                      <a:pt x="26" y="411"/>
                    </a:cubicBezTo>
                    <a:lnTo>
                      <a:pt x="27" y="41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Freeform 65">
                <a:extLst>
                  <a:ext uri="{FF2B5EF4-FFF2-40B4-BE49-F238E27FC236}">
                    <a16:creationId xmlns:a16="http://schemas.microsoft.com/office/drawing/2014/main" id="{4AB33900-B960-40A2-864D-58E496B3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759" y="4711472"/>
                <a:ext cx="308226" cy="596976"/>
              </a:xfrm>
              <a:custGeom>
                <a:avLst/>
                <a:gdLst>
                  <a:gd name="T0" fmla="*/ 0 w 154"/>
                  <a:gd name="T1" fmla="*/ 115 h 298"/>
                  <a:gd name="T2" fmla="*/ 31 w 154"/>
                  <a:gd name="T3" fmla="*/ 298 h 298"/>
                  <a:gd name="T4" fmla="*/ 32 w 154"/>
                  <a:gd name="T5" fmla="*/ 298 h 298"/>
                  <a:gd name="T6" fmla="*/ 154 w 154"/>
                  <a:gd name="T7" fmla="*/ 0 h 298"/>
                  <a:gd name="T8" fmla="*/ 0 w 154"/>
                  <a:gd name="T9" fmla="*/ 11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98">
                    <a:moveTo>
                      <a:pt x="0" y="115"/>
                    </a:moveTo>
                    <a:cubicBezTo>
                      <a:pt x="0" y="115"/>
                      <a:pt x="17" y="221"/>
                      <a:pt x="31" y="298"/>
                    </a:cubicBezTo>
                    <a:cubicBezTo>
                      <a:pt x="32" y="298"/>
                      <a:pt x="32" y="298"/>
                      <a:pt x="32" y="298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91" y="44"/>
                      <a:pt x="3" y="107"/>
                      <a:pt x="0" y="1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Freeform 66">
                <a:extLst>
                  <a:ext uri="{FF2B5EF4-FFF2-40B4-BE49-F238E27FC236}">
                    <a16:creationId xmlns:a16="http://schemas.microsoft.com/office/drawing/2014/main" id="{654E0C27-047C-40F3-858B-301C4BBE5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793" y="4321109"/>
                <a:ext cx="298911" cy="290443"/>
              </a:xfrm>
              <a:custGeom>
                <a:avLst/>
                <a:gdLst>
                  <a:gd name="T0" fmla="*/ 50 w 353"/>
                  <a:gd name="T1" fmla="*/ 324 h 343"/>
                  <a:gd name="T2" fmla="*/ 81 w 353"/>
                  <a:gd name="T3" fmla="*/ 205 h 343"/>
                  <a:gd name="T4" fmla="*/ 0 w 353"/>
                  <a:gd name="T5" fmla="*/ 113 h 343"/>
                  <a:gd name="T6" fmla="*/ 123 w 353"/>
                  <a:gd name="T7" fmla="*/ 104 h 343"/>
                  <a:gd name="T8" fmla="*/ 187 w 353"/>
                  <a:gd name="T9" fmla="*/ 0 h 343"/>
                  <a:gd name="T10" fmla="*/ 232 w 353"/>
                  <a:gd name="T11" fmla="*/ 113 h 343"/>
                  <a:gd name="T12" fmla="*/ 353 w 353"/>
                  <a:gd name="T13" fmla="*/ 141 h 343"/>
                  <a:gd name="T14" fmla="*/ 258 w 353"/>
                  <a:gd name="T15" fmla="*/ 220 h 343"/>
                  <a:gd name="T16" fmla="*/ 268 w 353"/>
                  <a:gd name="T17" fmla="*/ 343 h 343"/>
                  <a:gd name="T18" fmla="*/ 164 w 353"/>
                  <a:gd name="T19" fmla="*/ 276 h 343"/>
                  <a:gd name="T20" fmla="*/ 50 w 353"/>
                  <a:gd name="T21" fmla="*/ 32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3" h="343">
                    <a:moveTo>
                      <a:pt x="50" y="324"/>
                    </a:moveTo>
                    <a:lnTo>
                      <a:pt x="81" y="205"/>
                    </a:lnTo>
                    <a:lnTo>
                      <a:pt x="0" y="113"/>
                    </a:lnTo>
                    <a:lnTo>
                      <a:pt x="123" y="104"/>
                    </a:lnTo>
                    <a:lnTo>
                      <a:pt x="187" y="0"/>
                    </a:lnTo>
                    <a:lnTo>
                      <a:pt x="232" y="113"/>
                    </a:lnTo>
                    <a:lnTo>
                      <a:pt x="353" y="141"/>
                    </a:lnTo>
                    <a:lnTo>
                      <a:pt x="258" y="220"/>
                    </a:lnTo>
                    <a:lnTo>
                      <a:pt x="268" y="343"/>
                    </a:lnTo>
                    <a:lnTo>
                      <a:pt x="164" y="276"/>
                    </a:lnTo>
                    <a:lnTo>
                      <a:pt x="50" y="324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Freeform 67">
                <a:extLst>
                  <a:ext uri="{FF2B5EF4-FFF2-40B4-BE49-F238E27FC236}">
                    <a16:creationId xmlns:a16="http://schemas.microsoft.com/office/drawing/2014/main" id="{657EE035-48EF-4F5E-8BBC-607959F64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7872" y="2480223"/>
                <a:ext cx="224395" cy="227782"/>
              </a:xfrm>
              <a:custGeom>
                <a:avLst/>
                <a:gdLst>
                  <a:gd name="T0" fmla="*/ 265 w 265"/>
                  <a:gd name="T1" fmla="*/ 71 h 269"/>
                  <a:gd name="T2" fmla="*/ 76 w 265"/>
                  <a:gd name="T3" fmla="*/ 269 h 269"/>
                  <a:gd name="T4" fmla="*/ 0 w 265"/>
                  <a:gd name="T5" fmla="*/ 198 h 269"/>
                  <a:gd name="T6" fmla="*/ 192 w 265"/>
                  <a:gd name="T7" fmla="*/ 0 h 269"/>
                  <a:gd name="T8" fmla="*/ 265 w 265"/>
                  <a:gd name="T9" fmla="*/ 71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69">
                    <a:moveTo>
                      <a:pt x="265" y="71"/>
                    </a:moveTo>
                    <a:lnTo>
                      <a:pt x="76" y="269"/>
                    </a:lnTo>
                    <a:lnTo>
                      <a:pt x="0" y="198"/>
                    </a:lnTo>
                    <a:lnTo>
                      <a:pt x="192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Freeform 68">
                <a:extLst>
                  <a:ext uri="{FF2B5EF4-FFF2-40B4-BE49-F238E27FC236}">
                    <a16:creationId xmlns:a16="http://schemas.microsoft.com/office/drawing/2014/main" id="{2413484F-102F-4F50-9096-25FFB6B03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53" y="1874779"/>
                <a:ext cx="749395" cy="733306"/>
              </a:xfrm>
              <a:custGeom>
                <a:avLst/>
                <a:gdLst>
                  <a:gd name="T0" fmla="*/ 885 w 885"/>
                  <a:gd name="T1" fmla="*/ 672 h 866"/>
                  <a:gd name="T2" fmla="*/ 700 w 885"/>
                  <a:gd name="T3" fmla="*/ 866 h 866"/>
                  <a:gd name="T4" fmla="*/ 0 w 885"/>
                  <a:gd name="T5" fmla="*/ 194 h 866"/>
                  <a:gd name="T6" fmla="*/ 185 w 885"/>
                  <a:gd name="T7" fmla="*/ 0 h 866"/>
                  <a:gd name="T8" fmla="*/ 885 w 885"/>
                  <a:gd name="T9" fmla="*/ 672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5" h="866">
                    <a:moveTo>
                      <a:pt x="885" y="672"/>
                    </a:moveTo>
                    <a:lnTo>
                      <a:pt x="700" y="866"/>
                    </a:lnTo>
                    <a:lnTo>
                      <a:pt x="0" y="194"/>
                    </a:lnTo>
                    <a:lnTo>
                      <a:pt x="185" y="0"/>
                    </a:lnTo>
                    <a:lnTo>
                      <a:pt x="885" y="67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Freeform 69">
                <a:extLst>
                  <a:ext uri="{FF2B5EF4-FFF2-40B4-BE49-F238E27FC236}">
                    <a16:creationId xmlns:a16="http://schemas.microsoft.com/office/drawing/2014/main" id="{57C98B5C-00A2-4681-8BEA-D32089915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7308" y="1943368"/>
                <a:ext cx="620685" cy="598669"/>
              </a:xfrm>
              <a:custGeom>
                <a:avLst/>
                <a:gdLst>
                  <a:gd name="T0" fmla="*/ 733 w 733"/>
                  <a:gd name="T1" fmla="*/ 671 h 707"/>
                  <a:gd name="T2" fmla="*/ 700 w 733"/>
                  <a:gd name="T3" fmla="*/ 707 h 707"/>
                  <a:gd name="T4" fmla="*/ 0 w 733"/>
                  <a:gd name="T5" fmla="*/ 35 h 707"/>
                  <a:gd name="T6" fmla="*/ 33 w 733"/>
                  <a:gd name="T7" fmla="*/ 0 h 707"/>
                  <a:gd name="T8" fmla="*/ 733 w 733"/>
                  <a:gd name="T9" fmla="*/ 671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707">
                    <a:moveTo>
                      <a:pt x="733" y="671"/>
                    </a:moveTo>
                    <a:lnTo>
                      <a:pt x="700" y="707"/>
                    </a:lnTo>
                    <a:lnTo>
                      <a:pt x="0" y="35"/>
                    </a:lnTo>
                    <a:lnTo>
                      <a:pt x="33" y="0"/>
                    </a:lnTo>
                    <a:lnTo>
                      <a:pt x="733" y="67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Freeform 70">
                <a:extLst>
                  <a:ext uri="{FF2B5EF4-FFF2-40B4-BE49-F238E27FC236}">
                    <a16:creationId xmlns:a16="http://schemas.microsoft.com/office/drawing/2014/main" id="{69CEF357-21A4-4BE1-81C3-C8EB8EB6A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22307" y="2443811"/>
                <a:ext cx="224395" cy="228629"/>
              </a:xfrm>
              <a:custGeom>
                <a:avLst/>
                <a:gdLst>
                  <a:gd name="T0" fmla="*/ 265 w 265"/>
                  <a:gd name="T1" fmla="*/ 71 h 270"/>
                  <a:gd name="T2" fmla="*/ 73 w 265"/>
                  <a:gd name="T3" fmla="*/ 270 h 270"/>
                  <a:gd name="T4" fmla="*/ 0 w 265"/>
                  <a:gd name="T5" fmla="*/ 199 h 270"/>
                  <a:gd name="T6" fmla="*/ 189 w 265"/>
                  <a:gd name="T7" fmla="*/ 0 h 270"/>
                  <a:gd name="T8" fmla="*/ 265 w 265"/>
                  <a:gd name="T9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270">
                    <a:moveTo>
                      <a:pt x="265" y="71"/>
                    </a:moveTo>
                    <a:lnTo>
                      <a:pt x="73" y="270"/>
                    </a:lnTo>
                    <a:lnTo>
                      <a:pt x="0" y="199"/>
                    </a:lnTo>
                    <a:lnTo>
                      <a:pt x="189" y="0"/>
                    </a:lnTo>
                    <a:lnTo>
                      <a:pt x="265" y="71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Freeform 71">
                <a:extLst>
                  <a:ext uri="{FF2B5EF4-FFF2-40B4-BE49-F238E27FC236}">
                    <a16:creationId xmlns:a16="http://schemas.microsoft.com/office/drawing/2014/main" id="{8EB5EFF0-EF69-4835-95C9-397CA6F8E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8638" y="1774860"/>
                <a:ext cx="268427" cy="264193"/>
              </a:xfrm>
              <a:custGeom>
                <a:avLst/>
                <a:gdLst>
                  <a:gd name="T0" fmla="*/ 135 w 317"/>
                  <a:gd name="T1" fmla="*/ 312 h 312"/>
                  <a:gd name="T2" fmla="*/ 0 w 317"/>
                  <a:gd name="T3" fmla="*/ 0 h 312"/>
                  <a:gd name="T4" fmla="*/ 317 w 317"/>
                  <a:gd name="T5" fmla="*/ 121 h 312"/>
                  <a:gd name="T6" fmla="*/ 135 w 317"/>
                  <a:gd name="T7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" h="312">
                    <a:moveTo>
                      <a:pt x="135" y="312"/>
                    </a:moveTo>
                    <a:lnTo>
                      <a:pt x="0" y="0"/>
                    </a:lnTo>
                    <a:lnTo>
                      <a:pt x="317" y="121"/>
                    </a:lnTo>
                    <a:lnTo>
                      <a:pt x="135" y="3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Freeform 72">
                <a:extLst>
                  <a:ext uri="{FF2B5EF4-FFF2-40B4-BE49-F238E27FC236}">
                    <a16:creationId xmlns:a16="http://schemas.microsoft.com/office/drawing/2014/main" id="{AF9AC500-4E69-4F42-8024-6102E9CB7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1179" y="1776553"/>
                <a:ext cx="136331" cy="132097"/>
              </a:xfrm>
              <a:custGeom>
                <a:avLst/>
                <a:gdLst>
                  <a:gd name="T0" fmla="*/ 161 w 161"/>
                  <a:gd name="T1" fmla="*/ 62 h 156"/>
                  <a:gd name="T2" fmla="*/ 0 w 161"/>
                  <a:gd name="T3" fmla="*/ 0 h 156"/>
                  <a:gd name="T4" fmla="*/ 68 w 161"/>
                  <a:gd name="T5" fmla="*/ 156 h 156"/>
                  <a:gd name="T6" fmla="*/ 161 w 161"/>
                  <a:gd name="T7" fmla="*/ 6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156">
                    <a:moveTo>
                      <a:pt x="161" y="62"/>
                    </a:moveTo>
                    <a:lnTo>
                      <a:pt x="0" y="0"/>
                    </a:lnTo>
                    <a:lnTo>
                      <a:pt x="68" y="156"/>
                    </a:lnTo>
                    <a:lnTo>
                      <a:pt x="161" y="62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Freeform 73">
                <a:extLst>
                  <a:ext uri="{FF2B5EF4-FFF2-40B4-BE49-F238E27FC236}">
                    <a16:creationId xmlns:a16="http://schemas.microsoft.com/office/drawing/2014/main" id="{EE783343-433B-41CE-B77F-4CAEE7320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6623" y="3735988"/>
                <a:ext cx="550403" cy="552943"/>
              </a:xfrm>
              <a:custGeom>
                <a:avLst/>
                <a:gdLst>
                  <a:gd name="T0" fmla="*/ 216 w 275"/>
                  <a:gd name="T1" fmla="*/ 44 h 276"/>
                  <a:gd name="T2" fmla="*/ 232 w 275"/>
                  <a:gd name="T3" fmla="*/ 217 h 276"/>
                  <a:gd name="T4" fmla="*/ 59 w 275"/>
                  <a:gd name="T5" fmla="*/ 233 h 276"/>
                  <a:gd name="T6" fmla="*/ 43 w 275"/>
                  <a:gd name="T7" fmla="*/ 60 h 276"/>
                  <a:gd name="T8" fmla="*/ 216 w 275"/>
                  <a:gd name="T9" fmla="*/ 4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76">
                    <a:moveTo>
                      <a:pt x="216" y="44"/>
                    </a:moveTo>
                    <a:cubicBezTo>
                      <a:pt x="268" y="87"/>
                      <a:pt x="275" y="164"/>
                      <a:pt x="232" y="217"/>
                    </a:cubicBezTo>
                    <a:cubicBezTo>
                      <a:pt x="189" y="269"/>
                      <a:pt x="111" y="276"/>
                      <a:pt x="59" y="233"/>
                    </a:cubicBezTo>
                    <a:cubicBezTo>
                      <a:pt x="7" y="189"/>
                      <a:pt x="0" y="112"/>
                      <a:pt x="43" y="60"/>
                    </a:cubicBezTo>
                    <a:cubicBezTo>
                      <a:pt x="86" y="8"/>
                      <a:pt x="164" y="0"/>
                      <a:pt x="216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Freeform 74">
                <a:extLst>
                  <a:ext uri="{FF2B5EF4-FFF2-40B4-BE49-F238E27FC236}">
                    <a16:creationId xmlns:a16="http://schemas.microsoft.com/office/drawing/2014/main" id="{78196A55-2FD0-40B0-99E6-6963BB311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4486" y="3878246"/>
                <a:ext cx="188831" cy="187984"/>
              </a:xfrm>
              <a:custGeom>
                <a:avLst/>
                <a:gdLst>
                  <a:gd name="T0" fmla="*/ 74 w 94"/>
                  <a:gd name="T1" fmla="*/ 15 h 94"/>
                  <a:gd name="T2" fmla="*/ 79 w 94"/>
                  <a:gd name="T3" fmla="*/ 74 h 94"/>
                  <a:gd name="T4" fmla="*/ 20 w 94"/>
                  <a:gd name="T5" fmla="*/ 79 h 94"/>
                  <a:gd name="T6" fmla="*/ 14 w 94"/>
                  <a:gd name="T7" fmla="*/ 20 h 94"/>
                  <a:gd name="T8" fmla="*/ 74 w 94"/>
                  <a:gd name="T9" fmla="*/ 1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94">
                    <a:moveTo>
                      <a:pt x="74" y="15"/>
                    </a:moveTo>
                    <a:cubicBezTo>
                      <a:pt x="92" y="29"/>
                      <a:pt x="94" y="56"/>
                      <a:pt x="79" y="74"/>
                    </a:cubicBezTo>
                    <a:cubicBezTo>
                      <a:pt x="65" y="92"/>
                      <a:pt x="38" y="94"/>
                      <a:pt x="20" y="79"/>
                    </a:cubicBezTo>
                    <a:cubicBezTo>
                      <a:pt x="2" y="65"/>
                      <a:pt x="0" y="38"/>
                      <a:pt x="14" y="20"/>
                    </a:cubicBezTo>
                    <a:cubicBezTo>
                      <a:pt x="29" y="2"/>
                      <a:pt x="56" y="0"/>
                      <a:pt x="74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Freeform 75">
                <a:extLst>
                  <a:ext uri="{FF2B5EF4-FFF2-40B4-BE49-F238E27FC236}">
                    <a16:creationId xmlns:a16="http://schemas.microsoft.com/office/drawing/2014/main" id="{1F3C50A3-1071-48F6-AB95-00D3CA47B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034" y="3973932"/>
                <a:ext cx="196452" cy="202379"/>
              </a:xfrm>
              <a:custGeom>
                <a:avLst/>
                <a:gdLst>
                  <a:gd name="T0" fmla="*/ 98 w 98"/>
                  <a:gd name="T1" fmla="*/ 24 h 101"/>
                  <a:gd name="T2" fmla="*/ 95 w 98"/>
                  <a:gd name="T3" fmla="*/ 21 h 101"/>
                  <a:gd name="T4" fmla="*/ 17 w 98"/>
                  <a:gd name="T5" fmla="*/ 22 h 101"/>
                  <a:gd name="T6" fmla="*/ 31 w 98"/>
                  <a:gd name="T7" fmla="*/ 99 h 101"/>
                  <a:gd name="T8" fmla="*/ 34 w 98"/>
                  <a:gd name="T9" fmla="*/ 101 h 101"/>
                  <a:gd name="T10" fmla="*/ 98 w 98"/>
                  <a:gd name="T11" fmla="*/ 2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1">
                    <a:moveTo>
                      <a:pt x="98" y="24"/>
                    </a:moveTo>
                    <a:cubicBezTo>
                      <a:pt x="97" y="23"/>
                      <a:pt x="96" y="22"/>
                      <a:pt x="95" y="21"/>
                    </a:cubicBezTo>
                    <a:cubicBezTo>
                      <a:pt x="70" y="0"/>
                      <a:pt x="35" y="1"/>
                      <a:pt x="17" y="22"/>
                    </a:cubicBezTo>
                    <a:cubicBezTo>
                      <a:pt x="0" y="44"/>
                      <a:pt x="5" y="78"/>
                      <a:pt x="31" y="99"/>
                    </a:cubicBezTo>
                    <a:cubicBezTo>
                      <a:pt x="32" y="100"/>
                      <a:pt x="33" y="100"/>
                      <a:pt x="34" y="101"/>
                    </a:cubicBezTo>
                    <a:lnTo>
                      <a:pt x="9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Freeform 76">
                <a:extLst>
                  <a:ext uri="{FF2B5EF4-FFF2-40B4-BE49-F238E27FC236}">
                    <a16:creationId xmlns:a16="http://schemas.microsoft.com/office/drawing/2014/main" id="{C560969A-BCDB-4AB0-AFB7-6914B57D8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7307" y="3045021"/>
                <a:ext cx="187984" cy="117702"/>
              </a:xfrm>
              <a:custGeom>
                <a:avLst/>
                <a:gdLst>
                  <a:gd name="T0" fmla="*/ 0 w 94"/>
                  <a:gd name="T1" fmla="*/ 37 h 59"/>
                  <a:gd name="T2" fmla="*/ 14 w 94"/>
                  <a:gd name="T3" fmla="*/ 59 h 59"/>
                  <a:gd name="T4" fmla="*/ 94 w 94"/>
                  <a:gd name="T5" fmla="*/ 23 h 59"/>
                  <a:gd name="T6" fmla="*/ 84 w 94"/>
                  <a:gd name="T7" fmla="*/ 0 h 59"/>
                  <a:gd name="T8" fmla="*/ 0 w 94"/>
                  <a:gd name="T9" fmla="*/ 3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59">
                    <a:moveTo>
                      <a:pt x="0" y="37"/>
                    </a:moveTo>
                    <a:cubicBezTo>
                      <a:pt x="6" y="43"/>
                      <a:pt x="11" y="50"/>
                      <a:pt x="14" y="59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89" y="17"/>
                      <a:pt x="85" y="9"/>
                      <a:pt x="84" y="0"/>
                    </a:cubicBezTo>
                    <a:lnTo>
                      <a:pt x="0" y="37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Freeform 77">
                <a:extLst>
                  <a:ext uri="{FF2B5EF4-FFF2-40B4-BE49-F238E27FC236}">
                    <a16:creationId xmlns:a16="http://schemas.microsoft.com/office/drawing/2014/main" id="{727C033C-AAEC-4D48-95F8-16BD484B3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9404" y="2936634"/>
                <a:ext cx="55887" cy="168508"/>
              </a:xfrm>
              <a:custGeom>
                <a:avLst/>
                <a:gdLst>
                  <a:gd name="T0" fmla="*/ 24 w 28"/>
                  <a:gd name="T1" fmla="*/ 84 h 84"/>
                  <a:gd name="T2" fmla="*/ 25 w 28"/>
                  <a:gd name="T3" fmla="*/ 84 h 84"/>
                  <a:gd name="T4" fmla="*/ 28 w 28"/>
                  <a:gd name="T5" fmla="*/ 2 h 84"/>
                  <a:gd name="T6" fmla="*/ 6 w 28"/>
                  <a:gd name="T7" fmla="*/ 1 h 84"/>
                  <a:gd name="T8" fmla="*/ 3 w 28"/>
                  <a:gd name="T9" fmla="*/ 0 h 84"/>
                  <a:gd name="T10" fmla="*/ 0 w 28"/>
                  <a:gd name="T11" fmla="*/ 83 h 84"/>
                  <a:gd name="T12" fmla="*/ 24 w 28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24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1" y="3"/>
                      <a:pt x="13" y="3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7" y="81"/>
                      <a:pt x="16" y="81"/>
                      <a:pt x="24" y="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Freeform 78">
                <a:extLst>
                  <a:ext uri="{FF2B5EF4-FFF2-40B4-BE49-F238E27FC236}">
                    <a16:creationId xmlns:a16="http://schemas.microsoft.com/office/drawing/2014/main" id="{2DD2B6BF-37B5-4D16-8BE9-0B22B1E50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9283" y="2756271"/>
                <a:ext cx="196452" cy="186290"/>
              </a:xfrm>
              <a:custGeom>
                <a:avLst/>
                <a:gdLst>
                  <a:gd name="T0" fmla="*/ 58 w 98"/>
                  <a:gd name="T1" fmla="*/ 92 h 93"/>
                  <a:gd name="T2" fmla="*/ 90 w 98"/>
                  <a:gd name="T3" fmla="*/ 62 h 93"/>
                  <a:gd name="T4" fmla="*/ 62 w 98"/>
                  <a:gd name="T5" fmla="*/ 7 h 93"/>
                  <a:gd name="T6" fmla="*/ 7 w 98"/>
                  <a:gd name="T7" fmla="*/ 36 h 93"/>
                  <a:gd name="T8" fmla="*/ 33 w 98"/>
                  <a:gd name="T9" fmla="*/ 90 h 93"/>
                  <a:gd name="T10" fmla="*/ 36 w 98"/>
                  <a:gd name="T11" fmla="*/ 91 h 93"/>
                  <a:gd name="T12" fmla="*/ 58 w 98"/>
                  <a:gd name="T13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93">
                    <a:moveTo>
                      <a:pt x="58" y="92"/>
                    </a:moveTo>
                    <a:cubicBezTo>
                      <a:pt x="73" y="89"/>
                      <a:pt x="86" y="78"/>
                      <a:pt x="90" y="62"/>
                    </a:cubicBezTo>
                    <a:cubicBezTo>
                      <a:pt x="98" y="39"/>
                      <a:pt x="85" y="14"/>
                      <a:pt x="62" y="7"/>
                    </a:cubicBezTo>
                    <a:cubicBezTo>
                      <a:pt x="38" y="0"/>
                      <a:pt x="14" y="13"/>
                      <a:pt x="7" y="36"/>
                    </a:cubicBezTo>
                    <a:cubicBezTo>
                      <a:pt x="0" y="58"/>
                      <a:pt x="11" y="82"/>
                      <a:pt x="33" y="90"/>
                    </a:cubicBezTo>
                    <a:cubicBezTo>
                      <a:pt x="34" y="90"/>
                      <a:pt x="35" y="91"/>
                      <a:pt x="36" y="91"/>
                    </a:cubicBezTo>
                    <a:cubicBezTo>
                      <a:pt x="43" y="93"/>
                      <a:pt x="51" y="93"/>
                      <a:pt x="58" y="92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Freeform 79">
                <a:extLst>
                  <a:ext uri="{FF2B5EF4-FFF2-40B4-BE49-F238E27FC236}">
                    <a16:creationId xmlns:a16="http://schemas.microsoft.com/office/drawing/2014/main" id="{B74EFB38-0E29-4A7A-8220-6BB51B156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33275" y="2936634"/>
                <a:ext cx="188831" cy="196452"/>
              </a:xfrm>
              <a:custGeom>
                <a:avLst/>
                <a:gdLst>
                  <a:gd name="T0" fmla="*/ 58 w 94"/>
                  <a:gd name="T1" fmla="*/ 7 h 98"/>
                  <a:gd name="T2" fmla="*/ 3 w 94"/>
                  <a:gd name="T3" fmla="*/ 36 h 98"/>
                  <a:gd name="T4" fmla="*/ 1 w 94"/>
                  <a:gd name="T5" fmla="*/ 54 h 98"/>
                  <a:gd name="T6" fmla="*/ 11 w 94"/>
                  <a:gd name="T7" fmla="*/ 77 h 98"/>
                  <a:gd name="T8" fmla="*/ 32 w 94"/>
                  <a:gd name="T9" fmla="*/ 91 h 98"/>
                  <a:gd name="T10" fmla="*/ 86 w 94"/>
                  <a:gd name="T11" fmla="*/ 62 h 98"/>
                  <a:gd name="T12" fmla="*/ 58 w 94"/>
                  <a:gd name="T13" fmla="*/ 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98">
                    <a:moveTo>
                      <a:pt x="58" y="7"/>
                    </a:moveTo>
                    <a:cubicBezTo>
                      <a:pt x="35" y="0"/>
                      <a:pt x="10" y="13"/>
                      <a:pt x="3" y="36"/>
                    </a:cubicBezTo>
                    <a:cubicBezTo>
                      <a:pt x="1" y="42"/>
                      <a:pt x="0" y="48"/>
                      <a:pt x="1" y="54"/>
                    </a:cubicBezTo>
                    <a:cubicBezTo>
                      <a:pt x="2" y="63"/>
                      <a:pt x="6" y="71"/>
                      <a:pt x="11" y="77"/>
                    </a:cubicBezTo>
                    <a:cubicBezTo>
                      <a:pt x="17" y="84"/>
                      <a:pt x="24" y="88"/>
                      <a:pt x="32" y="91"/>
                    </a:cubicBezTo>
                    <a:cubicBezTo>
                      <a:pt x="55" y="98"/>
                      <a:pt x="79" y="85"/>
                      <a:pt x="86" y="62"/>
                    </a:cubicBezTo>
                    <a:cubicBezTo>
                      <a:pt x="94" y="39"/>
                      <a:pt x="81" y="14"/>
                      <a:pt x="58" y="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Freeform 80">
                <a:extLst>
                  <a:ext uri="{FF2B5EF4-FFF2-40B4-BE49-F238E27FC236}">
                    <a16:creationId xmlns:a16="http://schemas.microsoft.com/office/drawing/2014/main" id="{7704ED29-F45A-44C6-9119-864B6A1BA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194" y="3099214"/>
                <a:ext cx="187984" cy="186290"/>
              </a:xfrm>
              <a:custGeom>
                <a:avLst/>
                <a:gdLst>
                  <a:gd name="T0" fmla="*/ 77 w 94"/>
                  <a:gd name="T1" fmla="*/ 10 h 93"/>
                  <a:gd name="T2" fmla="*/ 63 w 94"/>
                  <a:gd name="T3" fmla="*/ 3 h 93"/>
                  <a:gd name="T4" fmla="*/ 62 w 94"/>
                  <a:gd name="T5" fmla="*/ 3 h 93"/>
                  <a:gd name="T6" fmla="*/ 38 w 94"/>
                  <a:gd name="T7" fmla="*/ 2 h 93"/>
                  <a:gd name="T8" fmla="*/ 7 w 94"/>
                  <a:gd name="T9" fmla="*/ 31 h 93"/>
                  <a:gd name="T10" fmla="*/ 36 w 94"/>
                  <a:gd name="T11" fmla="*/ 86 h 93"/>
                  <a:gd name="T12" fmla="*/ 91 w 94"/>
                  <a:gd name="T13" fmla="*/ 57 h 93"/>
                  <a:gd name="T14" fmla="*/ 91 w 94"/>
                  <a:gd name="T15" fmla="*/ 32 h 93"/>
                  <a:gd name="T16" fmla="*/ 77 w 94"/>
                  <a:gd name="T17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93">
                    <a:moveTo>
                      <a:pt x="77" y="10"/>
                    </a:moveTo>
                    <a:cubicBezTo>
                      <a:pt x="73" y="7"/>
                      <a:pt x="68" y="5"/>
                      <a:pt x="63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4" y="0"/>
                      <a:pt x="45" y="0"/>
                      <a:pt x="38" y="2"/>
                    </a:cubicBezTo>
                    <a:cubicBezTo>
                      <a:pt x="24" y="6"/>
                      <a:pt x="12" y="17"/>
                      <a:pt x="7" y="31"/>
                    </a:cubicBezTo>
                    <a:cubicBezTo>
                      <a:pt x="0" y="55"/>
                      <a:pt x="13" y="79"/>
                      <a:pt x="36" y="86"/>
                    </a:cubicBezTo>
                    <a:cubicBezTo>
                      <a:pt x="59" y="93"/>
                      <a:pt x="84" y="80"/>
                      <a:pt x="91" y="57"/>
                    </a:cubicBezTo>
                    <a:cubicBezTo>
                      <a:pt x="94" y="49"/>
                      <a:pt x="93" y="40"/>
                      <a:pt x="91" y="32"/>
                    </a:cubicBezTo>
                    <a:cubicBezTo>
                      <a:pt x="88" y="23"/>
                      <a:pt x="83" y="16"/>
                      <a:pt x="77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Freeform 81">
                <a:extLst>
                  <a:ext uri="{FF2B5EF4-FFF2-40B4-BE49-F238E27FC236}">
                    <a16:creationId xmlns:a16="http://schemas.microsoft.com/office/drawing/2014/main" id="{93B23146-AC6A-4402-AE05-C3EEE62EA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62" y="2814698"/>
                <a:ext cx="568185" cy="568185"/>
              </a:xfrm>
              <a:custGeom>
                <a:avLst/>
                <a:gdLst>
                  <a:gd name="T0" fmla="*/ 274 w 284"/>
                  <a:gd name="T1" fmla="*/ 153 h 284"/>
                  <a:gd name="T2" fmla="*/ 259 w 284"/>
                  <a:gd name="T3" fmla="*/ 203 h 284"/>
                  <a:gd name="T4" fmla="*/ 128 w 284"/>
                  <a:gd name="T5" fmla="*/ 274 h 284"/>
                  <a:gd name="T6" fmla="*/ 81 w 284"/>
                  <a:gd name="T7" fmla="*/ 258 h 284"/>
                  <a:gd name="T8" fmla="*/ 9 w 284"/>
                  <a:gd name="T9" fmla="*/ 127 h 284"/>
                  <a:gd name="T10" fmla="*/ 22 w 284"/>
                  <a:gd name="T11" fmla="*/ 81 h 284"/>
                  <a:gd name="T12" fmla="*/ 153 w 284"/>
                  <a:gd name="T13" fmla="*/ 9 h 284"/>
                  <a:gd name="T14" fmla="*/ 203 w 284"/>
                  <a:gd name="T15" fmla="*/ 22 h 284"/>
                  <a:gd name="T16" fmla="*/ 274 w 284"/>
                  <a:gd name="T17" fmla="*/ 15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84">
                    <a:moveTo>
                      <a:pt x="274" y="153"/>
                    </a:moveTo>
                    <a:cubicBezTo>
                      <a:pt x="284" y="170"/>
                      <a:pt x="276" y="193"/>
                      <a:pt x="259" y="203"/>
                    </a:cubicBezTo>
                    <a:cubicBezTo>
                      <a:pt x="128" y="274"/>
                      <a:pt x="128" y="274"/>
                      <a:pt x="128" y="274"/>
                    </a:cubicBezTo>
                    <a:cubicBezTo>
                      <a:pt x="110" y="284"/>
                      <a:pt x="90" y="275"/>
                      <a:pt x="81" y="25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10"/>
                      <a:pt x="5" y="90"/>
                      <a:pt x="22" y="81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71" y="0"/>
                      <a:pt x="193" y="4"/>
                      <a:pt x="203" y="22"/>
                    </a:cubicBezTo>
                    <a:lnTo>
                      <a:pt x="274" y="153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Freeform 82">
                <a:extLst>
                  <a:ext uri="{FF2B5EF4-FFF2-40B4-BE49-F238E27FC236}">
                    <a16:creationId xmlns:a16="http://schemas.microsoft.com/office/drawing/2014/main" id="{9423FCDE-4B13-4A2B-951C-17B622F27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526" y="4144133"/>
                <a:ext cx="288750" cy="624919"/>
              </a:xfrm>
              <a:custGeom>
                <a:avLst/>
                <a:gdLst>
                  <a:gd name="T0" fmla="*/ 56 w 144"/>
                  <a:gd name="T1" fmla="*/ 105 h 312"/>
                  <a:gd name="T2" fmla="*/ 0 w 144"/>
                  <a:gd name="T3" fmla="*/ 298 h 312"/>
                  <a:gd name="T4" fmla="*/ 20 w 144"/>
                  <a:gd name="T5" fmla="*/ 306 h 312"/>
                  <a:gd name="T6" fmla="*/ 41 w 144"/>
                  <a:gd name="T7" fmla="*/ 312 h 312"/>
                  <a:gd name="T8" fmla="*/ 117 w 144"/>
                  <a:gd name="T9" fmla="*/ 126 h 312"/>
                  <a:gd name="T10" fmla="*/ 124 w 144"/>
                  <a:gd name="T11" fmla="*/ 7 h 312"/>
                  <a:gd name="T12" fmla="*/ 56 w 144"/>
                  <a:gd name="T13" fmla="*/ 1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12">
                    <a:moveTo>
                      <a:pt x="56" y="105"/>
                    </a:moveTo>
                    <a:cubicBezTo>
                      <a:pt x="39" y="154"/>
                      <a:pt x="0" y="298"/>
                      <a:pt x="0" y="298"/>
                    </a:cubicBezTo>
                    <a:cubicBezTo>
                      <a:pt x="20" y="306"/>
                      <a:pt x="20" y="306"/>
                      <a:pt x="20" y="306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100" y="175"/>
                      <a:pt x="117" y="126"/>
                    </a:cubicBezTo>
                    <a:cubicBezTo>
                      <a:pt x="142" y="55"/>
                      <a:pt x="144" y="14"/>
                      <a:pt x="124" y="7"/>
                    </a:cubicBezTo>
                    <a:cubicBezTo>
                      <a:pt x="105" y="0"/>
                      <a:pt x="81" y="34"/>
                      <a:pt x="56" y="10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Freeform 83">
                <a:extLst>
                  <a:ext uri="{FF2B5EF4-FFF2-40B4-BE49-F238E27FC236}">
                    <a16:creationId xmlns:a16="http://schemas.microsoft.com/office/drawing/2014/main" id="{55A404DC-2DEE-41C9-8AD6-368A2BFE4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04768" y="4619173"/>
                <a:ext cx="574959" cy="576653"/>
              </a:xfrm>
              <a:custGeom>
                <a:avLst/>
                <a:gdLst>
                  <a:gd name="T0" fmla="*/ 186 w 287"/>
                  <a:gd name="T1" fmla="*/ 23 h 288"/>
                  <a:gd name="T2" fmla="*/ 264 w 287"/>
                  <a:gd name="T3" fmla="*/ 186 h 288"/>
                  <a:gd name="T4" fmla="*/ 101 w 287"/>
                  <a:gd name="T5" fmla="*/ 265 h 288"/>
                  <a:gd name="T6" fmla="*/ 23 w 287"/>
                  <a:gd name="T7" fmla="*/ 102 h 288"/>
                  <a:gd name="T8" fmla="*/ 186 w 287"/>
                  <a:gd name="T9" fmla="*/ 2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7" h="288">
                    <a:moveTo>
                      <a:pt x="186" y="23"/>
                    </a:moveTo>
                    <a:cubicBezTo>
                      <a:pt x="252" y="47"/>
                      <a:pt x="287" y="120"/>
                      <a:pt x="264" y="186"/>
                    </a:cubicBezTo>
                    <a:cubicBezTo>
                      <a:pt x="241" y="253"/>
                      <a:pt x="168" y="288"/>
                      <a:pt x="101" y="265"/>
                    </a:cubicBezTo>
                    <a:cubicBezTo>
                      <a:pt x="35" y="241"/>
                      <a:pt x="0" y="169"/>
                      <a:pt x="23" y="102"/>
                    </a:cubicBezTo>
                    <a:cubicBezTo>
                      <a:pt x="46" y="35"/>
                      <a:pt x="119" y="0"/>
                      <a:pt x="18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Freeform 84">
                <a:extLst>
                  <a:ext uri="{FF2B5EF4-FFF2-40B4-BE49-F238E27FC236}">
                    <a16:creationId xmlns:a16="http://schemas.microsoft.com/office/drawing/2014/main" id="{8942BA9D-25AA-4B72-9D5F-3C90F5882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0817" y="4686915"/>
                <a:ext cx="442016" cy="442863"/>
              </a:xfrm>
              <a:custGeom>
                <a:avLst/>
                <a:gdLst>
                  <a:gd name="T0" fmla="*/ 143 w 221"/>
                  <a:gd name="T1" fmla="*/ 17 h 221"/>
                  <a:gd name="T2" fmla="*/ 203 w 221"/>
                  <a:gd name="T3" fmla="*/ 142 h 221"/>
                  <a:gd name="T4" fmla="*/ 78 w 221"/>
                  <a:gd name="T5" fmla="*/ 203 h 221"/>
                  <a:gd name="T6" fmla="*/ 18 w 221"/>
                  <a:gd name="T7" fmla="*/ 78 h 221"/>
                  <a:gd name="T8" fmla="*/ 143 w 221"/>
                  <a:gd name="T9" fmla="*/ 1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221">
                    <a:moveTo>
                      <a:pt x="143" y="17"/>
                    </a:moveTo>
                    <a:cubicBezTo>
                      <a:pt x="194" y="35"/>
                      <a:pt x="221" y="91"/>
                      <a:pt x="203" y="142"/>
                    </a:cubicBezTo>
                    <a:cubicBezTo>
                      <a:pt x="185" y="194"/>
                      <a:pt x="129" y="221"/>
                      <a:pt x="78" y="203"/>
                    </a:cubicBezTo>
                    <a:cubicBezTo>
                      <a:pt x="27" y="185"/>
                      <a:pt x="0" y="129"/>
                      <a:pt x="18" y="78"/>
                    </a:cubicBezTo>
                    <a:cubicBezTo>
                      <a:pt x="36" y="27"/>
                      <a:pt x="92" y="0"/>
                      <a:pt x="143" y="1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Freeform 85">
                <a:extLst>
                  <a:ext uri="{FF2B5EF4-FFF2-40B4-BE49-F238E27FC236}">
                    <a16:creationId xmlns:a16="http://schemas.microsoft.com/office/drawing/2014/main" id="{5498222D-F95C-461D-BF3D-06016CD6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96220" y="4785141"/>
                <a:ext cx="404758" cy="342943"/>
              </a:xfrm>
              <a:custGeom>
                <a:avLst/>
                <a:gdLst>
                  <a:gd name="T0" fmla="*/ 171 w 202"/>
                  <a:gd name="T1" fmla="*/ 44 h 171"/>
                  <a:gd name="T2" fmla="*/ 122 w 202"/>
                  <a:gd name="T3" fmla="*/ 99 h 171"/>
                  <a:gd name="T4" fmla="*/ 118 w 202"/>
                  <a:gd name="T5" fmla="*/ 100 h 171"/>
                  <a:gd name="T6" fmla="*/ 117 w 202"/>
                  <a:gd name="T7" fmla="*/ 101 h 171"/>
                  <a:gd name="T8" fmla="*/ 116 w 202"/>
                  <a:gd name="T9" fmla="*/ 101 h 171"/>
                  <a:gd name="T10" fmla="*/ 105 w 202"/>
                  <a:gd name="T11" fmla="*/ 105 h 171"/>
                  <a:gd name="T12" fmla="*/ 95 w 202"/>
                  <a:gd name="T13" fmla="*/ 108 h 171"/>
                  <a:gd name="T14" fmla="*/ 47 w 202"/>
                  <a:gd name="T15" fmla="*/ 105 h 171"/>
                  <a:gd name="T16" fmla="*/ 0 w 202"/>
                  <a:gd name="T17" fmla="*/ 67 h 171"/>
                  <a:gd name="T18" fmla="*/ 65 w 202"/>
                  <a:gd name="T19" fmla="*/ 153 h 171"/>
                  <a:gd name="T20" fmla="*/ 190 w 202"/>
                  <a:gd name="T21" fmla="*/ 93 h 171"/>
                  <a:gd name="T22" fmla="*/ 175 w 202"/>
                  <a:gd name="T23" fmla="*/ 0 h 171"/>
                  <a:gd name="T24" fmla="*/ 171 w 202"/>
                  <a:gd name="T25" fmla="*/ 4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71">
                    <a:moveTo>
                      <a:pt x="171" y="44"/>
                    </a:moveTo>
                    <a:cubicBezTo>
                      <a:pt x="162" y="68"/>
                      <a:pt x="145" y="88"/>
                      <a:pt x="122" y="99"/>
                    </a:cubicBezTo>
                    <a:cubicBezTo>
                      <a:pt x="121" y="100"/>
                      <a:pt x="119" y="100"/>
                      <a:pt x="118" y="100"/>
                    </a:cubicBezTo>
                    <a:cubicBezTo>
                      <a:pt x="118" y="101"/>
                      <a:pt x="118" y="101"/>
                      <a:pt x="117" y="101"/>
                    </a:cubicBezTo>
                    <a:cubicBezTo>
                      <a:pt x="116" y="101"/>
                      <a:pt x="116" y="101"/>
                      <a:pt x="116" y="101"/>
                    </a:cubicBezTo>
                    <a:cubicBezTo>
                      <a:pt x="112" y="103"/>
                      <a:pt x="109" y="104"/>
                      <a:pt x="105" y="105"/>
                    </a:cubicBezTo>
                    <a:cubicBezTo>
                      <a:pt x="101" y="106"/>
                      <a:pt x="98" y="107"/>
                      <a:pt x="95" y="108"/>
                    </a:cubicBezTo>
                    <a:cubicBezTo>
                      <a:pt x="79" y="112"/>
                      <a:pt x="63" y="110"/>
                      <a:pt x="47" y="105"/>
                    </a:cubicBezTo>
                    <a:cubicBezTo>
                      <a:pt x="28" y="98"/>
                      <a:pt x="11" y="84"/>
                      <a:pt x="0" y="67"/>
                    </a:cubicBezTo>
                    <a:cubicBezTo>
                      <a:pt x="2" y="105"/>
                      <a:pt x="27" y="140"/>
                      <a:pt x="65" y="153"/>
                    </a:cubicBezTo>
                    <a:cubicBezTo>
                      <a:pt x="117" y="171"/>
                      <a:pt x="173" y="144"/>
                      <a:pt x="190" y="93"/>
                    </a:cubicBezTo>
                    <a:cubicBezTo>
                      <a:pt x="202" y="60"/>
                      <a:pt x="195" y="26"/>
                      <a:pt x="175" y="0"/>
                    </a:cubicBezTo>
                    <a:cubicBezTo>
                      <a:pt x="177" y="15"/>
                      <a:pt x="176" y="30"/>
                      <a:pt x="171" y="4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Freeform 86">
                <a:extLst>
                  <a:ext uri="{FF2B5EF4-FFF2-40B4-BE49-F238E27FC236}">
                    <a16:creationId xmlns:a16="http://schemas.microsoft.com/office/drawing/2014/main" id="{706FB1D7-F38D-4E0F-B420-2E5207AA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3155" y="4548891"/>
                <a:ext cx="148185" cy="92298"/>
              </a:xfrm>
              <a:custGeom>
                <a:avLst/>
                <a:gdLst>
                  <a:gd name="T0" fmla="*/ 4 w 74"/>
                  <a:gd name="T1" fmla="*/ 9 h 46"/>
                  <a:gd name="T2" fmla="*/ 18 w 74"/>
                  <a:gd name="T3" fmla="*/ 2 h 46"/>
                  <a:gd name="T4" fmla="*/ 65 w 74"/>
                  <a:gd name="T5" fmla="*/ 19 h 46"/>
                  <a:gd name="T6" fmla="*/ 72 w 74"/>
                  <a:gd name="T7" fmla="*/ 33 h 46"/>
                  <a:gd name="T8" fmla="*/ 71 w 74"/>
                  <a:gd name="T9" fmla="*/ 37 h 46"/>
                  <a:gd name="T10" fmla="*/ 57 w 74"/>
                  <a:gd name="T11" fmla="*/ 44 h 46"/>
                  <a:gd name="T12" fmla="*/ 9 w 74"/>
                  <a:gd name="T13" fmla="*/ 27 h 46"/>
                  <a:gd name="T14" fmla="*/ 2 w 74"/>
                  <a:gd name="T15" fmla="*/ 13 h 46"/>
                  <a:gd name="T16" fmla="*/ 4 w 74"/>
                  <a:gd name="T17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46">
                    <a:moveTo>
                      <a:pt x="4" y="9"/>
                    </a:moveTo>
                    <a:cubicBezTo>
                      <a:pt x="6" y="3"/>
                      <a:pt x="12" y="0"/>
                      <a:pt x="18" y="2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71" y="21"/>
                      <a:pt x="74" y="27"/>
                      <a:pt x="72" y="33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69" y="43"/>
                      <a:pt x="62" y="46"/>
                      <a:pt x="57" y="4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3" y="25"/>
                      <a:pt x="0" y="19"/>
                      <a:pt x="2" y="13"/>
                    </a:cubicBezTo>
                    <a:lnTo>
                      <a:pt x="4" y="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2" name="Freeform 88">
                <a:extLst>
                  <a:ext uri="{FF2B5EF4-FFF2-40B4-BE49-F238E27FC236}">
                    <a16:creationId xmlns:a16="http://schemas.microsoft.com/office/drawing/2014/main" id="{03CBBD26-09A8-48C0-9811-E72EA51B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4325" y="3269416"/>
                <a:ext cx="1163467" cy="470806"/>
              </a:xfrm>
              <a:custGeom>
                <a:avLst/>
                <a:gdLst>
                  <a:gd name="T0" fmla="*/ 477 w 1374"/>
                  <a:gd name="T1" fmla="*/ 496 h 556"/>
                  <a:gd name="T2" fmla="*/ 537 w 1374"/>
                  <a:gd name="T3" fmla="*/ 295 h 556"/>
                  <a:gd name="T4" fmla="*/ 1336 w 1374"/>
                  <a:gd name="T5" fmla="*/ 556 h 556"/>
                  <a:gd name="T6" fmla="*/ 1374 w 1374"/>
                  <a:gd name="T7" fmla="*/ 425 h 556"/>
                  <a:gd name="T8" fmla="*/ 0 w 1374"/>
                  <a:gd name="T9" fmla="*/ 0 h 556"/>
                  <a:gd name="T10" fmla="*/ 477 w 1374"/>
                  <a:gd name="T11" fmla="*/ 49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74" h="556">
                    <a:moveTo>
                      <a:pt x="477" y="496"/>
                    </a:moveTo>
                    <a:lnTo>
                      <a:pt x="537" y="295"/>
                    </a:lnTo>
                    <a:lnTo>
                      <a:pt x="1336" y="556"/>
                    </a:lnTo>
                    <a:lnTo>
                      <a:pt x="1374" y="425"/>
                    </a:lnTo>
                    <a:lnTo>
                      <a:pt x="0" y="0"/>
                    </a:lnTo>
                    <a:lnTo>
                      <a:pt x="477" y="496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3" name="Freeform 89">
                <a:extLst>
                  <a:ext uri="{FF2B5EF4-FFF2-40B4-BE49-F238E27FC236}">
                    <a16:creationId xmlns:a16="http://schemas.microsoft.com/office/drawing/2014/main" id="{CE704684-8C72-43AA-911E-7706A880C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0091" y="3124617"/>
                <a:ext cx="1204112" cy="502984"/>
              </a:xfrm>
              <a:custGeom>
                <a:avLst/>
                <a:gdLst>
                  <a:gd name="T0" fmla="*/ 620 w 1422"/>
                  <a:gd name="T1" fmla="*/ 206 h 594"/>
                  <a:gd name="T2" fmla="*/ 676 w 1422"/>
                  <a:gd name="T3" fmla="*/ 0 h 594"/>
                  <a:gd name="T4" fmla="*/ 7 w 1422"/>
                  <a:gd name="T5" fmla="*/ 166 h 594"/>
                  <a:gd name="T6" fmla="*/ 2 w 1422"/>
                  <a:gd name="T7" fmla="*/ 168 h 594"/>
                  <a:gd name="T8" fmla="*/ 2 w 1422"/>
                  <a:gd name="T9" fmla="*/ 168 h 594"/>
                  <a:gd name="T10" fmla="*/ 0 w 1422"/>
                  <a:gd name="T11" fmla="*/ 168 h 594"/>
                  <a:gd name="T12" fmla="*/ 5 w 1422"/>
                  <a:gd name="T13" fmla="*/ 171 h 594"/>
                  <a:gd name="T14" fmla="*/ 1379 w 1422"/>
                  <a:gd name="T15" fmla="*/ 594 h 594"/>
                  <a:gd name="T16" fmla="*/ 1379 w 1422"/>
                  <a:gd name="T17" fmla="*/ 594 h 594"/>
                  <a:gd name="T18" fmla="*/ 1422 w 1422"/>
                  <a:gd name="T19" fmla="*/ 452 h 594"/>
                  <a:gd name="T20" fmla="*/ 620 w 1422"/>
                  <a:gd name="T21" fmla="*/ 206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2" h="594">
                    <a:moveTo>
                      <a:pt x="620" y="206"/>
                    </a:moveTo>
                    <a:lnTo>
                      <a:pt x="676" y="0"/>
                    </a:lnTo>
                    <a:lnTo>
                      <a:pt x="7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5" y="171"/>
                    </a:lnTo>
                    <a:lnTo>
                      <a:pt x="1379" y="594"/>
                    </a:lnTo>
                    <a:lnTo>
                      <a:pt x="1379" y="594"/>
                    </a:lnTo>
                    <a:lnTo>
                      <a:pt x="1422" y="452"/>
                    </a:lnTo>
                    <a:lnTo>
                      <a:pt x="620" y="20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4" name="Freeform 90">
                <a:extLst>
                  <a:ext uri="{FF2B5EF4-FFF2-40B4-BE49-F238E27FC236}">
                    <a16:creationId xmlns:a16="http://schemas.microsoft.com/office/drawing/2014/main" id="{D66A75EA-B9F0-4304-ADAF-4425EE10F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73529"/>
                <a:ext cx="895040" cy="176129"/>
              </a:xfrm>
              <a:custGeom>
                <a:avLst/>
                <a:gdLst>
                  <a:gd name="T0" fmla="*/ 0 w 1057"/>
                  <a:gd name="T1" fmla="*/ 208 h 208"/>
                  <a:gd name="T2" fmla="*/ 97 w 1057"/>
                  <a:gd name="T3" fmla="*/ 0 h 208"/>
                  <a:gd name="T4" fmla="*/ 1057 w 1057"/>
                  <a:gd name="T5" fmla="*/ 10 h 208"/>
                  <a:gd name="T6" fmla="*/ 0 w 1057"/>
                  <a:gd name="T7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7" h="208">
                    <a:moveTo>
                      <a:pt x="0" y="208"/>
                    </a:moveTo>
                    <a:lnTo>
                      <a:pt x="97" y="0"/>
                    </a:lnTo>
                    <a:lnTo>
                      <a:pt x="1057" y="10"/>
                    </a:lnTo>
                    <a:lnTo>
                      <a:pt x="0" y="208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5" name="Freeform 91">
                <a:extLst>
                  <a:ext uri="{FF2B5EF4-FFF2-40B4-BE49-F238E27FC236}">
                    <a16:creationId xmlns:a16="http://schemas.microsoft.com/office/drawing/2014/main" id="{F3EC924E-0A07-40CF-8CD7-D791CE9EE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582" y="2383690"/>
                <a:ext cx="877258" cy="178669"/>
              </a:xfrm>
              <a:custGeom>
                <a:avLst/>
                <a:gdLst>
                  <a:gd name="T0" fmla="*/ 1036 w 1036"/>
                  <a:gd name="T1" fmla="*/ 0 h 211"/>
                  <a:gd name="T2" fmla="*/ 0 w 1036"/>
                  <a:gd name="T3" fmla="*/ 196 h 211"/>
                  <a:gd name="T4" fmla="*/ 186 w 1036"/>
                  <a:gd name="T5" fmla="*/ 211 h 211"/>
                  <a:gd name="T6" fmla="*/ 1036 w 1036"/>
                  <a:gd name="T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6" h="211">
                    <a:moveTo>
                      <a:pt x="1036" y="0"/>
                    </a:moveTo>
                    <a:lnTo>
                      <a:pt x="0" y="196"/>
                    </a:lnTo>
                    <a:lnTo>
                      <a:pt x="186" y="211"/>
                    </a:lnTo>
                    <a:lnTo>
                      <a:pt x="1036" y="0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6" name="Freeform 92">
                <a:extLst>
                  <a:ext uri="{FF2B5EF4-FFF2-40B4-BE49-F238E27FC236}">
                    <a16:creationId xmlns:a16="http://schemas.microsoft.com/office/drawing/2014/main" id="{3A492253-14F1-448F-909E-C067581F6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4082" y="2381997"/>
                <a:ext cx="737540" cy="438629"/>
              </a:xfrm>
              <a:custGeom>
                <a:avLst/>
                <a:gdLst>
                  <a:gd name="T0" fmla="*/ 871 w 871"/>
                  <a:gd name="T1" fmla="*/ 0 h 518"/>
                  <a:gd name="T2" fmla="*/ 0 w 871"/>
                  <a:gd name="T3" fmla="*/ 213 h 518"/>
                  <a:gd name="T4" fmla="*/ 202 w 871"/>
                  <a:gd name="T5" fmla="*/ 518 h 518"/>
                  <a:gd name="T6" fmla="*/ 871 w 871"/>
                  <a:gd name="T7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1" h="518">
                    <a:moveTo>
                      <a:pt x="871" y="0"/>
                    </a:moveTo>
                    <a:lnTo>
                      <a:pt x="0" y="213"/>
                    </a:lnTo>
                    <a:lnTo>
                      <a:pt x="202" y="518"/>
                    </a:lnTo>
                    <a:lnTo>
                      <a:pt x="87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7" name="Freeform 93">
                <a:extLst>
                  <a:ext uri="{FF2B5EF4-FFF2-40B4-BE49-F238E27FC236}">
                    <a16:creationId xmlns:a16="http://schemas.microsoft.com/office/drawing/2014/main" id="{B85B8F40-6D8A-4AE4-9F06-A85E3668D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3961" y="2185545"/>
                <a:ext cx="1007661" cy="196452"/>
              </a:xfrm>
              <a:custGeom>
                <a:avLst/>
                <a:gdLst>
                  <a:gd name="T0" fmla="*/ 230 w 1190"/>
                  <a:gd name="T1" fmla="*/ 222 h 232"/>
                  <a:gd name="T2" fmla="*/ 0 w 1190"/>
                  <a:gd name="T3" fmla="*/ 0 h 232"/>
                  <a:gd name="T4" fmla="*/ 1190 w 1190"/>
                  <a:gd name="T5" fmla="*/ 232 h 232"/>
                  <a:gd name="T6" fmla="*/ 230 w 1190"/>
                  <a:gd name="T7" fmla="*/ 22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90" h="232">
                    <a:moveTo>
                      <a:pt x="230" y="222"/>
                    </a:moveTo>
                    <a:lnTo>
                      <a:pt x="0" y="0"/>
                    </a:lnTo>
                    <a:lnTo>
                      <a:pt x="1190" y="232"/>
                    </a:lnTo>
                    <a:lnTo>
                      <a:pt x="230" y="22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8" name="Freeform 94">
                <a:extLst>
                  <a:ext uri="{FF2B5EF4-FFF2-40B4-BE49-F238E27FC236}">
                    <a16:creationId xmlns:a16="http://schemas.microsoft.com/office/drawing/2014/main" id="{2C7E2E7E-7533-413F-BCD4-B8D0B9CA7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3639" y="3643690"/>
                <a:ext cx="246411" cy="252339"/>
              </a:xfrm>
              <a:custGeom>
                <a:avLst/>
                <a:gdLst>
                  <a:gd name="T0" fmla="*/ 45 w 123"/>
                  <a:gd name="T1" fmla="*/ 63 h 126"/>
                  <a:gd name="T2" fmla="*/ 45 w 123"/>
                  <a:gd name="T3" fmla="*/ 121 h 126"/>
                  <a:gd name="T4" fmla="*/ 123 w 123"/>
                  <a:gd name="T5" fmla="*/ 62 h 126"/>
                  <a:gd name="T6" fmla="*/ 44 w 123"/>
                  <a:gd name="T7" fmla="*/ 5 h 126"/>
                  <a:gd name="T8" fmla="*/ 45 w 123"/>
                  <a:gd name="T9" fmla="*/ 6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126">
                    <a:moveTo>
                      <a:pt x="45" y="63"/>
                    </a:moveTo>
                    <a:cubicBezTo>
                      <a:pt x="3" y="65"/>
                      <a:pt x="4" y="126"/>
                      <a:pt x="45" y="121"/>
                    </a:cubicBezTo>
                    <a:cubicBezTo>
                      <a:pt x="86" y="115"/>
                      <a:pt x="123" y="62"/>
                      <a:pt x="123" y="62"/>
                    </a:cubicBezTo>
                    <a:cubicBezTo>
                      <a:pt x="123" y="62"/>
                      <a:pt x="85" y="9"/>
                      <a:pt x="44" y="5"/>
                    </a:cubicBezTo>
                    <a:cubicBezTo>
                      <a:pt x="3" y="0"/>
                      <a:pt x="0" y="57"/>
                      <a:pt x="45" y="63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9" name="Freeform 95">
                <a:extLst>
                  <a:ext uri="{FF2B5EF4-FFF2-40B4-BE49-F238E27FC236}">
                    <a16:creationId xmlns:a16="http://schemas.microsoft.com/office/drawing/2014/main" id="{9AD88BBD-68B8-48AE-B46A-8547F269C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70332" y="5528609"/>
                <a:ext cx="284516" cy="268427"/>
              </a:xfrm>
              <a:custGeom>
                <a:avLst/>
                <a:gdLst>
                  <a:gd name="T0" fmla="*/ 67 w 142"/>
                  <a:gd name="T1" fmla="*/ 65 h 134"/>
                  <a:gd name="T2" fmla="*/ 115 w 142"/>
                  <a:gd name="T3" fmla="*/ 33 h 134"/>
                  <a:gd name="T4" fmla="*/ 23 w 142"/>
                  <a:gd name="T5" fmla="*/ 0 h 134"/>
                  <a:gd name="T6" fmla="*/ 19 w 142"/>
                  <a:gd name="T7" fmla="*/ 97 h 134"/>
                  <a:gd name="T8" fmla="*/ 67 w 142"/>
                  <a:gd name="T9" fmla="*/ 6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34">
                    <a:moveTo>
                      <a:pt x="67" y="65"/>
                    </a:moveTo>
                    <a:cubicBezTo>
                      <a:pt x="91" y="98"/>
                      <a:pt x="142" y="64"/>
                      <a:pt x="115" y="33"/>
                    </a:cubicBezTo>
                    <a:cubicBezTo>
                      <a:pt x="88" y="1"/>
                      <a:pt x="23" y="0"/>
                      <a:pt x="23" y="0"/>
                    </a:cubicBezTo>
                    <a:cubicBezTo>
                      <a:pt x="23" y="0"/>
                      <a:pt x="0" y="60"/>
                      <a:pt x="19" y="97"/>
                    </a:cubicBezTo>
                    <a:cubicBezTo>
                      <a:pt x="37" y="134"/>
                      <a:pt x="87" y="105"/>
                      <a:pt x="67" y="6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0" name="Freeform 96">
                <a:extLst>
                  <a:ext uri="{FF2B5EF4-FFF2-40B4-BE49-F238E27FC236}">
                    <a16:creationId xmlns:a16="http://schemas.microsoft.com/office/drawing/2014/main" id="{732F2193-86E4-45FE-AA1C-4777A672B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9445" y="1594497"/>
                <a:ext cx="350564" cy="354798"/>
              </a:xfrm>
              <a:custGeom>
                <a:avLst/>
                <a:gdLst>
                  <a:gd name="T0" fmla="*/ 81 w 175"/>
                  <a:gd name="T1" fmla="*/ 69 h 177"/>
                  <a:gd name="T2" fmla="*/ 1 w 175"/>
                  <a:gd name="T3" fmla="*/ 58 h 177"/>
                  <a:gd name="T4" fmla="*/ 66 w 175"/>
                  <a:gd name="T5" fmla="*/ 177 h 177"/>
                  <a:gd name="T6" fmla="*/ 160 w 175"/>
                  <a:gd name="T7" fmla="*/ 80 h 177"/>
                  <a:gd name="T8" fmla="*/ 81 w 175"/>
                  <a:gd name="T9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177">
                    <a:moveTo>
                      <a:pt x="81" y="69"/>
                    </a:moveTo>
                    <a:cubicBezTo>
                      <a:pt x="85" y="12"/>
                      <a:pt x="2" y="0"/>
                      <a:pt x="1" y="58"/>
                    </a:cubicBezTo>
                    <a:cubicBezTo>
                      <a:pt x="0" y="116"/>
                      <a:pt x="66" y="177"/>
                      <a:pt x="66" y="177"/>
                    </a:cubicBezTo>
                    <a:cubicBezTo>
                      <a:pt x="66" y="177"/>
                      <a:pt x="146" y="136"/>
                      <a:pt x="160" y="80"/>
                    </a:cubicBezTo>
                    <a:cubicBezTo>
                      <a:pt x="175" y="24"/>
                      <a:pt x="97" y="9"/>
                      <a:pt x="81" y="6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1" name="Freeform 97">
                <a:extLst>
                  <a:ext uri="{FF2B5EF4-FFF2-40B4-BE49-F238E27FC236}">
                    <a16:creationId xmlns:a16="http://schemas.microsoft.com/office/drawing/2014/main" id="{D44786DD-3637-4AA0-BE92-919B2B9A9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7226" y="2493771"/>
                <a:ext cx="268427" cy="282822"/>
              </a:xfrm>
              <a:custGeom>
                <a:avLst/>
                <a:gdLst>
                  <a:gd name="T0" fmla="*/ 64 w 134"/>
                  <a:gd name="T1" fmla="*/ 75 h 141"/>
                  <a:gd name="T2" fmla="*/ 30 w 134"/>
                  <a:gd name="T3" fmla="*/ 28 h 141"/>
                  <a:gd name="T4" fmla="*/ 0 w 134"/>
                  <a:gd name="T5" fmla="*/ 120 h 141"/>
                  <a:gd name="T6" fmla="*/ 98 w 134"/>
                  <a:gd name="T7" fmla="*/ 121 h 141"/>
                  <a:gd name="T8" fmla="*/ 64 w 134"/>
                  <a:gd name="T9" fmla="*/ 75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141">
                    <a:moveTo>
                      <a:pt x="64" y="75"/>
                    </a:moveTo>
                    <a:cubicBezTo>
                      <a:pt x="96" y="49"/>
                      <a:pt x="60" y="0"/>
                      <a:pt x="30" y="28"/>
                    </a:cubicBezTo>
                    <a:cubicBezTo>
                      <a:pt x="0" y="56"/>
                      <a:pt x="0" y="120"/>
                      <a:pt x="0" y="120"/>
                    </a:cubicBezTo>
                    <a:cubicBezTo>
                      <a:pt x="0" y="120"/>
                      <a:pt x="61" y="141"/>
                      <a:pt x="98" y="121"/>
                    </a:cubicBezTo>
                    <a:cubicBezTo>
                      <a:pt x="134" y="101"/>
                      <a:pt x="103" y="53"/>
                      <a:pt x="64" y="75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2" name="Freeform 98">
                <a:extLst>
                  <a:ext uri="{FF2B5EF4-FFF2-40B4-BE49-F238E27FC236}">
                    <a16:creationId xmlns:a16="http://schemas.microsoft.com/office/drawing/2014/main" id="{57D0A44E-63DD-4E76-9ED2-B0847C78D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049" y="3099214"/>
                <a:ext cx="594435" cy="606290"/>
              </a:xfrm>
              <a:custGeom>
                <a:avLst/>
                <a:gdLst>
                  <a:gd name="T0" fmla="*/ 239 w 297"/>
                  <a:gd name="T1" fmla="*/ 267 h 303"/>
                  <a:gd name="T2" fmla="*/ 253 w 297"/>
                  <a:gd name="T3" fmla="*/ 87 h 303"/>
                  <a:gd name="T4" fmla="*/ 79 w 297"/>
                  <a:gd name="T5" fmla="*/ 36 h 303"/>
                  <a:gd name="T6" fmla="*/ 37 w 297"/>
                  <a:gd name="T7" fmla="*/ 114 h 303"/>
                  <a:gd name="T8" fmla="*/ 0 w 297"/>
                  <a:gd name="T9" fmla="*/ 98 h 303"/>
                  <a:gd name="T10" fmla="*/ 9 w 297"/>
                  <a:gd name="T11" fmla="*/ 124 h 303"/>
                  <a:gd name="T12" fmla="*/ 39 w 297"/>
                  <a:gd name="T13" fmla="*/ 154 h 303"/>
                  <a:gd name="T14" fmla="*/ 65 w 297"/>
                  <a:gd name="T15" fmla="*/ 216 h 303"/>
                  <a:gd name="T16" fmla="*/ 239 w 297"/>
                  <a:gd name="T17" fmla="*/ 2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03">
                    <a:moveTo>
                      <a:pt x="239" y="267"/>
                    </a:moveTo>
                    <a:cubicBezTo>
                      <a:pt x="291" y="231"/>
                      <a:pt x="297" y="151"/>
                      <a:pt x="253" y="87"/>
                    </a:cubicBezTo>
                    <a:cubicBezTo>
                      <a:pt x="209" y="23"/>
                      <a:pt x="131" y="0"/>
                      <a:pt x="79" y="36"/>
                    </a:cubicBezTo>
                    <a:cubicBezTo>
                      <a:pt x="54" y="53"/>
                      <a:pt x="39" y="82"/>
                      <a:pt x="37" y="114"/>
                    </a:cubicBezTo>
                    <a:cubicBezTo>
                      <a:pt x="25" y="112"/>
                      <a:pt x="12" y="107"/>
                      <a:pt x="0" y="98"/>
                    </a:cubicBezTo>
                    <a:cubicBezTo>
                      <a:pt x="0" y="98"/>
                      <a:pt x="1" y="109"/>
                      <a:pt x="9" y="124"/>
                    </a:cubicBezTo>
                    <a:cubicBezTo>
                      <a:pt x="14" y="134"/>
                      <a:pt x="25" y="147"/>
                      <a:pt x="39" y="154"/>
                    </a:cubicBezTo>
                    <a:cubicBezTo>
                      <a:pt x="43" y="175"/>
                      <a:pt x="52" y="197"/>
                      <a:pt x="65" y="216"/>
                    </a:cubicBezTo>
                    <a:cubicBezTo>
                      <a:pt x="109" y="280"/>
                      <a:pt x="187" y="303"/>
                      <a:pt x="239" y="26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3" name="Freeform 99">
                <a:extLst>
                  <a:ext uri="{FF2B5EF4-FFF2-40B4-BE49-F238E27FC236}">
                    <a16:creationId xmlns:a16="http://schemas.microsoft.com/office/drawing/2014/main" id="{1DE6539E-80F8-490C-87B4-02FBA28CE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1742" y="3271109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3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4" name="Freeform 100">
                <a:extLst>
                  <a:ext uri="{FF2B5EF4-FFF2-40B4-BE49-F238E27FC236}">
                    <a16:creationId xmlns:a16="http://schemas.microsoft.com/office/drawing/2014/main" id="{E02DD06F-1F48-4813-9F18-DAA81FDC0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5936" y="3363408"/>
                <a:ext cx="86371" cy="86371"/>
              </a:xfrm>
              <a:custGeom>
                <a:avLst/>
                <a:gdLst>
                  <a:gd name="T0" fmla="*/ 31 w 43"/>
                  <a:gd name="T1" fmla="*/ 38 h 43"/>
                  <a:gd name="T2" fmla="*/ 5 w 43"/>
                  <a:gd name="T3" fmla="*/ 31 h 43"/>
                  <a:gd name="T4" fmla="*/ 12 w 43"/>
                  <a:gd name="T5" fmla="*/ 5 h 43"/>
                  <a:gd name="T6" fmla="*/ 38 w 43"/>
                  <a:gd name="T7" fmla="*/ 12 h 43"/>
                  <a:gd name="T8" fmla="*/ 31 w 43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31" y="38"/>
                    </a:moveTo>
                    <a:cubicBezTo>
                      <a:pt x="22" y="43"/>
                      <a:pt x="10" y="40"/>
                      <a:pt x="5" y="31"/>
                    </a:cubicBezTo>
                    <a:cubicBezTo>
                      <a:pt x="0" y="22"/>
                      <a:pt x="3" y="11"/>
                      <a:pt x="12" y="5"/>
                    </a:cubicBezTo>
                    <a:cubicBezTo>
                      <a:pt x="21" y="0"/>
                      <a:pt x="32" y="3"/>
                      <a:pt x="38" y="12"/>
                    </a:cubicBezTo>
                    <a:cubicBezTo>
                      <a:pt x="43" y="21"/>
                      <a:pt x="40" y="33"/>
                      <a:pt x="31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51A86828-C4E0-4235-91B3-F3337F386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8436" y="3455706"/>
                <a:ext cx="88064" cy="85524"/>
              </a:xfrm>
              <a:custGeom>
                <a:avLst/>
                <a:gdLst>
                  <a:gd name="T0" fmla="*/ 32 w 44"/>
                  <a:gd name="T1" fmla="*/ 38 h 43"/>
                  <a:gd name="T2" fmla="*/ 6 w 44"/>
                  <a:gd name="T3" fmla="*/ 31 h 43"/>
                  <a:gd name="T4" fmla="*/ 13 w 44"/>
                  <a:gd name="T5" fmla="*/ 5 h 43"/>
                  <a:gd name="T6" fmla="*/ 38 w 44"/>
                  <a:gd name="T7" fmla="*/ 12 h 43"/>
                  <a:gd name="T8" fmla="*/ 32 w 44"/>
                  <a:gd name="T9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2" y="38"/>
                    </a:moveTo>
                    <a:cubicBezTo>
                      <a:pt x="23" y="43"/>
                      <a:pt x="11" y="40"/>
                      <a:pt x="6" y="31"/>
                    </a:cubicBezTo>
                    <a:cubicBezTo>
                      <a:pt x="0" y="22"/>
                      <a:pt x="4" y="11"/>
                      <a:pt x="13" y="5"/>
                    </a:cubicBezTo>
                    <a:cubicBezTo>
                      <a:pt x="22" y="0"/>
                      <a:pt x="33" y="3"/>
                      <a:pt x="38" y="12"/>
                    </a:cubicBezTo>
                    <a:cubicBezTo>
                      <a:pt x="44" y="21"/>
                      <a:pt x="41" y="33"/>
                      <a:pt x="32" y="3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6" name="Freeform 102">
                <a:extLst>
                  <a:ext uri="{FF2B5EF4-FFF2-40B4-BE49-F238E27FC236}">
                    <a16:creationId xmlns:a16="http://schemas.microsoft.com/office/drawing/2014/main" id="{422E6D11-5D53-4734-9469-050F3DED6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1823" y="4094174"/>
                <a:ext cx="392903" cy="502984"/>
              </a:xfrm>
              <a:custGeom>
                <a:avLst/>
                <a:gdLst>
                  <a:gd name="T0" fmla="*/ 162 w 196"/>
                  <a:gd name="T1" fmla="*/ 0 h 251"/>
                  <a:gd name="T2" fmla="*/ 173 w 196"/>
                  <a:gd name="T3" fmla="*/ 9 h 251"/>
                  <a:gd name="T4" fmla="*/ 14 w 196"/>
                  <a:gd name="T5" fmla="*/ 250 h 251"/>
                  <a:gd name="T6" fmla="*/ 1 w 196"/>
                  <a:gd name="T7" fmla="*/ 242 h 251"/>
                  <a:gd name="T8" fmla="*/ 9 w 196"/>
                  <a:gd name="T9" fmla="*/ 230 h 251"/>
                  <a:gd name="T10" fmla="*/ 153 w 196"/>
                  <a:gd name="T11" fmla="*/ 13 h 251"/>
                  <a:gd name="T12" fmla="*/ 161 w 196"/>
                  <a:gd name="T13" fmla="*/ 1 h 251"/>
                  <a:gd name="T14" fmla="*/ 162 w 196"/>
                  <a:gd name="T15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251">
                    <a:moveTo>
                      <a:pt x="162" y="0"/>
                    </a:moveTo>
                    <a:cubicBezTo>
                      <a:pt x="167" y="0"/>
                      <a:pt x="172" y="3"/>
                      <a:pt x="173" y="9"/>
                    </a:cubicBezTo>
                    <a:cubicBezTo>
                      <a:pt x="196" y="119"/>
                      <a:pt x="124" y="228"/>
                      <a:pt x="14" y="250"/>
                    </a:cubicBezTo>
                    <a:cubicBezTo>
                      <a:pt x="8" y="251"/>
                      <a:pt x="3" y="248"/>
                      <a:pt x="1" y="242"/>
                    </a:cubicBezTo>
                    <a:cubicBezTo>
                      <a:pt x="0" y="236"/>
                      <a:pt x="4" y="231"/>
                      <a:pt x="9" y="230"/>
                    </a:cubicBezTo>
                    <a:cubicBezTo>
                      <a:pt x="109" y="209"/>
                      <a:pt x="173" y="112"/>
                      <a:pt x="153" y="13"/>
                    </a:cubicBezTo>
                    <a:cubicBezTo>
                      <a:pt x="152" y="7"/>
                      <a:pt x="155" y="2"/>
                      <a:pt x="161" y="1"/>
                    </a:cubicBezTo>
                    <a:cubicBezTo>
                      <a:pt x="161" y="0"/>
                      <a:pt x="162" y="0"/>
                      <a:pt x="16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7" name="Freeform 103">
                <a:extLst>
                  <a:ext uri="{FF2B5EF4-FFF2-40B4-BE49-F238E27FC236}">
                    <a16:creationId xmlns:a16="http://schemas.microsoft.com/office/drawing/2014/main" id="{A99E2B49-C050-422C-960C-05042FC1C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4041" y="4112803"/>
                <a:ext cx="288750" cy="392056"/>
              </a:xfrm>
              <a:custGeom>
                <a:avLst/>
                <a:gdLst>
                  <a:gd name="T0" fmla="*/ 125 w 144"/>
                  <a:gd name="T1" fmla="*/ 1 h 196"/>
                  <a:gd name="T2" fmla="*/ 136 w 144"/>
                  <a:gd name="T3" fmla="*/ 9 h 196"/>
                  <a:gd name="T4" fmla="*/ 113 w 144"/>
                  <a:gd name="T5" fmla="*/ 127 h 196"/>
                  <a:gd name="T6" fmla="*/ 13 w 144"/>
                  <a:gd name="T7" fmla="*/ 195 h 196"/>
                  <a:gd name="T8" fmla="*/ 1 w 144"/>
                  <a:gd name="T9" fmla="*/ 187 h 196"/>
                  <a:gd name="T10" fmla="*/ 9 w 144"/>
                  <a:gd name="T11" fmla="*/ 175 h 196"/>
                  <a:gd name="T12" fmla="*/ 96 w 144"/>
                  <a:gd name="T13" fmla="*/ 116 h 196"/>
                  <a:gd name="T14" fmla="*/ 116 w 144"/>
                  <a:gd name="T15" fmla="*/ 13 h 196"/>
                  <a:gd name="T16" fmla="*/ 124 w 144"/>
                  <a:gd name="T17" fmla="*/ 1 h 196"/>
                  <a:gd name="T18" fmla="*/ 125 w 144"/>
                  <a:gd name="T19" fmla="*/ 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96">
                    <a:moveTo>
                      <a:pt x="125" y="1"/>
                    </a:moveTo>
                    <a:cubicBezTo>
                      <a:pt x="130" y="0"/>
                      <a:pt x="135" y="4"/>
                      <a:pt x="136" y="9"/>
                    </a:cubicBezTo>
                    <a:cubicBezTo>
                      <a:pt x="144" y="50"/>
                      <a:pt x="136" y="92"/>
                      <a:pt x="113" y="127"/>
                    </a:cubicBezTo>
                    <a:cubicBezTo>
                      <a:pt x="90" y="162"/>
                      <a:pt x="54" y="186"/>
                      <a:pt x="13" y="195"/>
                    </a:cubicBezTo>
                    <a:cubicBezTo>
                      <a:pt x="8" y="196"/>
                      <a:pt x="2" y="192"/>
                      <a:pt x="1" y="187"/>
                    </a:cubicBezTo>
                    <a:cubicBezTo>
                      <a:pt x="0" y="181"/>
                      <a:pt x="3" y="176"/>
                      <a:pt x="9" y="175"/>
                    </a:cubicBezTo>
                    <a:cubicBezTo>
                      <a:pt x="45" y="167"/>
                      <a:pt x="76" y="146"/>
                      <a:pt x="96" y="116"/>
                    </a:cubicBezTo>
                    <a:cubicBezTo>
                      <a:pt x="116" y="85"/>
                      <a:pt x="123" y="49"/>
                      <a:pt x="116" y="13"/>
                    </a:cubicBezTo>
                    <a:cubicBezTo>
                      <a:pt x="114" y="8"/>
                      <a:pt x="118" y="2"/>
                      <a:pt x="124" y="1"/>
                    </a:cubicBezTo>
                    <a:cubicBezTo>
                      <a:pt x="124" y="1"/>
                      <a:pt x="125" y="1"/>
                      <a:pt x="125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8" name="Freeform 104">
                <a:extLst>
                  <a:ext uri="{FF2B5EF4-FFF2-40B4-BE49-F238E27FC236}">
                    <a16:creationId xmlns:a16="http://schemas.microsoft.com/office/drawing/2014/main" id="{773D24D7-4A43-496E-9157-D9E5913C3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3718" y="4132278"/>
                <a:ext cx="218468" cy="274355"/>
              </a:xfrm>
              <a:custGeom>
                <a:avLst/>
                <a:gdLst>
                  <a:gd name="T0" fmla="*/ 86 w 109"/>
                  <a:gd name="T1" fmla="*/ 1 h 137"/>
                  <a:gd name="T2" fmla="*/ 97 w 109"/>
                  <a:gd name="T3" fmla="*/ 9 h 137"/>
                  <a:gd name="T4" fmla="*/ 13 w 109"/>
                  <a:gd name="T5" fmla="*/ 136 h 137"/>
                  <a:gd name="T6" fmla="*/ 1 w 109"/>
                  <a:gd name="T7" fmla="*/ 128 h 137"/>
                  <a:gd name="T8" fmla="*/ 9 w 109"/>
                  <a:gd name="T9" fmla="*/ 116 h 137"/>
                  <a:gd name="T10" fmla="*/ 77 w 109"/>
                  <a:gd name="T11" fmla="*/ 13 h 137"/>
                  <a:gd name="T12" fmla="*/ 85 w 109"/>
                  <a:gd name="T13" fmla="*/ 1 h 137"/>
                  <a:gd name="T14" fmla="*/ 86 w 109"/>
                  <a:gd name="T15" fmla="*/ 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86" y="1"/>
                    </a:moveTo>
                    <a:cubicBezTo>
                      <a:pt x="91" y="0"/>
                      <a:pt x="96" y="4"/>
                      <a:pt x="97" y="9"/>
                    </a:cubicBezTo>
                    <a:cubicBezTo>
                      <a:pt x="109" y="67"/>
                      <a:pt x="71" y="124"/>
                      <a:pt x="13" y="136"/>
                    </a:cubicBezTo>
                    <a:cubicBezTo>
                      <a:pt x="8" y="137"/>
                      <a:pt x="2" y="134"/>
                      <a:pt x="1" y="128"/>
                    </a:cubicBezTo>
                    <a:cubicBezTo>
                      <a:pt x="0" y="122"/>
                      <a:pt x="3" y="117"/>
                      <a:pt x="9" y="116"/>
                    </a:cubicBezTo>
                    <a:cubicBezTo>
                      <a:pt x="56" y="106"/>
                      <a:pt x="86" y="60"/>
                      <a:pt x="77" y="13"/>
                    </a:cubicBezTo>
                    <a:cubicBezTo>
                      <a:pt x="75" y="8"/>
                      <a:pt x="79" y="2"/>
                      <a:pt x="85" y="1"/>
                    </a:cubicBezTo>
                    <a:cubicBezTo>
                      <a:pt x="85" y="1"/>
                      <a:pt x="86" y="1"/>
                      <a:pt x="86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9" name="Freeform 105">
                <a:extLst>
                  <a:ext uri="{FF2B5EF4-FFF2-40B4-BE49-F238E27FC236}">
                    <a16:creationId xmlns:a16="http://schemas.microsoft.com/office/drawing/2014/main" id="{5EC9FC04-E272-43B2-BF5F-7FEEF48D9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8315" y="4152601"/>
                <a:ext cx="132097" cy="168508"/>
              </a:xfrm>
              <a:custGeom>
                <a:avLst/>
                <a:gdLst>
                  <a:gd name="T0" fmla="*/ 52 w 66"/>
                  <a:gd name="T1" fmla="*/ 1 h 84"/>
                  <a:gd name="T2" fmla="*/ 62 w 66"/>
                  <a:gd name="T3" fmla="*/ 9 h 84"/>
                  <a:gd name="T4" fmla="*/ 53 w 66"/>
                  <a:gd name="T5" fmla="*/ 56 h 84"/>
                  <a:gd name="T6" fmla="*/ 14 w 66"/>
                  <a:gd name="T7" fmla="*/ 82 h 84"/>
                  <a:gd name="T8" fmla="*/ 2 w 66"/>
                  <a:gd name="T9" fmla="*/ 74 h 84"/>
                  <a:gd name="T10" fmla="*/ 10 w 66"/>
                  <a:gd name="T11" fmla="*/ 62 h 84"/>
                  <a:gd name="T12" fmla="*/ 36 w 66"/>
                  <a:gd name="T13" fmla="*/ 44 h 84"/>
                  <a:gd name="T14" fmla="*/ 42 w 66"/>
                  <a:gd name="T15" fmla="*/ 13 h 84"/>
                  <a:gd name="T16" fmla="*/ 50 w 66"/>
                  <a:gd name="T17" fmla="*/ 1 h 84"/>
                  <a:gd name="T18" fmla="*/ 52 w 66"/>
                  <a:gd name="T1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84">
                    <a:moveTo>
                      <a:pt x="52" y="1"/>
                    </a:moveTo>
                    <a:cubicBezTo>
                      <a:pt x="57" y="0"/>
                      <a:pt x="61" y="4"/>
                      <a:pt x="62" y="9"/>
                    </a:cubicBezTo>
                    <a:cubicBezTo>
                      <a:pt x="66" y="25"/>
                      <a:pt x="63" y="42"/>
                      <a:pt x="53" y="56"/>
                    </a:cubicBezTo>
                    <a:cubicBezTo>
                      <a:pt x="44" y="70"/>
                      <a:pt x="30" y="79"/>
                      <a:pt x="14" y="82"/>
                    </a:cubicBezTo>
                    <a:cubicBezTo>
                      <a:pt x="8" y="84"/>
                      <a:pt x="3" y="80"/>
                      <a:pt x="2" y="74"/>
                    </a:cubicBezTo>
                    <a:cubicBezTo>
                      <a:pt x="0" y="69"/>
                      <a:pt x="4" y="63"/>
                      <a:pt x="10" y="62"/>
                    </a:cubicBezTo>
                    <a:cubicBezTo>
                      <a:pt x="20" y="60"/>
                      <a:pt x="30" y="54"/>
                      <a:pt x="36" y="44"/>
                    </a:cubicBezTo>
                    <a:cubicBezTo>
                      <a:pt x="42" y="35"/>
                      <a:pt x="44" y="24"/>
                      <a:pt x="42" y="13"/>
                    </a:cubicBezTo>
                    <a:cubicBezTo>
                      <a:pt x="41" y="7"/>
                      <a:pt x="45" y="2"/>
                      <a:pt x="50" y="1"/>
                    </a:cubicBezTo>
                    <a:cubicBezTo>
                      <a:pt x="51" y="1"/>
                      <a:pt x="51" y="1"/>
                      <a:pt x="5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0" name="Freeform 106">
                <a:extLst>
                  <a:ext uri="{FF2B5EF4-FFF2-40B4-BE49-F238E27FC236}">
                    <a16:creationId xmlns:a16="http://schemas.microsoft.com/office/drawing/2014/main" id="{EE70CB1D-CF17-4BAE-A33F-0B4D4EBA3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2226" y="4168690"/>
                <a:ext cx="49960" cy="51653"/>
              </a:xfrm>
              <a:custGeom>
                <a:avLst/>
                <a:gdLst>
                  <a:gd name="T0" fmla="*/ 24 w 25"/>
                  <a:gd name="T1" fmla="*/ 10 h 26"/>
                  <a:gd name="T2" fmla="*/ 15 w 25"/>
                  <a:gd name="T3" fmla="*/ 24 h 26"/>
                  <a:gd name="T4" fmla="*/ 1 w 25"/>
                  <a:gd name="T5" fmla="*/ 15 h 26"/>
                  <a:gd name="T6" fmla="*/ 10 w 25"/>
                  <a:gd name="T7" fmla="*/ 1 h 26"/>
                  <a:gd name="T8" fmla="*/ 24 w 25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24" y="10"/>
                    </a:moveTo>
                    <a:cubicBezTo>
                      <a:pt x="25" y="17"/>
                      <a:pt x="21" y="23"/>
                      <a:pt x="15" y="24"/>
                    </a:cubicBezTo>
                    <a:cubicBezTo>
                      <a:pt x="9" y="26"/>
                      <a:pt x="2" y="21"/>
                      <a:pt x="1" y="15"/>
                    </a:cubicBezTo>
                    <a:cubicBezTo>
                      <a:pt x="0" y="9"/>
                      <a:pt x="4" y="2"/>
                      <a:pt x="10" y="1"/>
                    </a:cubicBezTo>
                    <a:cubicBezTo>
                      <a:pt x="17" y="0"/>
                      <a:pt x="23" y="4"/>
                      <a:pt x="24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5" name="BackShape">
              <a:extLst>
                <a:ext uri="{FF2B5EF4-FFF2-40B4-BE49-F238E27FC236}">
                  <a16:creationId xmlns:a16="http://schemas.microsoft.com/office/drawing/2014/main" id="{FF2432BB-6FE7-41B2-9428-586021511910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ValueShape">
              <a:extLst>
                <a:ext uri="{FF2B5EF4-FFF2-40B4-BE49-F238E27FC236}">
                  <a16:creationId xmlns:a16="http://schemas.microsoft.com/office/drawing/2014/main" id="{05EAB26C-CE99-455E-A963-2A482E57BDE3}"/>
                </a:ext>
              </a:extLst>
            </p:cNvPr>
            <p:cNvSpPr/>
            <p:nvPr/>
          </p:nvSpPr>
          <p:spPr>
            <a:xfrm>
              <a:off x="4746894" y="2126328"/>
              <a:ext cx="2579022" cy="2579022"/>
            </a:xfrm>
            <a:prstGeom prst="pie">
              <a:avLst>
                <a:gd name="adj1" fmla="val 16200000"/>
                <a:gd name="adj2" fmla="val 3024000"/>
              </a:avLst>
            </a:prstGeom>
            <a:solidFill>
              <a:schemeClr val="dk2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BackShape">
              <a:extLst>
                <a:ext uri="{FF2B5EF4-FFF2-40B4-BE49-F238E27FC236}">
                  <a16:creationId xmlns:a16="http://schemas.microsoft.com/office/drawing/2014/main" id="{84A78EE5-124A-42FC-B4D8-1AB0CFE5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084" y="3272153"/>
              <a:ext cx="286642" cy="287373"/>
            </a:xfrm>
            <a:prstGeom prst="ellipse">
              <a:avLst/>
            </a:prstGeom>
            <a:solidFill>
              <a:srgbClr val="D8574A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BackShape">
              <a:extLst>
                <a:ext uri="{FF2B5EF4-FFF2-40B4-BE49-F238E27FC236}">
                  <a16:creationId xmlns:a16="http://schemas.microsoft.com/office/drawing/2014/main" id="{3BAB3D40-061B-4398-BFC9-24FDC47B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953" y="2089021"/>
              <a:ext cx="2652904" cy="2653636"/>
            </a:xfrm>
            <a:custGeom>
              <a:avLst/>
              <a:gdLst>
                <a:gd name="connsiteX0" fmla="*/ 1326086 w 2652904"/>
                <a:gd name="connsiteY0" fmla="*/ 766329 h 2653636"/>
                <a:gd name="connsiteX1" fmla="*/ 765598 w 2652904"/>
                <a:gd name="connsiteY1" fmla="*/ 1326817 h 2653636"/>
                <a:gd name="connsiteX2" fmla="*/ 1326086 w 2652904"/>
                <a:gd name="connsiteY2" fmla="*/ 1887305 h 2653636"/>
                <a:gd name="connsiteX3" fmla="*/ 1886574 w 2652904"/>
                <a:gd name="connsiteY3" fmla="*/ 1326817 h 2653636"/>
                <a:gd name="connsiteX4" fmla="*/ 1326086 w 2652904"/>
                <a:gd name="connsiteY4" fmla="*/ 766329 h 2653636"/>
                <a:gd name="connsiteX5" fmla="*/ 1325355 w 2652904"/>
                <a:gd name="connsiteY5" fmla="*/ 626664 h 2653636"/>
                <a:gd name="connsiteX6" fmla="*/ 2024777 w 2652904"/>
                <a:gd name="connsiteY6" fmla="*/ 1327183 h 2653636"/>
                <a:gd name="connsiteX7" fmla="*/ 1325355 w 2652904"/>
                <a:gd name="connsiteY7" fmla="*/ 2027702 h 2653636"/>
                <a:gd name="connsiteX8" fmla="*/ 625933 w 2652904"/>
                <a:gd name="connsiteY8" fmla="*/ 1327183 h 2653636"/>
                <a:gd name="connsiteX9" fmla="*/ 1325355 w 2652904"/>
                <a:gd name="connsiteY9" fmla="*/ 626664 h 2653636"/>
                <a:gd name="connsiteX10" fmla="*/ 1326452 w 2652904"/>
                <a:gd name="connsiteY10" fmla="*/ 413876 h 2653636"/>
                <a:gd name="connsiteX11" fmla="*/ 413145 w 2652904"/>
                <a:gd name="connsiteY11" fmla="*/ 1327183 h 2653636"/>
                <a:gd name="connsiteX12" fmla="*/ 1326452 w 2652904"/>
                <a:gd name="connsiteY12" fmla="*/ 2240490 h 2653636"/>
                <a:gd name="connsiteX13" fmla="*/ 2239759 w 2652904"/>
                <a:gd name="connsiteY13" fmla="*/ 1327183 h 2653636"/>
                <a:gd name="connsiteX14" fmla="*/ 1326452 w 2652904"/>
                <a:gd name="connsiteY14" fmla="*/ 413876 h 2653636"/>
                <a:gd name="connsiteX15" fmla="*/ 1326452 w 2652904"/>
                <a:gd name="connsiteY15" fmla="*/ 275674 h 2653636"/>
                <a:gd name="connsiteX16" fmla="*/ 2377961 w 2652904"/>
                <a:gd name="connsiteY16" fmla="*/ 1327183 h 2653636"/>
                <a:gd name="connsiteX17" fmla="*/ 1326452 w 2652904"/>
                <a:gd name="connsiteY17" fmla="*/ 2378692 h 2653636"/>
                <a:gd name="connsiteX18" fmla="*/ 274943 w 2652904"/>
                <a:gd name="connsiteY18" fmla="*/ 1327183 h 2653636"/>
                <a:gd name="connsiteX19" fmla="*/ 1326452 w 2652904"/>
                <a:gd name="connsiteY19" fmla="*/ 275674 h 2653636"/>
                <a:gd name="connsiteX20" fmla="*/ 1326451 w 2652904"/>
                <a:gd name="connsiteY20" fmla="*/ 70929 h 2653636"/>
                <a:gd name="connsiteX21" fmla="*/ 70929 w 2652904"/>
                <a:gd name="connsiteY21" fmla="*/ 1326817 h 2653636"/>
                <a:gd name="connsiteX22" fmla="*/ 1326451 w 2652904"/>
                <a:gd name="connsiteY22" fmla="*/ 2582705 h 2653636"/>
                <a:gd name="connsiteX23" fmla="*/ 2581973 w 2652904"/>
                <a:gd name="connsiteY23" fmla="*/ 1326817 h 2653636"/>
                <a:gd name="connsiteX24" fmla="*/ 1326451 w 2652904"/>
                <a:gd name="connsiteY24" fmla="*/ 70929 h 2653636"/>
                <a:gd name="connsiteX25" fmla="*/ 1326452 w 2652904"/>
                <a:gd name="connsiteY25" fmla="*/ 0 h 2653636"/>
                <a:gd name="connsiteX26" fmla="*/ 2652904 w 2652904"/>
                <a:gd name="connsiteY26" fmla="*/ 1326818 h 2653636"/>
                <a:gd name="connsiteX27" fmla="*/ 1326452 w 2652904"/>
                <a:gd name="connsiteY27" fmla="*/ 2653636 h 2653636"/>
                <a:gd name="connsiteX28" fmla="*/ 0 w 2652904"/>
                <a:gd name="connsiteY28" fmla="*/ 1326818 h 2653636"/>
                <a:gd name="connsiteX29" fmla="*/ 1326452 w 2652904"/>
                <a:gd name="connsiteY29" fmla="*/ 0 h 265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652904" h="2653636">
                  <a:moveTo>
                    <a:pt x="1326086" y="766329"/>
                  </a:moveTo>
                  <a:cubicBezTo>
                    <a:pt x="1016537" y="766329"/>
                    <a:pt x="765598" y="1017268"/>
                    <a:pt x="765598" y="1326817"/>
                  </a:cubicBezTo>
                  <a:cubicBezTo>
                    <a:pt x="765598" y="1636366"/>
                    <a:pt x="1016537" y="1887305"/>
                    <a:pt x="1326086" y="1887305"/>
                  </a:cubicBezTo>
                  <a:cubicBezTo>
                    <a:pt x="1635635" y="1887305"/>
                    <a:pt x="1886574" y="1636366"/>
                    <a:pt x="1886574" y="1326817"/>
                  </a:cubicBezTo>
                  <a:cubicBezTo>
                    <a:pt x="1886574" y="1017268"/>
                    <a:pt x="1635635" y="766329"/>
                    <a:pt x="1326086" y="766329"/>
                  </a:cubicBezTo>
                  <a:close/>
                  <a:moveTo>
                    <a:pt x="1325355" y="626664"/>
                  </a:moveTo>
                  <a:cubicBezTo>
                    <a:pt x="1711635" y="626664"/>
                    <a:pt x="2024777" y="940297"/>
                    <a:pt x="2024777" y="1327183"/>
                  </a:cubicBezTo>
                  <a:cubicBezTo>
                    <a:pt x="2024777" y="1714069"/>
                    <a:pt x="1711635" y="2027702"/>
                    <a:pt x="1325355" y="2027702"/>
                  </a:cubicBezTo>
                  <a:cubicBezTo>
                    <a:pt x="939075" y="2027702"/>
                    <a:pt x="625933" y="1714069"/>
                    <a:pt x="625933" y="1327183"/>
                  </a:cubicBezTo>
                  <a:cubicBezTo>
                    <a:pt x="625933" y="940297"/>
                    <a:pt x="939075" y="626664"/>
                    <a:pt x="1325355" y="626664"/>
                  </a:cubicBezTo>
                  <a:close/>
                  <a:moveTo>
                    <a:pt x="1326452" y="413876"/>
                  </a:moveTo>
                  <a:cubicBezTo>
                    <a:pt x="822046" y="413876"/>
                    <a:pt x="413145" y="822777"/>
                    <a:pt x="413145" y="1327183"/>
                  </a:cubicBezTo>
                  <a:cubicBezTo>
                    <a:pt x="413145" y="1831589"/>
                    <a:pt x="822046" y="2240490"/>
                    <a:pt x="1326452" y="2240490"/>
                  </a:cubicBezTo>
                  <a:cubicBezTo>
                    <a:pt x="1830858" y="2240490"/>
                    <a:pt x="2239759" y="1831589"/>
                    <a:pt x="2239759" y="1327183"/>
                  </a:cubicBezTo>
                  <a:cubicBezTo>
                    <a:pt x="2239759" y="822777"/>
                    <a:pt x="1830858" y="413876"/>
                    <a:pt x="1326452" y="413876"/>
                  </a:cubicBezTo>
                  <a:close/>
                  <a:moveTo>
                    <a:pt x="1326452" y="275674"/>
                  </a:moveTo>
                  <a:cubicBezTo>
                    <a:pt x="1907184" y="275674"/>
                    <a:pt x="2377961" y="746451"/>
                    <a:pt x="2377961" y="1327183"/>
                  </a:cubicBezTo>
                  <a:cubicBezTo>
                    <a:pt x="2377961" y="1907915"/>
                    <a:pt x="1907184" y="2378692"/>
                    <a:pt x="1326452" y="2378692"/>
                  </a:cubicBezTo>
                  <a:cubicBezTo>
                    <a:pt x="745720" y="2378692"/>
                    <a:pt x="274943" y="1907915"/>
                    <a:pt x="274943" y="1327183"/>
                  </a:cubicBezTo>
                  <a:cubicBezTo>
                    <a:pt x="274943" y="746451"/>
                    <a:pt x="745720" y="275674"/>
                    <a:pt x="1326452" y="275674"/>
                  </a:cubicBezTo>
                  <a:close/>
                  <a:moveTo>
                    <a:pt x="1326451" y="70929"/>
                  </a:moveTo>
                  <a:cubicBezTo>
                    <a:pt x="633045" y="70929"/>
                    <a:pt x="70929" y="633209"/>
                    <a:pt x="70929" y="1326817"/>
                  </a:cubicBezTo>
                  <a:cubicBezTo>
                    <a:pt x="70929" y="2020425"/>
                    <a:pt x="633045" y="2582705"/>
                    <a:pt x="1326451" y="2582705"/>
                  </a:cubicBezTo>
                  <a:cubicBezTo>
                    <a:pt x="2019857" y="2582705"/>
                    <a:pt x="2581973" y="2020425"/>
                    <a:pt x="2581973" y="1326817"/>
                  </a:cubicBezTo>
                  <a:cubicBezTo>
                    <a:pt x="2581973" y="633209"/>
                    <a:pt x="2019857" y="70929"/>
                    <a:pt x="1326451" y="70929"/>
                  </a:cubicBezTo>
                  <a:close/>
                  <a:moveTo>
                    <a:pt x="1326452" y="0"/>
                  </a:moveTo>
                  <a:cubicBezTo>
                    <a:pt x="2059031" y="0"/>
                    <a:pt x="2652904" y="594037"/>
                    <a:pt x="2652904" y="1326818"/>
                  </a:cubicBezTo>
                  <a:cubicBezTo>
                    <a:pt x="2652904" y="2059599"/>
                    <a:pt x="2059031" y="2653636"/>
                    <a:pt x="1326452" y="2653636"/>
                  </a:cubicBezTo>
                  <a:cubicBezTo>
                    <a:pt x="593873" y="2653636"/>
                    <a:pt x="0" y="2059599"/>
                    <a:pt x="0" y="1326818"/>
                  </a:cubicBezTo>
                  <a:cubicBezTo>
                    <a:pt x="0" y="594037"/>
                    <a:pt x="593873" y="0"/>
                    <a:pt x="1326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9" name="BackShape">
              <a:extLst>
                <a:ext uri="{FF2B5EF4-FFF2-40B4-BE49-F238E27FC236}">
                  <a16:creationId xmlns:a16="http://schemas.microsoft.com/office/drawing/2014/main" id="{3E41D558-F925-4C93-BEE3-3DE200FE697E}"/>
                </a:ext>
              </a:extLst>
            </p:cNvPr>
            <p:cNvGrpSpPr/>
            <p:nvPr/>
          </p:nvGrpSpPr>
          <p:grpSpPr>
            <a:xfrm>
              <a:off x="4142520" y="1549373"/>
              <a:ext cx="1912898" cy="1897542"/>
              <a:chOff x="7120252" y="1618207"/>
              <a:chExt cx="2215160" cy="2197378"/>
            </a:xfrm>
          </p:grpSpPr>
          <p:sp>
            <p:nvSpPr>
              <p:cNvPr id="251" name="Freeform 114">
                <a:extLst>
                  <a:ext uri="{FF2B5EF4-FFF2-40B4-BE49-F238E27FC236}">
                    <a16:creationId xmlns:a16="http://schemas.microsoft.com/office/drawing/2014/main" id="{38E13495-10FD-4CFB-8522-1DB3DD8EE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083" y="2227884"/>
                <a:ext cx="1153306" cy="1141451"/>
              </a:xfrm>
              <a:custGeom>
                <a:avLst/>
                <a:gdLst>
                  <a:gd name="T0" fmla="*/ 575 w 576"/>
                  <a:gd name="T1" fmla="*/ 518 h 570"/>
                  <a:gd name="T2" fmla="*/ 576 w 576"/>
                  <a:gd name="T3" fmla="*/ 518 h 570"/>
                  <a:gd name="T4" fmla="*/ 52 w 576"/>
                  <a:gd name="T5" fmla="*/ 0 h 570"/>
                  <a:gd name="T6" fmla="*/ 37 w 576"/>
                  <a:gd name="T7" fmla="*/ 37 h 570"/>
                  <a:gd name="T8" fmla="*/ 0 w 576"/>
                  <a:gd name="T9" fmla="*/ 52 h 570"/>
                  <a:gd name="T10" fmla="*/ 524 w 576"/>
                  <a:gd name="T11" fmla="*/ 570 h 570"/>
                  <a:gd name="T12" fmla="*/ 525 w 576"/>
                  <a:gd name="T13" fmla="*/ 569 h 570"/>
                  <a:gd name="T14" fmla="*/ 575 w 576"/>
                  <a:gd name="T15" fmla="*/ 518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570">
                    <a:moveTo>
                      <a:pt x="575" y="518"/>
                    </a:moveTo>
                    <a:cubicBezTo>
                      <a:pt x="576" y="518"/>
                      <a:pt x="576" y="518"/>
                      <a:pt x="576" y="51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7" y="12"/>
                      <a:pt x="42" y="24"/>
                      <a:pt x="37" y="37"/>
                    </a:cubicBezTo>
                    <a:cubicBezTo>
                      <a:pt x="24" y="42"/>
                      <a:pt x="12" y="47"/>
                      <a:pt x="0" y="52"/>
                    </a:cubicBezTo>
                    <a:cubicBezTo>
                      <a:pt x="524" y="570"/>
                      <a:pt x="524" y="570"/>
                      <a:pt x="524" y="570"/>
                    </a:cubicBezTo>
                    <a:cubicBezTo>
                      <a:pt x="525" y="569"/>
                      <a:pt x="525" y="569"/>
                      <a:pt x="525" y="569"/>
                    </a:cubicBezTo>
                    <a:lnTo>
                      <a:pt x="575" y="51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Freeform 115">
                <a:extLst>
                  <a:ext uri="{FF2B5EF4-FFF2-40B4-BE49-F238E27FC236}">
                    <a16:creationId xmlns:a16="http://schemas.microsoft.com/office/drawing/2014/main" id="{36EDA0BB-CC06-4E1C-839D-18DCFB820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36582" y="3420988"/>
                <a:ext cx="398830" cy="394597"/>
              </a:xfrm>
              <a:custGeom>
                <a:avLst/>
                <a:gdLst>
                  <a:gd name="T0" fmla="*/ 199 w 199"/>
                  <a:gd name="T1" fmla="*/ 197 h 197"/>
                  <a:gd name="T2" fmla="*/ 59 w 199"/>
                  <a:gd name="T3" fmla="*/ 0 h 197"/>
                  <a:gd name="T4" fmla="*/ 58 w 199"/>
                  <a:gd name="T5" fmla="*/ 0 h 197"/>
                  <a:gd name="T6" fmla="*/ 55 w 199"/>
                  <a:gd name="T7" fmla="*/ 4 h 197"/>
                  <a:gd name="T8" fmla="*/ 5 w 199"/>
                  <a:gd name="T9" fmla="*/ 55 h 197"/>
                  <a:gd name="T10" fmla="*/ 0 w 199"/>
                  <a:gd name="T11" fmla="*/ 58 h 197"/>
                  <a:gd name="T12" fmla="*/ 1 w 199"/>
                  <a:gd name="T13" fmla="*/ 59 h 197"/>
                  <a:gd name="T14" fmla="*/ 199 w 199"/>
                  <a:gd name="T15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97">
                    <a:moveTo>
                      <a:pt x="199" y="197"/>
                    </a:move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8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3" y="56"/>
                      <a:pt x="2" y="57"/>
                      <a:pt x="0" y="58"/>
                    </a:cubicBezTo>
                    <a:cubicBezTo>
                      <a:pt x="1" y="58"/>
                      <a:pt x="1" y="59"/>
                      <a:pt x="1" y="59"/>
                    </a:cubicBezTo>
                    <a:lnTo>
                      <a:pt x="199" y="197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Freeform 116">
                <a:extLst>
                  <a:ext uri="{FF2B5EF4-FFF2-40B4-BE49-F238E27FC236}">
                    <a16:creationId xmlns:a16="http://schemas.microsoft.com/office/drawing/2014/main" id="{DA07B6C1-A02F-4F00-AAF6-2CE747437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2550" y="3375263"/>
                <a:ext cx="164274" cy="165968"/>
              </a:xfrm>
              <a:custGeom>
                <a:avLst/>
                <a:gdLst>
                  <a:gd name="T0" fmla="*/ 77 w 82"/>
                  <a:gd name="T1" fmla="*/ 27 h 83"/>
                  <a:gd name="T2" fmla="*/ 80 w 82"/>
                  <a:gd name="T3" fmla="*/ 23 h 83"/>
                  <a:gd name="T4" fmla="*/ 77 w 82"/>
                  <a:gd name="T5" fmla="*/ 7 h 83"/>
                  <a:gd name="T6" fmla="*/ 75 w 82"/>
                  <a:gd name="T7" fmla="*/ 6 h 83"/>
                  <a:gd name="T8" fmla="*/ 55 w 82"/>
                  <a:gd name="T9" fmla="*/ 6 h 83"/>
                  <a:gd name="T10" fmla="*/ 5 w 82"/>
                  <a:gd name="T11" fmla="*/ 57 h 83"/>
                  <a:gd name="T12" fmla="*/ 5 w 82"/>
                  <a:gd name="T13" fmla="*/ 77 h 83"/>
                  <a:gd name="T14" fmla="*/ 7 w 82"/>
                  <a:gd name="T15" fmla="*/ 78 h 83"/>
                  <a:gd name="T16" fmla="*/ 22 w 82"/>
                  <a:gd name="T17" fmla="*/ 81 h 83"/>
                  <a:gd name="T18" fmla="*/ 27 w 82"/>
                  <a:gd name="T19" fmla="*/ 78 h 83"/>
                  <a:gd name="T20" fmla="*/ 77 w 82"/>
                  <a:gd name="T21" fmla="*/ 2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3">
                    <a:moveTo>
                      <a:pt x="77" y="27"/>
                    </a:moveTo>
                    <a:cubicBezTo>
                      <a:pt x="78" y="26"/>
                      <a:pt x="79" y="25"/>
                      <a:pt x="80" y="23"/>
                    </a:cubicBezTo>
                    <a:cubicBezTo>
                      <a:pt x="82" y="18"/>
                      <a:pt x="81" y="12"/>
                      <a:pt x="77" y="7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0" y="0"/>
                      <a:pt x="61" y="1"/>
                      <a:pt x="55" y="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0" y="71"/>
                      <a:pt x="5" y="77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1" y="82"/>
                      <a:pt x="17" y="83"/>
                      <a:pt x="22" y="81"/>
                    </a:cubicBezTo>
                    <a:cubicBezTo>
                      <a:pt x="24" y="80"/>
                      <a:pt x="25" y="79"/>
                      <a:pt x="27" y="78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Freeform 117">
                <a:extLst>
                  <a:ext uri="{FF2B5EF4-FFF2-40B4-BE49-F238E27FC236}">
                    <a16:creationId xmlns:a16="http://schemas.microsoft.com/office/drawing/2014/main" id="{CB4444C5-80E2-4F18-9879-B31BC78B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211" y="3335464"/>
                <a:ext cx="164274" cy="164274"/>
              </a:xfrm>
              <a:custGeom>
                <a:avLst/>
                <a:gdLst>
                  <a:gd name="T0" fmla="*/ 76 w 82"/>
                  <a:gd name="T1" fmla="*/ 6 h 82"/>
                  <a:gd name="T2" fmla="*/ 75 w 82"/>
                  <a:gd name="T3" fmla="*/ 5 h 82"/>
                  <a:gd name="T4" fmla="*/ 62 w 82"/>
                  <a:gd name="T5" fmla="*/ 1 h 82"/>
                  <a:gd name="T6" fmla="*/ 58 w 82"/>
                  <a:gd name="T7" fmla="*/ 8 h 82"/>
                  <a:gd name="T8" fmla="*/ 8 w 82"/>
                  <a:gd name="T9" fmla="*/ 58 h 82"/>
                  <a:gd name="T10" fmla="*/ 1 w 82"/>
                  <a:gd name="T11" fmla="*/ 62 h 82"/>
                  <a:gd name="T12" fmla="*/ 5 w 82"/>
                  <a:gd name="T13" fmla="*/ 75 h 82"/>
                  <a:gd name="T14" fmla="*/ 6 w 82"/>
                  <a:gd name="T15" fmla="*/ 77 h 82"/>
                  <a:gd name="T16" fmla="*/ 26 w 82"/>
                  <a:gd name="T17" fmla="*/ 77 h 82"/>
                  <a:gd name="T18" fmla="*/ 76 w 82"/>
                  <a:gd name="T19" fmla="*/ 26 h 82"/>
                  <a:gd name="T20" fmla="*/ 76 w 82"/>
                  <a:gd name="T21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6" y="6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1" y="1"/>
                      <a:pt x="66" y="0"/>
                      <a:pt x="62" y="1"/>
                    </a:cubicBezTo>
                    <a:cubicBezTo>
                      <a:pt x="61" y="4"/>
                      <a:pt x="60" y="6"/>
                      <a:pt x="58" y="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60"/>
                      <a:pt x="3" y="62"/>
                      <a:pt x="1" y="62"/>
                    </a:cubicBezTo>
                    <a:cubicBezTo>
                      <a:pt x="0" y="67"/>
                      <a:pt x="1" y="72"/>
                      <a:pt x="5" y="75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82"/>
                      <a:pt x="21" y="82"/>
                      <a:pt x="26" y="77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82" y="21"/>
                      <a:pt x="82" y="12"/>
                      <a:pt x="76" y="6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Freeform 118">
                <a:extLst>
                  <a:ext uri="{FF2B5EF4-FFF2-40B4-BE49-F238E27FC236}">
                    <a16:creationId xmlns:a16="http://schemas.microsoft.com/office/drawing/2014/main" id="{3C49EFFD-62CA-4EE2-BF13-802D2AAA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2953" y="3297359"/>
                <a:ext cx="163427" cy="164274"/>
              </a:xfrm>
              <a:custGeom>
                <a:avLst/>
                <a:gdLst>
                  <a:gd name="T0" fmla="*/ 77 w 82"/>
                  <a:gd name="T1" fmla="*/ 27 h 82"/>
                  <a:gd name="T2" fmla="*/ 81 w 82"/>
                  <a:gd name="T3" fmla="*/ 20 h 82"/>
                  <a:gd name="T4" fmla="*/ 77 w 82"/>
                  <a:gd name="T5" fmla="*/ 7 h 82"/>
                  <a:gd name="T6" fmla="*/ 75 w 82"/>
                  <a:gd name="T7" fmla="*/ 5 h 82"/>
                  <a:gd name="T8" fmla="*/ 55 w 82"/>
                  <a:gd name="T9" fmla="*/ 6 h 82"/>
                  <a:gd name="T10" fmla="*/ 5 w 82"/>
                  <a:gd name="T11" fmla="*/ 56 h 82"/>
                  <a:gd name="T12" fmla="*/ 5 w 82"/>
                  <a:gd name="T13" fmla="*/ 76 h 82"/>
                  <a:gd name="T14" fmla="*/ 7 w 82"/>
                  <a:gd name="T15" fmla="*/ 78 h 82"/>
                  <a:gd name="T16" fmla="*/ 20 w 82"/>
                  <a:gd name="T17" fmla="*/ 81 h 82"/>
                  <a:gd name="T18" fmla="*/ 27 w 82"/>
                  <a:gd name="T19" fmla="*/ 77 h 82"/>
                  <a:gd name="T20" fmla="*/ 77 w 82"/>
                  <a:gd name="T21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77" y="27"/>
                    </a:moveTo>
                    <a:cubicBezTo>
                      <a:pt x="79" y="25"/>
                      <a:pt x="80" y="23"/>
                      <a:pt x="81" y="20"/>
                    </a:cubicBezTo>
                    <a:cubicBezTo>
                      <a:pt x="82" y="15"/>
                      <a:pt x="80" y="11"/>
                      <a:pt x="77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0" y="0"/>
                      <a:pt x="61" y="0"/>
                      <a:pt x="55" y="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0" y="62"/>
                      <a:pt x="0" y="71"/>
                      <a:pt x="5" y="76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10" y="81"/>
                      <a:pt x="15" y="82"/>
                      <a:pt x="20" y="81"/>
                    </a:cubicBezTo>
                    <a:cubicBezTo>
                      <a:pt x="22" y="81"/>
                      <a:pt x="25" y="79"/>
                      <a:pt x="27" y="77"/>
                    </a:cubicBezTo>
                    <a:lnTo>
                      <a:pt x="77" y="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Freeform 119">
                <a:extLst>
                  <a:ext uri="{FF2B5EF4-FFF2-40B4-BE49-F238E27FC236}">
                    <a16:creationId xmlns:a16="http://schemas.microsoft.com/office/drawing/2014/main" id="{A7BAE640-5320-4E49-A76E-952F50083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074" y="3255021"/>
                <a:ext cx="166814" cy="165968"/>
              </a:xfrm>
              <a:custGeom>
                <a:avLst/>
                <a:gdLst>
                  <a:gd name="T0" fmla="*/ 77 w 83"/>
                  <a:gd name="T1" fmla="*/ 7 h 83"/>
                  <a:gd name="T2" fmla="*/ 76 w 83"/>
                  <a:gd name="T3" fmla="*/ 5 h 83"/>
                  <a:gd name="T4" fmla="*/ 57 w 83"/>
                  <a:gd name="T5" fmla="*/ 5 h 83"/>
                  <a:gd name="T6" fmla="*/ 56 w 83"/>
                  <a:gd name="T7" fmla="*/ 5 h 83"/>
                  <a:gd name="T8" fmla="*/ 6 w 83"/>
                  <a:gd name="T9" fmla="*/ 56 h 83"/>
                  <a:gd name="T10" fmla="*/ 5 w 83"/>
                  <a:gd name="T11" fmla="*/ 57 h 83"/>
                  <a:gd name="T12" fmla="*/ 6 w 83"/>
                  <a:gd name="T13" fmla="*/ 76 h 83"/>
                  <a:gd name="T14" fmla="*/ 7 w 83"/>
                  <a:gd name="T15" fmla="*/ 77 h 83"/>
                  <a:gd name="T16" fmla="*/ 27 w 83"/>
                  <a:gd name="T17" fmla="*/ 77 h 83"/>
                  <a:gd name="T18" fmla="*/ 77 w 83"/>
                  <a:gd name="T19" fmla="*/ 27 h 83"/>
                  <a:gd name="T20" fmla="*/ 77 w 83"/>
                  <a:gd name="T21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83">
                    <a:moveTo>
                      <a:pt x="77" y="7"/>
                    </a:moveTo>
                    <a:cubicBezTo>
                      <a:pt x="76" y="5"/>
                      <a:pt x="76" y="5"/>
                      <a:pt x="76" y="5"/>
                    </a:cubicBezTo>
                    <a:cubicBezTo>
                      <a:pt x="70" y="0"/>
                      <a:pt x="62" y="0"/>
                      <a:pt x="57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62"/>
                      <a:pt x="1" y="71"/>
                      <a:pt x="6" y="76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13" y="83"/>
                      <a:pt x="22" y="83"/>
                      <a:pt x="27" y="77"/>
                    </a:cubicBezTo>
                    <a:cubicBezTo>
                      <a:pt x="77" y="27"/>
                      <a:pt x="77" y="27"/>
                      <a:pt x="77" y="27"/>
                    </a:cubicBezTo>
                    <a:cubicBezTo>
                      <a:pt x="83" y="21"/>
                      <a:pt x="83" y="12"/>
                      <a:pt x="77" y="7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Freeform 120">
                <a:extLst>
                  <a:ext uri="{FF2B5EF4-FFF2-40B4-BE49-F238E27FC236}">
                    <a16:creationId xmlns:a16="http://schemas.microsoft.com/office/drawing/2014/main" id="{6A3F39F6-DE62-4523-8EE6-C0064C032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0252" y="1830747"/>
                <a:ext cx="682500" cy="709597"/>
              </a:xfrm>
              <a:custGeom>
                <a:avLst/>
                <a:gdLst>
                  <a:gd name="T0" fmla="*/ 222 w 341"/>
                  <a:gd name="T1" fmla="*/ 117 h 354"/>
                  <a:gd name="T2" fmla="*/ 27 w 341"/>
                  <a:gd name="T3" fmla="*/ 120 h 354"/>
                  <a:gd name="T4" fmla="*/ 304 w 341"/>
                  <a:gd name="T5" fmla="*/ 250 h 354"/>
                  <a:gd name="T6" fmla="*/ 341 w 341"/>
                  <a:gd name="T7" fmla="*/ 235 h 354"/>
                  <a:gd name="T8" fmla="*/ 222 w 341"/>
                  <a:gd name="T9" fmla="*/ 11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354">
                    <a:moveTo>
                      <a:pt x="222" y="117"/>
                    </a:moveTo>
                    <a:cubicBezTo>
                      <a:pt x="96" y="0"/>
                      <a:pt x="56" y="8"/>
                      <a:pt x="27" y="120"/>
                    </a:cubicBezTo>
                    <a:cubicBezTo>
                      <a:pt x="0" y="220"/>
                      <a:pt x="38" y="354"/>
                      <a:pt x="304" y="250"/>
                    </a:cubicBezTo>
                    <a:cubicBezTo>
                      <a:pt x="316" y="245"/>
                      <a:pt x="328" y="240"/>
                      <a:pt x="341" y="235"/>
                    </a:cubicBezTo>
                    <a:cubicBezTo>
                      <a:pt x="293" y="188"/>
                      <a:pt x="253" y="149"/>
                      <a:pt x="222" y="11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Freeform 121">
                <a:extLst>
                  <a:ext uri="{FF2B5EF4-FFF2-40B4-BE49-F238E27FC236}">
                    <a16:creationId xmlns:a16="http://schemas.microsoft.com/office/drawing/2014/main" id="{0DA2B909-9152-46CE-89AA-802CB8418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2631" y="1618207"/>
                <a:ext cx="712984" cy="683347"/>
              </a:xfrm>
              <a:custGeom>
                <a:avLst/>
                <a:gdLst>
                  <a:gd name="T0" fmla="*/ 240 w 356"/>
                  <a:gd name="T1" fmla="*/ 341 h 341"/>
                  <a:gd name="T2" fmla="*/ 255 w 356"/>
                  <a:gd name="T3" fmla="*/ 304 h 341"/>
                  <a:gd name="T4" fmla="*/ 122 w 356"/>
                  <a:gd name="T5" fmla="*/ 27 h 341"/>
                  <a:gd name="T6" fmla="*/ 121 w 356"/>
                  <a:gd name="T7" fmla="*/ 223 h 341"/>
                  <a:gd name="T8" fmla="*/ 240 w 356"/>
                  <a:gd name="T9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41">
                    <a:moveTo>
                      <a:pt x="240" y="341"/>
                    </a:moveTo>
                    <a:cubicBezTo>
                      <a:pt x="245" y="328"/>
                      <a:pt x="250" y="316"/>
                      <a:pt x="255" y="304"/>
                    </a:cubicBezTo>
                    <a:cubicBezTo>
                      <a:pt x="356" y="36"/>
                      <a:pt x="222" y="0"/>
                      <a:pt x="122" y="27"/>
                    </a:cubicBezTo>
                    <a:cubicBezTo>
                      <a:pt x="10" y="59"/>
                      <a:pt x="0" y="94"/>
                      <a:pt x="121" y="223"/>
                    </a:cubicBezTo>
                    <a:cubicBezTo>
                      <a:pt x="152" y="255"/>
                      <a:pt x="192" y="294"/>
                      <a:pt x="240" y="34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0" name="ValueText">
              <a:extLst>
                <a:ext uri="{FF2B5EF4-FFF2-40B4-BE49-F238E27FC236}">
                  <a16:creationId xmlns:a16="http://schemas.microsoft.com/office/drawing/2014/main" id="{449E3E3F-67D7-4DAE-B2F2-81709AFD1BA3}"/>
                </a:ext>
              </a:extLst>
            </p:cNvPr>
            <p:cNvSpPr txBox="1"/>
            <p:nvPr/>
          </p:nvSpPr>
          <p:spPr>
            <a:xfrm>
              <a:off x="5658791" y="5445958"/>
              <a:ext cx="743919" cy="557939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r>
                <a:rPr lang="en-US" altLang="zh-CN">
                  <a:solidFill>
                    <a:schemeClr val="dk2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39%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244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Supporting text here.</a:t>
            </a:r>
          </a:p>
          <a:p>
            <a:r>
              <a:rPr lang="en-US" altLang="zh-CN" dirty="0"/>
              <a:t>When you copy &amp; paste, choose "keep text only" option.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4718BFE-9234-433B-A06B-44C99520478F}"/>
              </a:ext>
            </a:extLst>
          </p:cNvPr>
          <p:cNvCxnSpPr>
            <a:cxnSpLocks/>
          </p:cNvCxnSpPr>
          <p:nvPr/>
        </p:nvCxnSpPr>
        <p:spPr>
          <a:xfrm>
            <a:off x="3578469" y="3320703"/>
            <a:ext cx="79182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28608FB-B890-4BBE-9513-25A879FD2EE6}"/>
              </a:ext>
            </a:extLst>
          </p:cNvPr>
          <p:cNvSpPr txBox="1"/>
          <p:nvPr/>
        </p:nvSpPr>
        <p:spPr>
          <a:xfrm>
            <a:off x="3578469" y="2353901"/>
            <a:ext cx="616420" cy="53595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/03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65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5AE612-AFCA-4119-B511-E0F73623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30BE2A-A0B6-4FBC-BCAE-89A1497D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AD4C23-9E27-4A5A-8157-1B8CA7C0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grpSp>
        <p:nvGrpSpPr>
          <p:cNvPr id="9" name="íśḻiḋè">
            <a:extLst>
              <a:ext uri="{FF2B5EF4-FFF2-40B4-BE49-F238E27FC236}">
                <a16:creationId xmlns:a16="http://schemas.microsoft.com/office/drawing/2014/main" id="{7EE1E150-8EDE-43A1-B22A-232DC3A05F9F}"/>
              </a:ext>
            </a:extLst>
          </p:cNvPr>
          <p:cNvGrpSpPr/>
          <p:nvPr/>
        </p:nvGrpSpPr>
        <p:grpSpPr>
          <a:xfrm>
            <a:off x="8720103" y="2185210"/>
            <a:ext cx="1817007" cy="1819504"/>
            <a:chOff x="5667742" y="1973318"/>
            <a:chExt cx="2326986" cy="2330184"/>
          </a:xfrm>
        </p:grpSpPr>
        <p:grpSp>
          <p:nvGrpSpPr>
            <p:cNvPr id="50" name="ïṧḷïďé">
              <a:extLst>
                <a:ext uri="{FF2B5EF4-FFF2-40B4-BE49-F238E27FC236}">
                  <a16:creationId xmlns:a16="http://schemas.microsoft.com/office/drawing/2014/main" id="{7CC77DA2-CA43-44C9-9E27-E35296456F2B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7742" y="1973318"/>
              <a:ext cx="2326986" cy="2330184"/>
              <a:chOff x="1033463" y="2201863"/>
              <a:chExt cx="2984500" cy="298767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54" name="ïṣliḍê">
                <a:extLst>
                  <a:ext uri="{FF2B5EF4-FFF2-40B4-BE49-F238E27FC236}">
                    <a16:creationId xmlns:a16="http://schemas.microsoft.com/office/drawing/2014/main" id="{6102E098-3C3A-4758-8076-66DC4AF601FE}"/>
                  </a:ext>
                </a:extLst>
              </p:cNvPr>
              <p:cNvSpPr/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98 w 145"/>
                  <a:gd name="T1" fmla="*/ 212 h 212"/>
                  <a:gd name="T2" fmla="*/ 145 w 145"/>
                  <a:gd name="T3" fmla="*/ 200 h 212"/>
                  <a:gd name="T4" fmla="*/ 31 w 145"/>
                  <a:gd name="T5" fmla="*/ 0 h 212"/>
                  <a:gd name="T6" fmla="*/ 0 w 145"/>
                  <a:gd name="T7" fmla="*/ 37 h 212"/>
                  <a:gd name="T8" fmla="*/ 98 w 145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IN" sz="2399" noProof="1"/>
              </a:p>
            </p:txBody>
          </p:sp>
          <p:sp>
            <p:nvSpPr>
              <p:cNvPr id="55" name="iSḻïdé">
                <a:extLst>
                  <a:ext uri="{FF2B5EF4-FFF2-40B4-BE49-F238E27FC236}">
                    <a16:creationId xmlns:a16="http://schemas.microsoft.com/office/drawing/2014/main" id="{D5C53A8C-A430-419E-8455-6CC987459510}"/>
                  </a:ext>
                </a:extLst>
              </p:cNvPr>
              <p:cNvSpPr/>
              <p:nvPr/>
            </p:nvSpPr>
            <p:spPr bwMode="auto">
              <a:xfrm>
                <a:off x="2538413" y="2201863"/>
                <a:ext cx="971550" cy="509588"/>
              </a:xfrm>
              <a:custGeom>
                <a:avLst/>
                <a:gdLst>
                  <a:gd name="T0" fmla="*/ 227 w 258"/>
                  <a:gd name="T1" fmla="*/ 135 h 135"/>
                  <a:gd name="T2" fmla="*/ 258 w 258"/>
                  <a:gd name="T3" fmla="*/ 98 h 135"/>
                  <a:gd name="T4" fmla="*/ 0 w 258"/>
                  <a:gd name="T5" fmla="*/ 0 h 135"/>
                  <a:gd name="T6" fmla="*/ 0 w 258"/>
                  <a:gd name="T7" fmla="*/ 48 h 135"/>
                  <a:gd name="T8" fmla="*/ 227 w 25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56" name="ïsḷîḑé">
                <a:extLst>
                  <a:ext uri="{FF2B5EF4-FFF2-40B4-BE49-F238E27FC236}">
                    <a16:creationId xmlns:a16="http://schemas.microsoft.com/office/drawing/2014/main" id="{D9EDD982-5DB2-4889-BDBA-56CEDBEE9E0A}"/>
                  </a:ext>
                </a:extLst>
              </p:cNvPr>
              <p:cNvSpPr/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26 w 75"/>
                  <a:gd name="T1" fmla="*/ 72 h 221"/>
                  <a:gd name="T2" fmla="*/ 0 w 75"/>
                  <a:gd name="T3" fmla="*/ 204 h 221"/>
                  <a:gd name="T4" fmla="*/ 46 w 75"/>
                  <a:gd name="T5" fmla="*/ 221 h 221"/>
                  <a:gd name="T6" fmla="*/ 75 w 75"/>
                  <a:gd name="T7" fmla="*/ 72 h 221"/>
                  <a:gd name="T8" fmla="*/ 68 w 75"/>
                  <a:gd name="T9" fmla="*/ 0 h 221"/>
                  <a:gd name="T10" fmla="*/ 21 w 75"/>
                  <a:gd name="T11" fmla="*/ 13 h 221"/>
                  <a:gd name="T12" fmla="*/ 26 w 75"/>
                  <a:gd name="T13" fmla="*/ 7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57" name="îṥlíḍé">
                <a:extLst>
                  <a:ext uri="{FF2B5EF4-FFF2-40B4-BE49-F238E27FC236}">
                    <a16:creationId xmlns:a16="http://schemas.microsoft.com/office/drawing/2014/main" id="{B5C10D0E-8B5E-49A6-9422-7A2A22B9A42E}"/>
                  </a:ext>
                </a:extLst>
              </p:cNvPr>
              <p:cNvSpPr/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219 w 219"/>
                  <a:gd name="T1" fmla="*/ 48 h 113"/>
                  <a:gd name="T2" fmla="*/ 219 w 219"/>
                  <a:gd name="T3" fmla="*/ 0 h 113"/>
                  <a:gd name="T4" fmla="*/ 0 w 219"/>
                  <a:gd name="T5" fmla="*/ 74 h 113"/>
                  <a:gd name="T6" fmla="*/ 28 w 219"/>
                  <a:gd name="T7" fmla="*/ 113 h 113"/>
                  <a:gd name="T8" fmla="*/ 219 w 219"/>
                  <a:gd name="T9" fmla="*/ 4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58" name="iṧḻíḓe">
                <a:extLst>
                  <a:ext uri="{FF2B5EF4-FFF2-40B4-BE49-F238E27FC236}">
                    <a16:creationId xmlns:a16="http://schemas.microsoft.com/office/drawing/2014/main" id="{36F3D1FB-B15C-4619-A468-D5B1BF3F5255}"/>
                  </a:ext>
                </a:extLst>
              </p:cNvPr>
              <p:cNvSpPr/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46 w 156"/>
                  <a:gd name="T1" fmla="*/ 0 h 189"/>
                  <a:gd name="T2" fmla="*/ 0 w 156"/>
                  <a:gd name="T3" fmla="*/ 13 h 189"/>
                  <a:gd name="T4" fmla="*/ 125 w 156"/>
                  <a:gd name="T5" fmla="*/ 189 h 189"/>
                  <a:gd name="T6" fmla="*/ 156 w 156"/>
                  <a:gd name="T7" fmla="*/ 152 h 189"/>
                  <a:gd name="T8" fmla="*/ 46 w 156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59" name="íṣļiďê">
                <a:extLst>
                  <a:ext uri="{FF2B5EF4-FFF2-40B4-BE49-F238E27FC236}">
                    <a16:creationId xmlns:a16="http://schemas.microsoft.com/office/drawing/2014/main" id="{92AB9DB0-F989-466E-878D-A7834203ADA5}"/>
                  </a:ext>
                </a:extLst>
              </p:cNvPr>
              <p:cNvSpPr/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141 h 180"/>
                  <a:gd name="T2" fmla="*/ 28 w 166"/>
                  <a:gd name="T3" fmla="*/ 180 h 180"/>
                  <a:gd name="T4" fmla="*/ 166 w 166"/>
                  <a:gd name="T5" fmla="*/ 16 h 180"/>
                  <a:gd name="T6" fmla="*/ 120 w 166"/>
                  <a:gd name="T7" fmla="*/ 0 h 180"/>
                  <a:gd name="T8" fmla="*/ 0 w 166"/>
                  <a:gd name="T9" fmla="*/ 14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60" name="íšľîḍe">
                <a:extLst>
                  <a:ext uri="{FF2B5EF4-FFF2-40B4-BE49-F238E27FC236}">
                    <a16:creationId xmlns:a16="http://schemas.microsoft.com/office/drawing/2014/main" id="{286B9094-6838-426D-B06C-BA6A352C0F53}"/>
                  </a:ext>
                </a:extLst>
              </p:cNvPr>
              <p:cNvSpPr/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48 w 64"/>
                  <a:gd name="T1" fmla="*/ 107 h 225"/>
                  <a:gd name="T2" fmla="*/ 60 w 64"/>
                  <a:gd name="T3" fmla="*/ 16 h 225"/>
                  <a:gd name="T4" fmla="*/ 14 w 64"/>
                  <a:gd name="T5" fmla="*/ 0 h 225"/>
                  <a:gd name="T6" fmla="*/ 0 w 64"/>
                  <a:gd name="T7" fmla="*/ 107 h 225"/>
                  <a:gd name="T8" fmla="*/ 17 w 64"/>
                  <a:gd name="T9" fmla="*/ 225 h 225"/>
                  <a:gd name="T10" fmla="*/ 64 w 64"/>
                  <a:gd name="T11" fmla="*/ 212 h 225"/>
                  <a:gd name="T12" fmla="*/ 48 w 64"/>
                  <a:gd name="T13" fmla="*/ 10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61" name="iśļiḓe">
                <a:extLst>
                  <a:ext uri="{FF2B5EF4-FFF2-40B4-BE49-F238E27FC236}">
                    <a16:creationId xmlns:a16="http://schemas.microsoft.com/office/drawing/2014/main" id="{FC401387-C3E7-46F6-B139-0B8A1D02FF60}"/>
                  </a:ext>
                </a:extLst>
              </p:cNvPr>
              <p:cNvSpPr/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161 w 161"/>
                  <a:gd name="T1" fmla="*/ 40 h 207"/>
                  <a:gd name="T2" fmla="*/ 134 w 161"/>
                  <a:gd name="T3" fmla="*/ 0 h 207"/>
                  <a:gd name="T4" fmla="*/ 0 w 161"/>
                  <a:gd name="T5" fmla="*/ 191 h 207"/>
                  <a:gd name="T6" fmla="*/ 45 w 161"/>
                  <a:gd name="T7" fmla="*/ 207 h 207"/>
                  <a:gd name="T8" fmla="*/ 161 w 161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en-IN" sz="2399" noProof="1"/>
              </a:p>
            </p:txBody>
          </p:sp>
          <p:sp>
            <p:nvSpPr>
              <p:cNvPr id="62" name="ïṥḻíḍé">
                <a:extLst>
                  <a:ext uri="{FF2B5EF4-FFF2-40B4-BE49-F238E27FC236}">
                    <a16:creationId xmlns:a16="http://schemas.microsoft.com/office/drawing/2014/main" id="{AED83724-50B2-48A8-BB3A-39664CA48F34}"/>
                  </a:ext>
                </a:extLst>
              </p:cNvPr>
              <p:cNvSpPr/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52 h 101"/>
                  <a:gd name="T2" fmla="*/ 0 w 207"/>
                  <a:gd name="T3" fmla="*/ 101 h 101"/>
                  <a:gd name="T4" fmla="*/ 207 w 207"/>
                  <a:gd name="T5" fmla="*/ 40 h 101"/>
                  <a:gd name="T6" fmla="*/ 179 w 207"/>
                  <a:gd name="T7" fmla="*/ 0 h 101"/>
                  <a:gd name="T8" fmla="*/ 0 w 207"/>
                  <a:gd name="T9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63" name="îṩ1îdé">
                <a:extLst>
                  <a:ext uri="{FF2B5EF4-FFF2-40B4-BE49-F238E27FC236}">
                    <a16:creationId xmlns:a16="http://schemas.microsoft.com/office/drawing/2014/main" id="{5E6E7811-CA07-4E94-9824-5B1BC9CFE2ED}"/>
                  </a:ext>
                </a:extLst>
              </p:cNvPr>
              <p:cNvSpPr/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31 w 223"/>
                  <a:gd name="T1" fmla="*/ 0 h 115"/>
                  <a:gd name="T2" fmla="*/ 0 w 223"/>
                  <a:gd name="T3" fmla="*/ 37 h 115"/>
                  <a:gd name="T4" fmla="*/ 223 w 223"/>
                  <a:gd name="T5" fmla="*/ 115 h 115"/>
                  <a:gd name="T6" fmla="*/ 223 w 223"/>
                  <a:gd name="T7" fmla="*/ 66 h 115"/>
                  <a:gd name="T8" fmla="*/ 31 w 22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</p:grpSp>
        <p:sp>
          <p:nvSpPr>
            <p:cNvPr id="51" name="ïṧlîḑé">
              <a:extLst>
                <a:ext uri="{FF2B5EF4-FFF2-40B4-BE49-F238E27FC236}">
                  <a16:creationId xmlns:a16="http://schemas.microsoft.com/office/drawing/2014/main" id="{9D5CD0D7-5C93-4446-974E-9EBE63656CE9}"/>
                </a:ext>
              </a:extLst>
            </p:cNvPr>
            <p:cNvSpPr/>
            <p:nvPr/>
          </p:nvSpPr>
          <p:spPr>
            <a:xfrm rot="10800000" flipH="1" flipV="1">
              <a:off x="5991258" y="2297113"/>
              <a:ext cx="1680644" cy="1682750"/>
            </a:xfrm>
            <a:prstGeom prst="arc">
              <a:avLst>
                <a:gd name="adj1" fmla="val 14363261"/>
                <a:gd name="adj2" fmla="val 18408729"/>
              </a:avLst>
            </a:prstGeom>
            <a:ln w="133350" cap="sq">
              <a:solidFill>
                <a:schemeClr val="tx2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defRPr/>
              </a:pPr>
              <a:endParaRPr lang="en-IN" sz="2399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2" name="iṧlïḍé">
              <a:extLst>
                <a:ext uri="{FF2B5EF4-FFF2-40B4-BE49-F238E27FC236}">
                  <a16:creationId xmlns:a16="http://schemas.microsoft.com/office/drawing/2014/main" id="{2B9D64E5-A7F7-4FCD-BD98-D4EE37BB33D8}"/>
                </a:ext>
              </a:extLst>
            </p:cNvPr>
            <p:cNvSpPr/>
            <p:nvPr/>
          </p:nvSpPr>
          <p:spPr>
            <a:xfrm>
              <a:off x="6381345" y="2688380"/>
              <a:ext cx="899785" cy="9000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999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3" name="íş1iḋe">
              <a:extLst>
                <a:ext uri="{FF2B5EF4-FFF2-40B4-BE49-F238E27FC236}">
                  <a16:creationId xmlns:a16="http://schemas.microsoft.com/office/drawing/2014/main" id="{382A2C1A-6C6C-4942-947A-DE3E5582B6CA}"/>
                </a:ext>
              </a:extLst>
            </p:cNvPr>
            <p:cNvSpPr/>
            <p:nvPr/>
          </p:nvSpPr>
          <p:spPr bwMode="auto">
            <a:xfrm>
              <a:off x="6540015" y="2857954"/>
              <a:ext cx="582444" cy="560917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wrap="square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fontAlgn="auto" hangingPunct="1">
                <a:defRPr/>
              </a:pPr>
              <a:endParaRPr lang="en-IN" sz="2399" noProof="1"/>
            </a:p>
          </p:txBody>
        </p:sp>
      </p:grpSp>
      <p:sp>
        <p:nvSpPr>
          <p:cNvPr id="10" name="is1îḑe">
            <a:extLst>
              <a:ext uri="{FF2B5EF4-FFF2-40B4-BE49-F238E27FC236}">
                <a16:creationId xmlns:a16="http://schemas.microsoft.com/office/drawing/2014/main" id="{B6EE4EA5-CAC0-48F9-828A-79EB6AD7725F}"/>
              </a:ext>
            </a:extLst>
          </p:cNvPr>
          <p:cNvSpPr txBox="1"/>
          <p:nvPr/>
        </p:nvSpPr>
        <p:spPr>
          <a:xfrm>
            <a:off x="9294599" y="1500420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20%</a:t>
            </a:r>
          </a:p>
        </p:txBody>
      </p:sp>
      <p:sp>
        <p:nvSpPr>
          <p:cNvPr id="11" name="íslïḓè">
            <a:extLst>
              <a:ext uri="{FF2B5EF4-FFF2-40B4-BE49-F238E27FC236}">
                <a16:creationId xmlns:a16="http://schemas.microsoft.com/office/drawing/2014/main" id="{65333C22-D046-40BD-95B2-D418068D3A3A}"/>
              </a:ext>
            </a:extLst>
          </p:cNvPr>
          <p:cNvSpPr txBox="1"/>
          <p:nvPr/>
        </p:nvSpPr>
        <p:spPr bwMode="auto">
          <a:xfrm>
            <a:off x="8436212" y="4170679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2" name="îŝḷïḑé">
            <a:extLst>
              <a:ext uri="{FF2B5EF4-FFF2-40B4-BE49-F238E27FC236}">
                <a16:creationId xmlns:a16="http://schemas.microsoft.com/office/drawing/2014/main" id="{11B5766C-B5BF-4B8D-9555-6458387569A0}"/>
              </a:ext>
            </a:extLst>
          </p:cNvPr>
          <p:cNvSpPr/>
          <p:nvPr/>
        </p:nvSpPr>
        <p:spPr bwMode="auto">
          <a:xfrm>
            <a:off x="8436212" y="4612483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grpSp>
        <p:nvGrpSpPr>
          <p:cNvPr id="13" name="iṥļíḑè">
            <a:extLst>
              <a:ext uri="{FF2B5EF4-FFF2-40B4-BE49-F238E27FC236}">
                <a16:creationId xmlns:a16="http://schemas.microsoft.com/office/drawing/2014/main" id="{E2989E11-E12A-4F2A-917A-00EA3A19D382}"/>
              </a:ext>
            </a:extLst>
          </p:cNvPr>
          <p:cNvGrpSpPr/>
          <p:nvPr/>
        </p:nvGrpSpPr>
        <p:grpSpPr>
          <a:xfrm>
            <a:off x="4903606" y="1500420"/>
            <a:ext cx="2384788" cy="4276260"/>
            <a:chOff x="4903606" y="1439210"/>
            <a:chExt cx="2384788" cy="4276260"/>
          </a:xfrm>
        </p:grpSpPr>
        <p:grpSp>
          <p:nvGrpSpPr>
            <p:cNvPr id="32" name="ïṥļïdè">
              <a:extLst>
                <a:ext uri="{FF2B5EF4-FFF2-40B4-BE49-F238E27FC236}">
                  <a16:creationId xmlns:a16="http://schemas.microsoft.com/office/drawing/2014/main" id="{F19C6E3A-33EF-4111-84D7-FE793CC36488}"/>
                </a:ext>
              </a:extLst>
            </p:cNvPr>
            <p:cNvGrpSpPr/>
            <p:nvPr/>
          </p:nvGrpSpPr>
          <p:grpSpPr>
            <a:xfrm>
              <a:off x="5187497" y="2124000"/>
              <a:ext cx="1817007" cy="1819504"/>
              <a:chOff x="5667742" y="1973318"/>
              <a:chExt cx="2326986" cy="2330184"/>
            </a:xfrm>
          </p:grpSpPr>
          <p:grpSp>
            <p:nvGrpSpPr>
              <p:cNvPr id="36" name="išľîde">
                <a:extLst>
                  <a:ext uri="{FF2B5EF4-FFF2-40B4-BE49-F238E27FC236}">
                    <a16:creationId xmlns:a16="http://schemas.microsoft.com/office/drawing/2014/main" id="{8998453E-859A-4D5C-880E-BE29A674DBE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667742" y="1973318"/>
                <a:ext cx="2326986" cy="2330184"/>
                <a:chOff x="1033463" y="2201863"/>
                <a:chExt cx="2984500" cy="2987676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40" name="îṡḷidê">
                  <a:extLst>
                    <a:ext uri="{FF2B5EF4-FFF2-40B4-BE49-F238E27FC236}">
                      <a16:creationId xmlns:a16="http://schemas.microsoft.com/office/drawing/2014/main" id="{7DF48C0D-004C-4752-B489-13EB31F41ECE}"/>
                    </a:ext>
                  </a:extLst>
                </p:cNvPr>
                <p:cNvSpPr/>
                <p:nvPr/>
              </p:nvSpPr>
              <p:spPr bwMode="auto">
                <a:xfrm>
                  <a:off x="3433763" y="2613026"/>
                  <a:ext cx="546100" cy="798513"/>
                </a:xfrm>
                <a:custGeom>
                  <a:avLst/>
                  <a:gdLst>
                    <a:gd name="T0" fmla="*/ 98 w 145"/>
                    <a:gd name="T1" fmla="*/ 212 h 212"/>
                    <a:gd name="T2" fmla="*/ 145 w 145"/>
                    <a:gd name="T3" fmla="*/ 200 h 212"/>
                    <a:gd name="T4" fmla="*/ 31 w 145"/>
                    <a:gd name="T5" fmla="*/ 0 h 212"/>
                    <a:gd name="T6" fmla="*/ 0 w 145"/>
                    <a:gd name="T7" fmla="*/ 37 h 212"/>
                    <a:gd name="T8" fmla="*/ 98 w 145"/>
                    <a:gd name="T9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5" h="212">
                      <a:moveTo>
                        <a:pt x="98" y="212"/>
                      </a:moveTo>
                      <a:cubicBezTo>
                        <a:pt x="145" y="200"/>
                        <a:pt x="145" y="200"/>
                        <a:pt x="145" y="200"/>
                      </a:cubicBezTo>
                      <a:cubicBezTo>
                        <a:pt x="127" y="122"/>
                        <a:pt x="87" y="53"/>
                        <a:pt x="31" y="0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49" y="84"/>
                        <a:pt x="83" y="144"/>
                        <a:pt x="98" y="2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1" name="ïş1iďè">
                  <a:extLst>
                    <a:ext uri="{FF2B5EF4-FFF2-40B4-BE49-F238E27FC236}">
                      <a16:creationId xmlns:a16="http://schemas.microsoft.com/office/drawing/2014/main" id="{F2E9C8F7-43B7-4174-B541-843B191DD73F}"/>
                    </a:ext>
                  </a:extLst>
                </p:cNvPr>
                <p:cNvSpPr/>
                <p:nvPr/>
              </p:nvSpPr>
              <p:spPr bwMode="auto">
                <a:xfrm>
                  <a:off x="2538413" y="2201863"/>
                  <a:ext cx="971550" cy="509588"/>
                </a:xfrm>
                <a:custGeom>
                  <a:avLst/>
                  <a:gdLst>
                    <a:gd name="T0" fmla="*/ 227 w 258"/>
                    <a:gd name="T1" fmla="*/ 135 h 135"/>
                    <a:gd name="T2" fmla="*/ 258 w 258"/>
                    <a:gd name="T3" fmla="*/ 98 h 135"/>
                    <a:gd name="T4" fmla="*/ 0 w 258"/>
                    <a:gd name="T5" fmla="*/ 0 h 135"/>
                    <a:gd name="T6" fmla="*/ 0 w 258"/>
                    <a:gd name="T7" fmla="*/ 48 h 135"/>
                    <a:gd name="T8" fmla="*/ 227 w 258"/>
                    <a:gd name="T9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8" h="135">
                      <a:moveTo>
                        <a:pt x="227" y="135"/>
                      </a:moveTo>
                      <a:cubicBezTo>
                        <a:pt x="258" y="98"/>
                        <a:pt x="258" y="98"/>
                        <a:pt x="258" y="98"/>
                      </a:cubicBezTo>
                      <a:cubicBezTo>
                        <a:pt x="189" y="38"/>
                        <a:pt x="99" y="1"/>
                        <a:pt x="0" y="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87" y="49"/>
                        <a:pt x="166" y="82"/>
                        <a:pt x="227" y="1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2" name="îṡ1iḑê">
                  <a:extLst>
                    <a:ext uri="{FF2B5EF4-FFF2-40B4-BE49-F238E27FC236}">
                      <a16:creationId xmlns:a16="http://schemas.microsoft.com/office/drawing/2014/main" id="{55FB5CB9-E4EF-4A71-9CF6-B5E8C28A1CF2}"/>
                    </a:ext>
                  </a:extLst>
                </p:cNvPr>
                <p:cNvSpPr/>
                <p:nvPr/>
              </p:nvSpPr>
              <p:spPr bwMode="auto">
                <a:xfrm>
                  <a:off x="3735388" y="3422651"/>
                  <a:ext cx="282575" cy="831850"/>
                </a:xfrm>
                <a:custGeom>
                  <a:avLst/>
                  <a:gdLst>
                    <a:gd name="T0" fmla="*/ 26 w 75"/>
                    <a:gd name="T1" fmla="*/ 72 h 221"/>
                    <a:gd name="T2" fmla="*/ 0 w 75"/>
                    <a:gd name="T3" fmla="*/ 204 h 221"/>
                    <a:gd name="T4" fmla="*/ 46 w 75"/>
                    <a:gd name="T5" fmla="*/ 221 h 221"/>
                    <a:gd name="T6" fmla="*/ 75 w 75"/>
                    <a:gd name="T7" fmla="*/ 72 h 221"/>
                    <a:gd name="T8" fmla="*/ 68 w 75"/>
                    <a:gd name="T9" fmla="*/ 0 h 221"/>
                    <a:gd name="T10" fmla="*/ 21 w 75"/>
                    <a:gd name="T11" fmla="*/ 13 h 221"/>
                    <a:gd name="T12" fmla="*/ 26 w 75"/>
                    <a:gd name="T13" fmla="*/ 7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221">
                      <a:moveTo>
                        <a:pt x="26" y="72"/>
                      </a:moveTo>
                      <a:cubicBezTo>
                        <a:pt x="26" y="119"/>
                        <a:pt x="17" y="163"/>
                        <a:pt x="0" y="204"/>
                      </a:cubicBezTo>
                      <a:cubicBezTo>
                        <a:pt x="46" y="221"/>
                        <a:pt x="46" y="221"/>
                        <a:pt x="46" y="221"/>
                      </a:cubicBezTo>
                      <a:cubicBezTo>
                        <a:pt x="64" y="175"/>
                        <a:pt x="75" y="125"/>
                        <a:pt x="75" y="72"/>
                      </a:cubicBezTo>
                      <a:cubicBezTo>
                        <a:pt x="75" y="48"/>
                        <a:pt x="72" y="24"/>
                        <a:pt x="6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4" y="32"/>
                        <a:pt x="26" y="52"/>
                        <a:pt x="26" y="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3" name="í$liḍè">
                  <a:extLst>
                    <a:ext uri="{FF2B5EF4-FFF2-40B4-BE49-F238E27FC236}">
                      <a16:creationId xmlns:a16="http://schemas.microsoft.com/office/drawing/2014/main" id="{B748AF05-4CCC-43DF-916D-A338A4626EC9}"/>
                    </a:ext>
                  </a:extLst>
                </p:cNvPr>
                <p:cNvSpPr/>
                <p:nvPr/>
              </p:nvSpPr>
              <p:spPr bwMode="auto">
                <a:xfrm>
                  <a:off x="1654176" y="2201863"/>
                  <a:ext cx="823913" cy="425450"/>
                </a:xfrm>
                <a:custGeom>
                  <a:avLst/>
                  <a:gdLst>
                    <a:gd name="T0" fmla="*/ 219 w 219"/>
                    <a:gd name="T1" fmla="*/ 48 h 113"/>
                    <a:gd name="T2" fmla="*/ 219 w 219"/>
                    <a:gd name="T3" fmla="*/ 0 h 113"/>
                    <a:gd name="T4" fmla="*/ 0 w 219"/>
                    <a:gd name="T5" fmla="*/ 74 h 113"/>
                    <a:gd name="T6" fmla="*/ 28 w 219"/>
                    <a:gd name="T7" fmla="*/ 113 h 113"/>
                    <a:gd name="T8" fmla="*/ 219 w 219"/>
                    <a:gd name="T9" fmla="*/ 4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" h="113">
                      <a:moveTo>
                        <a:pt x="219" y="48"/>
                      </a:moveTo>
                      <a:cubicBezTo>
                        <a:pt x="219" y="0"/>
                        <a:pt x="219" y="0"/>
                        <a:pt x="219" y="0"/>
                      </a:cubicBezTo>
                      <a:cubicBezTo>
                        <a:pt x="138" y="2"/>
                        <a:pt x="62" y="29"/>
                        <a:pt x="0" y="74"/>
                      </a:cubicBezTo>
                      <a:cubicBezTo>
                        <a:pt x="28" y="113"/>
                        <a:pt x="28" y="113"/>
                        <a:pt x="28" y="113"/>
                      </a:cubicBezTo>
                      <a:cubicBezTo>
                        <a:pt x="82" y="74"/>
                        <a:pt x="148" y="50"/>
                        <a:pt x="219" y="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4" name="í$1ïḋé">
                  <a:extLst>
                    <a:ext uri="{FF2B5EF4-FFF2-40B4-BE49-F238E27FC236}">
                      <a16:creationId xmlns:a16="http://schemas.microsoft.com/office/drawing/2014/main" id="{6FC16F7A-E695-4D86-BAF4-C6745F8BE2F4}"/>
                    </a:ext>
                  </a:extLst>
                </p:cNvPr>
                <p:cNvSpPr/>
                <p:nvPr/>
              </p:nvSpPr>
              <p:spPr bwMode="auto">
                <a:xfrm>
                  <a:off x="1119188" y="4144963"/>
                  <a:ext cx="587375" cy="712788"/>
                </a:xfrm>
                <a:custGeom>
                  <a:avLst/>
                  <a:gdLst>
                    <a:gd name="T0" fmla="*/ 46 w 156"/>
                    <a:gd name="T1" fmla="*/ 0 h 189"/>
                    <a:gd name="T2" fmla="*/ 0 w 156"/>
                    <a:gd name="T3" fmla="*/ 13 h 189"/>
                    <a:gd name="T4" fmla="*/ 125 w 156"/>
                    <a:gd name="T5" fmla="*/ 189 h 189"/>
                    <a:gd name="T6" fmla="*/ 156 w 156"/>
                    <a:gd name="T7" fmla="*/ 152 h 189"/>
                    <a:gd name="T8" fmla="*/ 46 w 156"/>
                    <a:gd name="T9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189">
                      <a:moveTo>
                        <a:pt x="46" y="0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4" y="83"/>
                        <a:pt x="68" y="144"/>
                        <a:pt x="125" y="189"/>
                      </a:cubicBezTo>
                      <a:cubicBezTo>
                        <a:pt x="156" y="152"/>
                        <a:pt x="156" y="152"/>
                        <a:pt x="156" y="152"/>
                      </a:cubicBezTo>
                      <a:cubicBezTo>
                        <a:pt x="107" y="113"/>
                        <a:pt x="68" y="61"/>
                        <a:pt x="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5" name="ïṣľíḍê">
                  <a:extLst>
                    <a:ext uri="{FF2B5EF4-FFF2-40B4-BE49-F238E27FC236}">
                      <a16:creationId xmlns:a16="http://schemas.microsoft.com/office/drawing/2014/main" id="{FDB1B15D-8AB0-409C-9F2C-6D4E8FBC206E}"/>
                    </a:ext>
                  </a:extLst>
                </p:cNvPr>
                <p:cNvSpPr/>
                <p:nvPr/>
              </p:nvSpPr>
              <p:spPr bwMode="auto">
                <a:xfrm>
                  <a:off x="3260726" y="4246563"/>
                  <a:ext cx="625475" cy="677863"/>
                </a:xfrm>
                <a:custGeom>
                  <a:avLst/>
                  <a:gdLst>
                    <a:gd name="T0" fmla="*/ 0 w 166"/>
                    <a:gd name="T1" fmla="*/ 141 h 180"/>
                    <a:gd name="T2" fmla="*/ 28 w 166"/>
                    <a:gd name="T3" fmla="*/ 180 h 180"/>
                    <a:gd name="T4" fmla="*/ 166 w 166"/>
                    <a:gd name="T5" fmla="*/ 16 h 180"/>
                    <a:gd name="T6" fmla="*/ 120 w 166"/>
                    <a:gd name="T7" fmla="*/ 0 h 180"/>
                    <a:gd name="T8" fmla="*/ 0 w 166"/>
                    <a:gd name="T9" fmla="*/ 141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" h="180">
                      <a:moveTo>
                        <a:pt x="0" y="141"/>
                      </a:moveTo>
                      <a:cubicBezTo>
                        <a:pt x="28" y="180"/>
                        <a:pt x="28" y="180"/>
                        <a:pt x="28" y="180"/>
                      </a:cubicBezTo>
                      <a:cubicBezTo>
                        <a:pt x="88" y="140"/>
                        <a:pt x="136" y="83"/>
                        <a:pt x="166" y="16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93" y="57"/>
                        <a:pt x="52" y="105"/>
                        <a:pt x="0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6" name="íş1íďé">
                  <a:extLst>
                    <a:ext uri="{FF2B5EF4-FFF2-40B4-BE49-F238E27FC236}">
                      <a16:creationId xmlns:a16="http://schemas.microsoft.com/office/drawing/2014/main" id="{598CA239-A06D-4046-A12F-5C2840C461BF}"/>
                    </a:ext>
                  </a:extLst>
                </p:cNvPr>
                <p:cNvSpPr/>
                <p:nvPr/>
              </p:nvSpPr>
              <p:spPr bwMode="auto">
                <a:xfrm>
                  <a:off x="1033463" y="3290888"/>
                  <a:ext cx="239713" cy="847725"/>
                </a:xfrm>
                <a:custGeom>
                  <a:avLst/>
                  <a:gdLst>
                    <a:gd name="T0" fmla="*/ 48 w 64"/>
                    <a:gd name="T1" fmla="*/ 107 h 225"/>
                    <a:gd name="T2" fmla="*/ 60 w 64"/>
                    <a:gd name="T3" fmla="*/ 16 h 225"/>
                    <a:gd name="T4" fmla="*/ 14 w 64"/>
                    <a:gd name="T5" fmla="*/ 0 h 225"/>
                    <a:gd name="T6" fmla="*/ 0 w 64"/>
                    <a:gd name="T7" fmla="*/ 107 h 225"/>
                    <a:gd name="T8" fmla="*/ 17 w 64"/>
                    <a:gd name="T9" fmla="*/ 225 h 225"/>
                    <a:gd name="T10" fmla="*/ 64 w 64"/>
                    <a:gd name="T11" fmla="*/ 212 h 225"/>
                    <a:gd name="T12" fmla="*/ 48 w 64"/>
                    <a:gd name="T13" fmla="*/ 107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225">
                      <a:moveTo>
                        <a:pt x="48" y="107"/>
                      </a:moveTo>
                      <a:cubicBezTo>
                        <a:pt x="48" y="76"/>
                        <a:pt x="52" y="45"/>
                        <a:pt x="60" y="16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5" y="34"/>
                        <a:pt x="0" y="70"/>
                        <a:pt x="0" y="107"/>
                      </a:cubicBezTo>
                      <a:cubicBezTo>
                        <a:pt x="0" y="148"/>
                        <a:pt x="6" y="188"/>
                        <a:pt x="17" y="225"/>
                      </a:cubicBezTo>
                      <a:cubicBezTo>
                        <a:pt x="64" y="212"/>
                        <a:pt x="64" y="212"/>
                        <a:pt x="64" y="212"/>
                      </a:cubicBezTo>
                      <a:cubicBezTo>
                        <a:pt x="53" y="179"/>
                        <a:pt x="48" y="144"/>
                        <a:pt x="48" y="1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7" name="iSlïḋè">
                  <a:extLst>
                    <a:ext uri="{FF2B5EF4-FFF2-40B4-BE49-F238E27FC236}">
                      <a16:creationId xmlns:a16="http://schemas.microsoft.com/office/drawing/2014/main" id="{CE62B51D-5940-492E-A08E-BFFD6DBAEA35}"/>
                    </a:ext>
                  </a:extLst>
                </p:cNvPr>
                <p:cNvSpPr/>
                <p:nvPr/>
              </p:nvSpPr>
              <p:spPr bwMode="auto">
                <a:xfrm>
                  <a:off x="1104901" y="2514601"/>
                  <a:ext cx="604838" cy="779463"/>
                </a:xfrm>
                <a:custGeom>
                  <a:avLst/>
                  <a:gdLst>
                    <a:gd name="T0" fmla="*/ 161 w 161"/>
                    <a:gd name="T1" fmla="*/ 40 h 207"/>
                    <a:gd name="T2" fmla="*/ 134 w 161"/>
                    <a:gd name="T3" fmla="*/ 0 h 207"/>
                    <a:gd name="T4" fmla="*/ 0 w 161"/>
                    <a:gd name="T5" fmla="*/ 191 h 207"/>
                    <a:gd name="T6" fmla="*/ 45 w 161"/>
                    <a:gd name="T7" fmla="*/ 207 h 207"/>
                    <a:gd name="T8" fmla="*/ 161 w 161"/>
                    <a:gd name="T9" fmla="*/ 4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1" h="207">
                      <a:moveTo>
                        <a:pt x="161" y="40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72" y="49"/>
                        <a:pt x="25" y="115"/>
                        <a:pt x="0" y="191"/>
                      </a:cubicBezTo>
                      <a:cubicBezTo>
                        <a:pt x="45" y="207"/>
                        <a:pt x="45" y="207"/>
                        <a:pt x="45" y="207"/>
                      </a:cubicBezTo>
                      <a:cubicBezTo>
                        <a:pt x="67" y="140"/>
                        <a:pt x="107" y="82"/>
                        <a:pt x="161" y="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8" name="iṣ1ïḍè">
                  <a:extLst>
                    <a:ext uri="{FF2B5EF4-FFF2-40B4-BE49-F238E27FC236}">
                      <a16:creationId xmlns:a16="http://schemas.microsoft.com/office/drawing/2014/main" id="{698E9900-2E9C-4D72-B3DD-C40C70D2315D}"/>
                    </a:ext>
                  </a:extLst>
                </p:cNvPr>
                <p:cNvSpPr/>
                <p:nvPr/>
              </p:nvSpPr>
              <p:spPr bwMode="auto">
                <a:xfrm>
                  <a:off x="2538413" y="4808538"/>
                  <a:ext cx="779463" cy="381000"/>
                </a:xfrm>
                <a:custGeom>
                  <a:avLst/>
                  <a:gdLst>
                    <a:gd name="T0" fmla="*/ 0 w 207"/>
                    <a:gd name="T1" fmla="*/ 52 h 101"/>
                    <a:gd name="T2" fmla="*/ 0 w 207"/>
                    <a:gd name="T3" fmla="*/ 101 h 101"/>
                    <a:gd name="T4" fmla="*/ 207 w 207"/>
                    <a:gd name="T5" fmla="*/ 40 h 101"/>
                    <a:gd name="T6" fmla="*/ 179 w 207"/>
                    <a:gd name="T7" fmla="*/ 0 h 101"/>
                    <a:gd name="T8" fmla="*/ 0 w 207"/>
                    <a:gd name="T9" fmla="*/ 5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7" h="101">
                      <a:moveTo>
                        <a:pt x="0" y="52"/>
                      </a:move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6" y="100"/>
                        <a:pt x="147" y="78"/>
                        <a:pt x="207" y="40"/>
                      </a:cubicBez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27" y="33"/>
                        <a:pt x="66" y="51"/>
                        <a:pt x="0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  <p:sp>
              <p:nvSpPr>
                <p:cNvPr id="49" name="íṣḻíḓê">
                  <a:extLst>
                    <a:ext uri="{FF2B5EF4-FFF2-40B4-BE49-F238E27FC236}">
                      <a16:creationId xmlns:a16="http://schemas.microsoft.com/office/drawing/2014/main" id="{D05FE761-6E4E-4E13-A87D-9A6F0A342ED3}"/>
                    </a:ext>
                  </a:extLst>
                </p:cNvPr>
                <p:cNvSpPr/>
                <p:nvPr/>
              </p:nvSpPr>
              <p:spPr bwMode="auto">
                <a:xfrm>
                  <a:off x="1638301" y="4756151"/>
                  <a:ext cx="839788" cy="433388"/>
                </a:xfrm>
                <a:custGeom>
                  <a:avLst/>
                  <a:gdLst>
                    <a:gd name="T0" fmla="*/ 31 w 223"/>
                    <a:gd name="T1" fmla="*/ 0 h 115"/>
                    <a:gd name="T2" fmla="*/ 0 w 223"/>
                    <a:gd name="T3" fmla="*/ 37 h 115"/>
                    <a:gd name="T4" fmla="*/ 223 w 223"/>
                    <a:gd name="T5" fmla="*/ 115 h 115"/>
                    <a:gd name="T6" fmla="*/ 223 w 223"/>
                    <a:gd name="T7" fmla="*/ 66 h 115"/>
                    <a:gd name="T8" fmla="*/ 31 w 223"/>
                    <a:gd name="T9" fmla="*/ 0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3" h="115">
                      <a:moveTo>
                        <a:pt x="31" y="0"/>
                      </a:move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63" y="84"/>
                        <a:pt x="140" y="112"/>
                        <a:pt x="223" y="115"/>
                      </a:cubicBezTo>
                      <a:cubicBezTo>
                        <a:pt x="223" y="66"/>
                        <a:pt x="223" y="66"/>
                        <a:pt x="223" y="66"/>
                      </a:cubicBezTo>
                      <a:cubicBezTo>
                        <a:pt x="151" y="64"/>
                        <a:pt x="85" y="39"/>
                        <a:pt x="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defRPr/>
                  </a:pPr>
                  <a:endParaRPr lang="en-IN" sz="2399" noProof="1"/>
                </a:p>
              </p:txBody>
            </p:sp>
          </p:grpSp>
          <p:sp>
            <p:nvSpPr>
              <p:cNvPr id="37" name="ïşḷíḍè">
                <a:extLst>
                  <a:ext uri="{FF2B5EF4-FFF2-40B4-BE49-F238E27FC236}">
                    <a16:creationId xmlns:a16="http://schemas.microsoft.com/office/drawing/2014/main" id="{C6E456A0-3AC1-49D7-B159-53AFC2F57E5B}"/>
                  </a:ext>
                </a:extLst>
              </p:cNvPr>
              <p:cNvSpPr/>
              <p:nvPr/>
            </p:nvSpPr>
            <p:spPr>
              <a:xfrm rot="10800000" flipH="1" flipV="1">
                <a:off x="5991258" y="2297113"/>
                <a:ext cx="1680644" cy="1682750"/>
              </a:xfrm>
              <a:prstGeom prst="arc">
                <a:avLst>
                  <a:gd name="adj1" fmla="val 12102516"/>
                  <a:gd name="adj2" fmla="val 20501021"/>
                </a:avLst>
              </a:prstGeom>
              <a:ln w="133350" cap="sq">
                <a:solidFill>
                  <a:schemeClr val="tx2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1412" tIns="45706" rIns="91412" bIns="45706" anchor="ctr"/>
              <a:lstStyle/>
              <a:p>
                <a:pPr algn="ctr" eaLnBrk="1" fontAlgn="auto" hangingPunct="1">
                  <a:defRPr/>
                </a:pPr>
                <a:endParaRPr lang="en-IN" sz="2399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8" name="ïśḻiḓé">
                <a:extLst>
                  <a:ext uri="{FF2B5EF4-FFF2-40B4-BE49-F238E27FC236}">
                    <a16:creationId xmlns:a16="http://schemas.microsoft.com/office/drawing/2014/main" id="{0324EAFF-1270-4BFA-839A-44BD9CF1B8C2}"/>
                  </a:ext>
                </a:extLst>
              </p:cNvPr>
              <p:cNvSpPr/>
              <p:nvPr/>
            </p:nvSpPr>
            <p:spPr>
              <a:xfrm>
                <a:off x="6381345" y="2688380"/>
                <a:ext cx="899785" cy="90006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 eaLnBrk="1" fontAlgn="auto" hangingPunct="1">
                  <a:defRPr/>
                </a:pPr>
                <a:endParaRPr lang="en-IN" sz="1999" noProof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9" name="ïsľîdè">
                <a:extLst>
                  <a:ext uri="{FF2B5EF4-FFF2-40B4-BE49-F238E27FC236}">
                    <a16:creationId xmlns:a16="http://schemas.microsoft.com/office/drawing/2014/main" id="{FD500D11-7692-41D8-B109-57F2C26D33FB}"/>
                  </a:ext>
                </a:extLst>
              </p:cNvPr>
              <p:cNvSpPr/>
              <p:nvPr/>
            </p:nvSpPr>
            <p:spPr bwMode="auto">
              <a:xfrm>
                <a:off x="6540015" y="2857954"/>
                <a:ext cx="582444" cy="560917"/>
              </a:xfrm>
              <a:custGeom>
                <a:avLst/>
                <a:gdLst>
                  <a:gd name="connsiteX0" fmla="*/ 216243 w 609050"/>
                  <a:gd name="connsiteY0" fmla="*/ 412730 h 586540"/>
                  <a:gd name="connsiteX1" fmla="*/ 216243 w 609050"/>
                  <a:gd name="connsiteY1" fmla="*/ 456594 h 586540"/>
                  <a:gd name="connsiteX2" fmla="*/ 293953 w 609050"/>
                  <a:gd name="connsiteY2" fmla="*/ 456594 h 586540"/>
                  <a:gd name="connsiteX3" fmla="*/ 293953 w 609050"/>
                  <a:gd name="connsiteY3" fmla="*/ 412730 h 586540"/>
                  <a:gd name="connsiteX4" fmla="*/ 69884 w 609050"/>
                  <a:gd name="connsiteY4" fmla="*/ 412730 h 586540"/>
                  <a:gd name="connsiteX5" fmla="*/ 69884 w 609050"/>
                  <a:gd name="connsiteY5" fmla="*/ 456594 h 586540"/>
                  <a:gd name="connsiteX6" fmla="*/ 147595 w 609050"/>
                  <a:gd name="connsiteY6" fmla="*/ 456594 h 586540"/>
                  <a:gd name="connsiteX7" fmla="*/ 147595 w 609050"/>
                  <a:gd name="connsiteY7" fmla="*/ 412730 h 586540"/>
                  <a:gd name="connsiteX8" fmla="*/ 460769 w 609050"/>
                  <a:gd name="connsiteY8" fmla="*/ 376268 h 586540"/>
                  <a:gd name="connsiteX9" fmla="*/ 460769 w 609050"/>
                  <a:gd name="connsiteY9" fmla="*/ 414786 h 586540"/>
                  <a:gd name="connsiteX10" fmla="*/ 555916 w 609050"/>
                  <a:gd name="connsiteY10" fmla="*/ 414786 h 586540"/>
                  <a:gd name="connsiteX11" fmla="*/ 555916 w 609050"/>
                  <a:gd name="connsiteY11" fmla="*/ 376268 h 586540"/>
                  <a:gd name="connsiteX12" fmla="*/ 216243 w 609050"/>
                  <a:gd name="connsiteY12" fmla="*/ 339670 h 586540"/>
                  <a:gd name="connsiteX13" fmla="*/ 216243 w 609050"/>
                  <a:gd name="connsiteY13" fmla="*/ 383533 h 586540"/>
                  <a:gd name="connsiteX14" fmla="*/ 293953 w 609050"/>
                  <a:gd name="connsiteY14" fmla="*/ 383533 h 586540"/>
                  <a:gd name="connsiteX15" fmla="*/ 293953 w 609050"/>
                  <a:gd name="connsiteY15" fmla="*/ 339670 h 586540"/>
                  <a:gd name="connsiteX16" fmla="*/ 69884 w 609050"/>
                  <a:gd name="connsiteY16" fmla="*/ 339670 h 586540"/>
                  <a:gd name="connsiteX17" fmla="*/ 69884 w 609050"/>
                  <a:gd name="connsiteY17" fmla="*/ 383533 h 586540"/>
                  <a:gd name="connsiteX18" fmla="*/ 147595 w 609050"/>
                  <a:gd name="connsiteY18" fmla="*/ 383533 h 586540"/>
                  <a:gd name="connsiteX19" fmla="*/ 147595 w 609050"/>
                  <a:gd name="connsiteY19" fmla="*/ 339670 h 586540"/>
                  <a:gd name="connsiteX20" fmla="*/ 460769 w 609050"/>
                  <a:gd name="connsiteY20" fmla="*/ 303071 h 586540"/>
                  <a:gd name="connsiteX21" fmla="*/ 460769 w 609050"/>
                  <a:gd name="connsiteY21" fmla="*/ 341726 h 586540"/>
                  <a:gd name="connsiteX22" fmla="*/ 555916 w 609050"/>
                  <a:gd name="connsiteY22" fmla="*/ 341726 h 586540"/>
                  <a:gd name="connsiteX23" fmla="*/ 555916 w 609050"/>
                  <a:gd name="connsiteY23" fmla="*/ 303071 h 586540"/>
                  <a:gd name="connsiteX24" fmla="*/ 216243 w 609050"/>
                  <a:gd name="connsiteY24" fmla="*/ 266609 h 586540"/>
                  <a:gd name="connsiteX25" fmla="*/ 216243 w 609050"/>
                  <a:gd name="connsiteY25" fmla="*/ 310473 h 586540"/>
                  <a:gd name="connsiteX26" fmla="*/ 293953 w 609050"/>
                  <a:gd name="connsiteY26" fmla="*/ 310473 h 586540"/>
                  <a:gd name="connsiteX27" fmla="*/ 293953 w 609050"/>
                  <a:gd name="connsiteY27" fmla="*/ 266609 h 586540"/>
                  <a:gd name="connsiteX28" fmla="*/ 69884 w 609050"/>
                  <a:gd name="connsiteY28" fmla="*/ 266609 h 586540"/>
                  <a:gd name="connsiteX29" fmla="*/ 69884 w 609050"/>
                  <a:gd name="connsiteY29" fmla="*/ 310473 h 586540"/>
                  <a:gd name="connsiteX30" fmla="*/ 147595 w 609050"/>
                  <a:gd name="connsiteY30" fmla="*/ 310473 h 586540"/>
                  <a:gd name="connsiteX31" fmla="*/ 147595 w 609050"/>
                  <a:gd name="connsiteY31" fmla="*/ 266609 h 586540"/>
                  <a:gd name="connsiteX32" fmla="*/ 460769 w 609050"/>
                  <a:gd name="connsiteY32" fmla="*/ 230010 h 586540"/>
                  <a:gd name="connsiteX33" fmla="*/ 460769 w 609050"/>
                  <a:gd name="connsiteY33" fmla="*/ 268528 h 586540"/>
                  <a:gd name="connsiteX34" fmla="*/ 555916 w 609050"/>
                  <a:gd name="connsiteY34" fmla="*/ 268528 h 586540"/>
                  <a:gd name="connsiteX35" fmla="*/ 555916 w 609050"/>
                  <a:gd name="connsiteY35" fmla="*/ 230010 h 586540"/>
                  <a:gd name="connsiteX36" fmla="*/ 216243 w 609050"/>
                  <a:gd name="connsiteY36" fmla="*/ 193549 h 586540"/>
                  <a:gd name="connsiteX37" fmla="*/ 216243 w 609050"/>
                  <a:gd name="connsiteY37" fmla="*/ 237412 h 586540"/>
                  <a:gd name="connsiteX38" fmla="*/ 293953 w 609050"/>
                  <a:gd name="connsiteY38" fmla="*/ 237412 h 586540"/>
                  <a:gd name="connsiteX39" fmla="*/ 293953 w 609050"/>
                  <a:gd name="connsiteY39" fmla="*/ 193549 h 586540"/>
                  <a:gd name="connsiteX40" fmla="*/ 69884 w 609050"/>
                  <a:gd name="connsiteY40" fmla="*/ 193549 h 586540"/>
                  <a:gd name="connsiteX41" fmla="*/ 69884 w 609050"/>
                  <a:gd name="connsiteY41" fmla="*/ 237412 h 586540"/>
                  <a:gd name="connsiteX42" fmla="*/ 147595 w 609050"/>
                  <a:gd name="connsiteY42" fmla="*/ 237412 h 586540"/>
                  <a:gd name="connsiteX43" fmla="*/ 147595 w 609050"/>
                  <a:gd name="connsiteY43" fmla="*/ 193549 h 586540"/>
                  <a:gd name="connsiteX44" fmla="*/ 460769 w 609050"/>
                  <a:gd name="connsiteY44" fmla="*/ 156950 h 586540"/>
                  <a:gd name="connsiteX45" fmla="*/ 460769 w 609050"/>
                  <a:gd name="connsiteY45" fmla="*/ 195468 h 586540"/>
                  <a:gd name="connsiteX46" fmla="*/ 555916 w 609050"/>
                  <a:gd name="connsiteY46" fmla="*/ 195468 h 586540"/>
                  <a:gd name="connsiteX47" fmla="*/ 555916 w 609050"/>
                  <a:gd name="connsiteY47" fmla="*/ 156950 h 586540"/>
                  <a:gd name="connsiteX48" fmla="*/ 192926 w 609050"/>
                  <a:gd name="connsiteY48" fmla="*/ 96251 h 586540"/>
                  <a:gd name="connsiteX49" fmla="*/ 361366 w 609050"/>
                  <a:gd name="connsiteY49" fmla="*/ 96251 h 586540"/>
                  <a:gd name="connsiteX50" fmla="*/ 361366 w 609050"/>
                  <a:gd name="connsiteY50" fmla="*/ 114880 h 586540"/>
                  <a:gd name="connsiteX51" fmla="*/ 192926 w 609050"/>
                  <a:gd name="connsiteY51" fmla="*/ 114880 h 586540"/>
                  <a:gd name="connsiteX52" fmla="*/ 192926 w 609050"/>
                  <a:gd name="connsiteY52" fmla="*/ 49819 h 586540"/>
                  <a:gd name="connsiteX53" fmla="*/ 361366 w 609050"/>
                  <a:gd name="connsiteY53" fmla="*/ 49819 h 586540"/>
                  <a:gd name="connsiteX54" fmla="*/ 361366 w 609050"/>
                  <a:gd name="connsiteY54" fmla="*/ 68307 h 586540"/>
                  <a:gd name="connsiteX55" fmla="*/ 192926 w 609050"/>
                  <a:gd name="connsiteY55" fmla="*/ 68307 h 586540"/>
                  <a:gd name="connsiteX56" fmla="*/ 166130 w 609050"/>
                  <a:gd name="connsiteY56" fmla="*/ 25222 h 586540"/>
                  <a:gd name="connsiteX57" fmla="*/ 166130 w 609050"/>
                  <a:gd name="connsiteY57" fmla="*/ 155716 h 586540"/>
                  <a:gd name="connsiteX58" fmla="*/ 338987 w 609050"/>
                  <a:gd name="connsiteY58" fmla="*/ 155716 h 586540"/>
                  <a:gd name="connsiteX59" fmla="*/ 338987 w 609050"/>
                  <a:gd name="connsiteY59" fmla="*/ 341040 h 586540"/>
                  <a:gd name="connsiteX60" fmla="*/ 338987 w 609050"/>
                  <a:gd name="connsiteY60" fmla="*/ 531710 h 586540"/>
                  <a:gd name="connsiteX61" fmla="*/ 366721 w 609050"/>
                  <a:gd name="connsiteY61" fmla="*/ 531710 h 586540"/>
                  <a:gd name="connsiteX62" fmla="*/ 366721 w 609050"/>
                  <a:gd name="connsiteY62" fmla="*/ 341040 h 586540"/>
                  <a:gd name="connsiteX63" fmla="*/ 366721 w 609050"/>
                  <a:gd name="connsiteY63" fmla="*/ 155305 h 586540"/>
                  <a:gd name="connsiteX64" fmla="*/ 388002 w 609050"/>
                  <a:gd name="connsiteY64" fmla="*/ 143517 h 586540"/>
                  <a:gd name="connsiteX65" fmla="*/ 388002 w 609050"/>
                  <a:gd name="connsiteY65" fmla="*/ 25222 h 586540"/>
                  <a:gd name="connsiteX66" fmla="*/ 140867 w 609050"/>
                  <a:gd name="connsiteY66" fmla="*/ 0 h 586540"/>
                  <a:gd name="connsiteX67" fmla="*/ 413402 w 609050"/>
                  <a:gd name="connsiteY67" fmla="*/ 0 h 586540"/>
                  <a:gd name="connsiteX68" fmla="*/ 413402 w 609050"/>
                  <a:gd name="connsiteY68" fmla="*/ 129398 h 586540"/>
                  <a:gd name="connsiteX69" fmla="*/ 432486 w 609050"/>
                  <a:gd name="connsiteY69" fmla="*/ 118843 h 586540"/>
                  <a:gd name="connsiteX70" fmla="*/ 584199 w 609050"/>
                  <a:gd name="connsiteY70" fmla="*/ 118843 h 586540"/>
                  <a:gd name="connsiteX71" fmla="*/ 584199 w 609050"/>
                  <a:gd name="connsiteY71" fmla="*/ 531710 h 586540"/>
                  <a:gd name="connsiteX72" fmla="*/ 609050 w 609050"/>
                  <a:gd name="connsiteY72" fmla="*/ 531710 h 586540"/>
                  <a:gd name="connsiteX73" fmla="*/ 609050 w 609050"/>
                  <a:gd name="connsiteY73" fmla="*/ 586540 h 586540"/>
                  <a:gd name="connsiteX74" fmla="*/ 0 w 609050"/>
                  <a:gd name="connsiteY74" fmla="*/ 586540 h 586540"/>
                  <a:gd name="connsiteX75" fmla="*/ 0 w 609050"/>
                  <a:gd name="connsiteY75" fmla="*/ 531710 h 586540"/>
                  <a:gd name="connsiteX76" fmla="*/ 24851 w 609050"/>
                  <a:gd name="connsiteY76" fmla="*/ 531710 h 586540"/>
                  <a:gd name="connsiteX77" fmla="*/ 24851 w 609050"/>
                  <a:gd name="connsiteY77" fmla="*/ 155716 h 586540"/>
                  <a:gd name="connsiteX78" fmla="*/ 140867 w 609050"/>
                  <a:gd name="connsiteY78" fmla="*/ 155716 h 586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609050" h="586540">
                    <a:moveTo>
                      <a:pt x="216243" y="412730"/>
                    </a:moveTo>
                    <a:lnTo>
                      <a:pt x="216243" y="456594"/>
                    </a:lnTo>
                    <a:lnTo>
                      <a:pt x="293953" y="456594"/>
                    </a:lnTo>
                    <a:lnTo>
                      <a:pt x="293953" y="412730"/>
                    </a:lnTo>
                    <a:close/>
                    <a:moveTo>
                      <a:pt x="69884" y="412730"/>
                    </a:moveTo>
                    <a:lnTo>
                      <a:pt x="69884" y="456594"/>
                    </a:lnTo>
                    <a:lnTo>
                      <a:pt x="147595" y="456594"/>
                    </a:lnTo>
                    <a:lnTo>
                      <a:pt x="147595" y="412730"/>
                    </a:lnTo>
                    <a:close/>
                    <a:moveTo>
                      <a:pt x="460769" y="376268"/>
                    </a:moveTo>
                    <a:lnTo>
                      <a:pt x="460769" y="414786"/>
                    </a:lnTo>
                    <a:lnTo>
                      <a:pt x="555916" y="414786"/>
                    </a:lnTo>
                    <a:lnTo>
                      <a:pt x="555916" y="376268"/>
                    </a:lnTo>
                    <a:close/>
                    <a:moveTo>
                      <a:pt x="216243" y="339670"/>
                    </a:moveTo>
                    <a:lnTo>
                      <a:pt x="216243" y="383533"/>
                    </a:lnTo>
                    <a:lnTo>
                      <a:pt x="293953" y="383533"/>
                    </a:lnTo>
                    <a:lnTo>
                      <a:pt x="293953" y="339670"/>
                    </a:lnTo>
                    <a:close/>
                    <a:moveTo>
                      <a:pt x="69884" y="339670"/>
                    </a:moveTo>
                    <a:lnTo>
                      <a:pt x="69884" y="383533"/>
                    </a:lnTo>
                    <a:lnTo>
                      <a:pt x="147595" y="383533"/>
                    </a:lnTo>
                    <a:lnTo>
                      <a:pt x="147595" y="339670"/>
                    </a:lnTo>
                    <a:close/>
                    <a:moveTo>
                      <a:pt x="460769" y="303071"/>
                    </a:moveTo>
                    <a:lnTo>
                      <a:pt x="460769" y="341726"/>
                    </a:lnTo>
                    <a:lnTo>
                      <a:pt x="555916" y="341726"/>
                    </a:lnTo>
                    <a:lnTo>
                      <a:pt x="555916" y="303071"/>
                    </a:lnTo>
                    <a:close/>
                    <a:moveTo>
                      <a:pt x="216243" y="266609"/>
                    </a:moveTo>
                    <a:lnTo>
                      <a:pt x="216243" y="310473"/>
                    </a:lnTo>
                    <a:lnTo>
                      <a:pt x="293953" y="310473"/>
                    </a:lnTo>
                    <a:lnTo>
                      <a:pt x="293953" y="266609"/>
                    </a:lnTo>
                    <a:close/>
                    <a:moveTo>
                      <a:pt x="69884" y="266609"/>
                    </a:moveTo>
                    <a:lnTo>
                      <a:pt x="69884" y="310473"/>
                    </a:lnTo>
                    <a:lnTo>
                      <a:pt x="147595" y="310473"/>
                    </a:lnTo>
                    <a:lnTo>
                      <a:pt x="147595" y="266609"/>
                    </a:lnTo>
                    <a:close/>
                    <a:moveTo>
                      <a:pt x="460769" y="230010"/>
                    </a:moveTo>
                    <a:lnTo>
                      <a:pt x="460769" y="268528"/>
                    </a:lnTo>
                    <a:lnTo>
                      <a:pt x="555916" y="268528"/>
                    </a:lnTo>
                    <a:lnTo>
                      <a:pt x="555916" y="230010"/>
                    </a:lnTo>
                    <a:close/>
                    <a:moveTo>
                      <a:pt x="216243" y="193549"/>
                    </a:moveTo>
                    <a:lnTo>
                      <a:pt x="216243" y="237412"/>
                    </a:lnTo>
                    <a:lnTo>
                      <a:pt x="293953" y="237412"/>
                    </a:lnTo>
                    <a:lnTo>
                      <a:pt x="293953" y="193549"/>
                    </a:lnTo>
                    <a:close/>
                    <a:moveTo>
                      <a:pt x="69884" y="193549"/>
                    </a:moveTo>
                    <a:lnTo>
                      <a:pt x="69884" y="237412"/>
                    </a:lnTo>
                    <a:lnTo>
                      <a:pt x="147595" y="237412"/>
                    </a:lnTo>
                    <a:lnTo>
                      <a:pt x="147595" y="193549"/>
                    </a:lnTo>
                    <a:close/>
                    <a:moveTo>
                      <a:pt x="460769" y="156950"/>
                    </a:moveTo>
                    <a:lnTo>
                      <a:pt x="460769" y="195468"/>
                    </a:lnTo>
                    <a:lnTo>
                      <a:pt x="555916" y="195468"/>
                    </a:lnTo>
                    <a:lnTo>
                      <a:pt x="555916" y="156950"/>
                    </a:lnTo>
                    <a:close/>
                    <a:moveTo>
                      <a:pt x="192926" y="96251"/>
                    </a:moveTo>
                    <a:lnTo>
                      <a:pt x="361366" y="96251"/>
                    </a:lnTo>
                    <a:lnTo>
                      <a:pt x="361366" y="114880"/>
                    </a:lnTo>
                    <a:lnTo>
                      <a:pt x="192926" y="114880"/>
                    </a:lnTo>
                    <a:close/>
                    <a:moveTo>
                      <a:pt x="192926" y="49819"/>
                    </a:moveTo>
                    <a:lnTo>
                      <a:pt x="361366" y="49819"/>
                    </a:lnTo>
                    <a:lnTo>
                      <a:pt x="361366" y="68307"/>
                    </a:lnTo>
                    <a:lnTo>
                      <a:pt x="192926" y="68307"/>
                    </a:lnTo>
                    <a:close/>
                    <a:moveTo>
                      <a:pt x="166130" y="25222"/>
                    </a:moveTo>
                    <a:lnTo>
                      <a:pt x="166130" y="155716"/>
                    </a:lnTo>
                    <a:lnTo>
                      <a:pt x="338987" y="155716"/>
                    </a:lnTo>
                    <a:lnTo>
                      <a:pt x="338987" y="341040"/>
                    </a:lnTo>
                    <a:lnTo>
                      <a:pt x="338987" y="531710"/>
                    </a:lnTo>
                    <a:lnTo>
                      <a:pt x="366721" y="531710"/>
                    </a:lnTo>
                    <a:lnTo>
                      <a:pt x="366721" y="341040"/>
                    </a:lnTo>
                    <a:lnTo>
                      <a:pt x="366721" y="155305"/>
                    </a:lnTo>
                    <a:lnTo>
                      <a:pt x="388002" y="143517"/>
                    </a:lnTo>
                    <a:lnTo>
                      <a:pt x="388002" y="25222"/>
                    </a:lnTo>
                    <a:close/>
                    <a:moveTo>
                      <a:pt x="140867" y="0"/>
                    </a:moveTo>
                    <a:lnTo>
                      <a:pt x="413402" y="0"/>
                    </a:lnTo>
                    <a:lnTo>
                      <a:pt x="413402" y="129398"/>
                    </a:lnTo>
                    <a:lnTo>
                      <a:pt x="432486" y="118843"/>
                    </a:lnTo>
                    <a:lnTo>
                      <a:pt x="584199" y="118843"/>
                    </a:lnTo>
                    <a:lnTo>
                      <a:pt x="584199" y="531710"/>
                    </a:lnTo>
                    <a:lnTo>
                      <a:pt x="609050" y="531710"/>
                    </a:lnTo>
                    <a:lnTo>
                      <a:pt x="609050" y="586540"/>
                    </a:lnTo>
                    <a:lnTo>
                      <a:pt x="0" y="586540"/>
                    </a:lnTo>
                    <a:lnTo>
                      <a:pt x="0" y="531710"/>
                    </a:lnTo>
                    <a:lnTo>
                      <a:pt x="24851" y="531710"/>
                    </a:lnTo>
                    <a:lnTo>
                      <a:pt x="24851" y="155716"/>
                    </a:lnTo>
                    <a:lnTo>
                      <a:pt x="140867" y="155716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wrap="square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</p:grpSp>
        <p:sp>
          <p:nvSpPr>
            <p:cNvPr id="33" name="iṩḻïḑé">
              <a:extLst>
                <a:ext uri="{FF2B5EF4-FFF2-40B4-BE49-F238E27FC236}">
                  <a16:creationId xmlns:a16="http://schemas.microsoft.com/office/drawing/2014/main" id="{82EBDB03-FB89-4BB2-BEA4-781B07A54066}"/>
                </a:ext>
              </a:extLst>
            </p:cNvPr>
            <p:cNvSpPr txBox="1"/>
            <p:nvPr/>
          </p:nvSpPr>
          <p:spPr>
            <a:xfrm>
              <a:off x="5761993" y="1439210"/>
              <a:ext cx="668014" cy="501010"/>
            </a:xfrm>
            <a:prstGeom prst="rect">
              <a:avLst/>
            </a:prstGeom>
            <a:noFill/>
          </p:spPr>
          <p:txBody>
            <a:bodyPr wrap="none" lIns="0" tIns="0" rIns="0" bIns="0">
              <a:prstTxWarp prst="textPlain">
                <a:avLst/>
              </a:prstTxWarp>
              <a:norm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Impact" panose="020B0806030902050204" pitchFamily="34" charset="0"/>
                </a:rPr>
                <a:t>40%</a:t>
              </a:r>
            </a:p>
          </p:txBody>
        </p:sp>
        <p:sp>
          <p:nvSpPr>
            <p:cNvPr id="34" name="îşliďê">
              <a:extLst>
                <a:ext uri="{FF2B5EF4-FFF2-40B4-BE49-F238E27FC236}">
                  <a16:creationId xmlns:a16="http://schemas.microsoft.com/office/drawing/2014/main" id="{6AC4DCBE-DFC1-4400-8518-B3A6B1D55265}"/>
                </a:ext>
              </a:extLst>
            </p:cNvPr>
            <p:cNvSpPr txBox="1"/>
            <p:nvPr/>
          </p:nvSpPr>
          <p:spPr bwMode="auto">
            <a:xfrm>
              <a:off x="4903606" y="4109469"/>
              <a:ext cx="2384788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5" name="išliḍê">
              <a:extLst>
                <a:ext uri="{FF2B5EF4-FFF2-40B4-BE49-F238E27FC236}">
                  <a16:creationId xmlns:a16="http://schemas.microsoft.com/office/drawing/2014/main" id="{D924F92D-FF78-495B-83A2-A82FFDB634A0}"/>
                </a:ext>
              </a:extLst>
            </p:cNvPr>
            <p:cNvSpPr/>
            <p:nvPr/>
          </p:nvSpPr>
          <p:spPr bwMode="auto">
            <a:xfrm>
              <a:off x="4903606" y="4551273"/>
              <a:ext cx="2384788" cy="1164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endParaRPr lang="en-US" altLang="zh-CN" sz="1100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14" name="ïŝḻiḑè">
            <a:extLst>
              <a:ext uri="{FF2B5EF4-FFF2-40B4-BE49-F238E27FC236}">
                <a16:creationId xmlns:a16="http://schemas.microsoft.com/office/drawing/2014/main" id="{F2B63C2A-6BAC-4FEB-A863-C5B6EA52DEE6}"/>
              </a:ext>
            </a:extLst>
          </p:cNvPr>
          <p:cNvGrpSpPr/>
          <p:nvPr/>
        </p:nvGrpSpPr>
        <p:grpSpPr>
          <a:xfrm>
            <a:off x="1654891" y="2185210"/>
            <a:ext cx="1817007" cy="1819504"/>
            <a:chOff x="5667742" y="1973318"/>
            <a:chExt cx="2326986" cy="2330184"/>
          </a:xfrm>
        </p:grpSpPr>
        <p:grpSp>
          <p:nvGrpSpPr>
            <p:cNvPr id="18" name="î$ľiḋe">
              <a:extLst>
                <a:ext uri="{FF2B5EF4-FFF2-40B4-BE49-F238E27FC236}">
                  <a16:creationId xmlns:a16="http://schemas.microsoft.com/office/drawing/2014/main" id="{3F4A1349-9F8E-4FD2-BF07-F801DCF396F6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7742" y="1973318"/>
              <a:ext cx="2326986" cy="2330184"/>
              <a:chOff x="1033463" y="2201863"/>
              <a:chExt cx="2984500" cy="298767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2" name="ïṥḷiḓê">
                <a:extLst>
                  <a:ext uri="{FF2B5EF4-FFF2-40B4-BE49-F238E27FC236}">
                    <a16:creationId xmlns:a16="http://schemas.microsoft.com/office/drawing/2014/main" id="{CCD4539F-9067-461E-B923-72BAB13D8235}"/>
                  </a:ext>
                </a:extLst>
              </p:cNvPr>
              <p:cNvSpPr/>
              <p:nvPr/>
            </p:nvSpPr>
            <p:spPr bwMode="auto">
              <a:xfrm>
                <a:off x="3433763" y="2613026"/>
                <a:ext cx="546100" cy="798513"/>
              </a:xfrm>
              <a:custGeom>
                <a:avLst/>
                <a:gdLst>
                  <a:gd name="T0" fmla="*/ 98 w 145"/>
                  <a:gd name="T1" fmla="*/ 212 h 212"/>
                  <a:gd name="T2" fmla="*/ 145 w 145"/>
                  <a:gd name="T3" fmla="*/ 200 h 212"/>
                  <a:gd name="T4" fmla="*/ 31 w 145"/>
                  <a:gd name="T5" fmla="*/ 0 h 212"/>
                  <a:gd name="T6" fmla="*/ 0 w 145"/>
                  <a:gd name="T7" fmla="*/ 37 h 212"/>
                  <a:gd name="T8" fmla="*/ 98 w 145"/>
                  <a:gd name="T9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12">
                    <a:moveTo>
                      <a:pt x="98" y="212"/>
                    </a:moveTo>
                    <a:cubicBezTo>
                      <a:pt x="145" y="200"/>
                      <a:pt x="145" y="200"/>
                      <a:pt x="145" y="200"/>
                    </a:cubicBezTo>
                    <a:cubicBezTo>
                      <a:pt x="127" y="122"/>
                      <a:pt x="87" y="53"/>
                      <a:pt x="31" y="0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9" y="84"/>
                      <a:pt x="83" y="144"/>
                      <a:pt x="98" y="2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23" name="íSḻíďè">
                <a:extLst>
                  <a:ext uri="{FF2B5EF4-FFF2-40B4-BE49-F238E27FC236}">
                    <a16:creationId xmlns:a16="http://schemas.microsoft.com/office/drawing/2014/main" id="{D02CBCFC-5AD3-4742-9817-477F34F1D477}"/>
                  </a:ext>
                </a:extLst>
              </p:cNvPr>
              <p:cNvSpPr/>
              <p:nvPr/>
            </p:nvSpPr>
            <p:spPr bwMode="auto">
              <a:xfrm>
                <a:off x="2538413" y="2201863"/>
                <a:ext cx="971550" cy="509588"/>
              </a:xfrm>
              <a:custGeom>
                <a:avLst/>
                <a:gdLst>
                  <a:gd name="T0" fmla="*/ 227 w 258"/>
                  <a:gd name="T1" fmla="*/ 135 h 135"/>
                  <a:gd name="T2" fmla="*/ 258 w 258"/>
                  <a:gd name="T3" fmla="*/ 98 h 135"/>
                  <a:gd name="T4" fmla="*/ 0 w 258"/>
                  <a:gd name="T5" fmla="*/ 0 h 135"/>
                  <a:gd name="T6" fmla="*/ 0 w 258"/>
                  <a:gd name="T7" fmla="*/ 48 h 135"/>
                  <a:gd name="T8" fmla="*/ 227 w 258"/>
                  <a:gd name="T9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35">
                    <a:moveTo>
                      <a:pt x="227" y="135"/>
                    </a:moveTo>
                    <a:cubicBezTo>
                      <a:pt x="258" y="98"/>
                      <a:pt x="258" y="98"/>
                      <a:pt x="258" y="98"/>
                    </a:cubicBezTo>
                    <a:cubicBezTo>
                      <a:pt x="189" y="38"/>
                      <a:pt x="99" y="1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7" y="49"/>
                      <a:pt x="166" y="82"/>
                      <a:pt x="227" y="13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24" name="ïŝļíḍè">
                <a:extLst>
                  <a:ext uri="{FF2B5EF4-FFF2-40B4-BE49-F238E27FC236}">
                    <a16:creationId xmlns:a16="http://schemas.microsoft.com/office/drawing/2014/main" id="{9F6A193F-0B4A-46F9-AA64-4BBC81D765AF}"/>
                  </a:ext>
                </a:extLst>
              </p:cNvPr>
              <p:cNvSpPr/>
              <p:nvPr/>
            </p:nvSpPr>
            <p:spPr bwMode="auto">
              <a:xfrm>
                <a:off x="3735388" y="3422651"/>
                <a:ext cx="282575" cy="831850"/>
              </a:xfrm>
              <a:custGeom>
                <a:avLst/>
                <a:gdLst>
                  <a:gd name="T0" fmla="*/ 26 w 75"/>
                  <a:gd name="T1" fmla="*/ 72 h 221"/>
                  <a:gd name="T2" fmla="*/ 0 w 75"/>
                  <a:gd name="T3" fmla="*/ 204 h 221"/>
                  <a:gd name="T4" fmla="*/ 46 w 75"/>
                  <a:gd name="T5" fmla="*/ 221 h 221"/>
                  <a:gd name="T6" fmla="*/ 75 w 75"/>
                  <a:gd name="T7" fmla="*/ 72 h 221"/>
                  <a:gd name="T8" fmla="*/ 68 w 75"/>
                  <a:gd name="T9" fmla="*/ 0 h 221"/>
                  <a:gd name="T10" fmla="*/ 21 w 75"/>
                  <a:gd name="T11" fmla="*/ 13 h 221"/>
                  <a:gd name="T12" fmla="*/ 26 w 75"/>
                  <a:gd name="T13" fmla="*/ 7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21">
                    <a:moveTo>
                      <a:pt x="26" y="72"/>
                    </a:moveTo>
                    <a:cubicBezTo>
                      <a:pt x="26" y="119"/>
                      <a:pt x="17" y="163"/>
                      <a:pt x="0" y="204"/>
                    </a:cubicBezTo>
                    <a:cubicBezTo>
                      <a:pt x="46" y="221"/>
                      <a:pt x="46" y="221"/>
                      <a:pt x="46" y="221"/>
                    </a:cubicBezTo>
                    <a:cubicBezTo>
                      <a:pt x="64" y="175"/>
                      <a:pt x="75" y="125"/>
                      <a:pt x="75" y="72"/>
                    </a:cubicBezTo>
                    <a:cubicBezTo>
                      <a:pt x="75" y="48"/>
                      <a:pt x="72" y="24"/>
                      <a:pt x="6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4" y="32"/>
                      <a:pt x="26" y="52"/>
                      <a:pt x="26" y="7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endParaRPr lang="en-IN" sz="2399" noProof="1"/>
              </a:p>
            </p:txBody>
          </p:sp>
          <p:sp>
            <p:nvSpPr>
              <p:cNvPr id="25" name="ïşľïďè">
                <a:extLst>
                  <a:ext uri="{FF2B5EF4-FFF2-40B4-BE49-F238E27FC236}">
                    <a16:creationId xmlns:a16="http://schemas.microsoft.com/office/drawing/2014/main" id="{5BDD4B04-C41B-4F7A-B054-F927C2D9BA51}"/>
                  </a:ext>
                </a:extLst>
              </p:cNvPr>
              <p:cNvSpPr/>
              <p:nvPr/>
            </p:nvSpPr>
            <p:spPr bwMode="auto">
              <a:xfrm>
                <a:off x="1654176" y="2201863"/>
                <a:ext cx="823913" cy="425450"/>
              </a:xfrm>
              <a:custGeom>
                <a:avLst/>
                <a:gdLst>
                  <a:gd name="T0" fmla="*/ 219 w 219"/>
                  <a:gd name="T1" fmla="*/ 48 h 113"/>
                  <a:gd name="T2" fmla="*/ 219 w 219"/>
                  <a:gd name="T3" fmla="*/ 0 h 113"/>
                  <a:gd name="T4" fmla="*/ 0 w 219"/>
                  <a:gd name="T5" fmla="*/ 74 h 113"/>
                  <a:gd name="T6" fmla="*/ 28 w 219"/>
                  <a:gd name="T7" fmla="*/ 113 h 113"/>
                  <a:gd name="T8" fmla="*/ 219 w 219"/>
                  <a:gd name="T9" fmla="*/ 4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3">
                    <a:moveTo>
                      <a:pt x="219" y="48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138" y="2"/>
                      <a:pt x="62" y="29"/>
                      <a:pt x="0" y="74"/>
                    </a:cubicBezTo>
                    <a:cubicBezTo>
                      <a:pt x="28" y="113"/>
                      <a:pt x="28" y="113"/>
                      <a:pt x="28" y="113"/>
                    </a:cubicBezTo>
                    <a:cubicBezTo>
                      <a:pt x="82" y="74"/>
                      <a:pt x="148" y="50"/>
                      <a:pt x="219" y="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26" name="işľidê">
                <a:extLst>
                  <a:ext uri="{FF2B5EF4-FFF2-40B4-BE49-F238E27FC236}">
                    <a16:creationId xmlns:a16="http://schemas.microsoft.com/office/drawing/2014/main" id="{23A4935E-2E56-49C5-BAAA-A33F6397D0CD}"/>
                  </a:ext>
                </a:extLst>
              </p:cNvPr>
              <p:cNvSpPr/>
              <p:nvPr/>
            </p:nvSpPr>
            <p:spPr bwMode="auto">
              <a:xfrm>
                <a:off x="1119188" y="4144963"/>
                <a:ext cx="587375" cy="712788"/>
              </a:xfrm>
              <a:custGeom>
                <a:avLst/>
                <a:gdLst>
                  <a:gd name="T0" fmla="*/ 46 w 156"/>
                  <a:gd name="T1" fmla="*/ 0 h 189"/>
                  <a:gd name="T2" fmla="*/ 0 w 156"/>
                  <a:gd name="T3" fmla="*/ 13 h 189"/>
                  <a:gd name="T4" fmla="*/ 125 w 156"/>
                  <a:gd name="T5" fmla="*/ 189 h 189"/>
                  <a:gd name="T6" fmla="*/ 156 w 156"/>
                  <a:gd name="T7" fmla="*/ 152 h 189"/>
                  <a:gd name="T8" fmla="*/ 46 w 156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89">
                    <a:moveTo>
                      <a:pt x="46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24" y="83"/>
                      <a:pt x="68" y="144"/>
                      <a:pt x="125" y="189"/>
                    </a:cubicBezTo>
                    <a:cubicBezTo>
                      <a:pt x="156" y="152"/>
                      <a:pt x="156" y="152"/>
                      <a:pt x="156" y="152"/>
                    </a:cubicBezTo>
                    <a:cubicBezTo>
                      <a:pt x="107" y="113"/>
                      <a:pt x="68" y="61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27" name="íŝļíďé">
                <a:extLst>
                  <a:ext uri="{FF2B5EF4-FFF2-40B4-BE49-F238E27FC236}">
                    <a16:creationId xmlns:a16="http://schemas.microsoft.com/office/drawing/2014/main" id="{A5739C6A-350B-4C38-ADC3-DA2529A32CA0}"/>
                  </a:ext>
                </a:extLst>
              </p:cNvPr>
              <p:cNvSpPr/>
              <p:nvPr/>
            </p:nvSpPr>
            <p:spPr bwMode="auto">
              <a:xfrm>
                <a:off x="3260726" y="4246563"/>
                <a:ext cx="625475" cy="677863"/>
              </a:xfrm>
              <a:custGeom>
                <a:avLst/>
                <a:gdLst>
                  <a:gd name="T0" fmla="*/ 0 w 166"/>
                  <a:gd name="T1" fmla="*/ 141 h 180"/>
                  <a:gd name="T2" fmla="*/ 28 w 166"/>
                  <a:gd name="T3" fmla="*/ 180 h 180"/>
                  <a:gd name="T4" fmla="*/ 166 w 166"/>
                  <a:gd name="T5" fmla="*/ 16 h 180"/>
                  <a:gd name="T6" fmla="*/ 120 w 166"/>
                  <a:gd name="T7" fmla="*/ 0 h 180"/>
                  <a:gd name="T8" fmla="*/ 0 w 166"/>
                  <a:gd name="T9" fmla="*/ 14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80">
                    <a:moveTo>
                      <a:pt x="0" y="141"/>
                    </a:moveTo>
                    <a:cubicBezTo>
                      <a:pt x="28" y="180"/>
                      <a:pt x="28" y="180"/>
                      <a:pt x="28" y="180"/>
                    </a:cubicBezTo>
                    <a:cubicBezTo>
                      <a:pt x="88" y="140"/>
                      <a:pt x="136" y="83"/>
                      <a:pt x="166" y="1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3" y="57"/>
                      <a:pt x="52" y="105"/>
                      <a:pt x="0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28" name="îSļiḍé">
                <a:extLst>
                  <a:ext uri="{FF2B5EF4-FFF2-40B4-BE49-F238E27FC236}">
                    <a16:creationId xmlns:a16="http://schemas.microsoft.com/office/drawing/2014/main" id="{2A7D402B-8B05-40AE-A226-E392D540AEB2}"/>
                  </a:ext>
                </a:extLst>
              </p:cNvPr>
              <p:cNvSpPr/>
              <p:nvPr/>
            </p:nvSpPr>
            <p:spPr bwMode="auto">
              <a:xfrm>
                <a:off x="1033463" y="3290888"/>
                <a:ext cx="239713" cy="847725"/>
              </a:xfrm>
              <a:custGeom>
                <a:avLst/>
                <a:gdLst>
                  <a:gd name="T0" fmla="*/ 48 w 64"/>
                  <a:gd name="T1" fmla="*/ 107 h 225"/>
                  <a:gd name="T2" fmla="*/ 60 w 64"/>
                  <a:gd name="T3" fmla="*/ 16 h 225"/>
                  <a:gd name="T4" fmla="*/ 14 w 64"/>
                  <a:gd name="T5" fmla="*/ 0 h 225"/>
                  <a:gd name="T6" fmla="*/ 0 w 64"/>
                  <a:gd name="T7" fmla="*/ 107 h 225"/>
                  <a:gd name="T8" fmla="*/ 17 w 64"/>
                  <a:gd name="T9" fmla="*/ 225 h 225"/>
                  <a:gd name="T10" fmla="*/ 64 w 64"/>
                  <a:gd name="T11" fmla="*/ 212 h 225"/>
                  <a:gd name="T12" fmla="*/ 48 w 64"/>
                  <a:gd name="T13" fmla="*/ 107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25">
                    <a:moveTo>
                      <a:pt x="48" y="107"/>
                    </a:moveTo>
                    <a:cubicBezTo>
                      <a:pt x="48" y="76"/>
                      <a:pt x="52" y="45"/>
                      <a:pt x="60" y="16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5" y="34"/>
                      <a:pt x="0" y="70"/>
                      <a:pt x="0" y="107"/>
                    </a:cubicBezTo>
                    <a:cubicBezTo>
                      <a:pt x="0" y="148"/>
                      <a:pt x="6" y="188"/>
                      <a:pt x="17" y="225"/>
                    </a:cubicBezTo>
                    <a:cubicBezTo>
                      <a:pt x="64" y="212"/>
                      <a:pt x="64" y="212"/>
                      <a:pt x="64" y="212"/>
                    </a:cubicBezTo>
                    <a:cubicBezTo>
                      <a:pt x="53" y="179"/>
                      <a:pt x="48" y="144"/>
                      <a:pt x="48" y="10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endParaRPr lang="en-IN" sz="2399" noProof="1"/>
              </a:p>
            </p:txBody>
          </p:sp>
          <p:sp>
            <p:nvSpPr>
              <p:cNvPr id="29" name="ïsḻïde">
                <a:extLst>
                  <a:ext uri="{FF2B5EF4-FFF2-40B4-BE49-F238E27FC236}">
                    <a16:creationId xmlns:a16="http://schemas.microsoft.com/office/drawing/2014/main" id="{1B3BF36E-18B9-4D62-A0B3-B1DAF26CBFE3}"/>
                  </a:ext>
                </a:extLst>
              </p:cNvPr>
              <p:cNvSpPr/>
              <p:nvPr/>
            </p:nvSpPr>
            <p:spPr bwMode="auto">
              <a:xfrm>
                <a:off x="1104901" y="2514601"/>
                <a:ext cx="604838" cy="779463"/>
              </a:xfrm>
              <a:custGeom>
                <a:avLst/>
                <a:gdLst>
                  <a:gd name="T0" fmla="*/ 161 w 161"/>
                  <a:gd name="T1" fmla="*/ 40 h 207"/>
                  <a:gd name="T2" fmla="*/ 134 w 161"/>
                  <a:gd name="T3" fmla="*/ 0 h 207"/>
                  <a:gd name="T4" fmla="*/ 0 w 161"/>
                  <a:gd name="T5" fmla="*/ 191 h 207"/>
                  <a:gd name="T6" fmla="*/ 45 w 161"/>
                  <a:gd name="T7" fmla="*/ 207 h 207"/>
                  <a:gd name="T8" fmla="*/ 161 w 161"/>
                  <a:gd name="T9" fmla="*/ 4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07">
                    <a:moveTo>
                      <a:pt x="161" y="40"/>
                    </a:moveTo>
                    <a:cubicBezTo>
                      <a:pt x="134" y="0"/>
                      <a:pt x="134" y="0"/>
                      <a:pt x="134" y="0"/>
                    </a:cubicBezTo>
                    <a:cubicBezTo>
                      <a:pt x="72" y="49"/>
                      <a:pt x="25" y="115"/>
                      <a:pt x="0" y="191"/>
                    </a:cubicBezTo>
                    <a:cubicBezTo>
                      <a:pt x="45" y="207"/>
                      <a:pt x="45" y="207"/>
                      <a:pt x="45" y="207"/>
                    </a:cubicBezTo>
                    <a:cubicBezTo>
                      <a:pt x="67" y="140"/>
                      <a:pt x="107" y="82"/>
                      <a:pt x="161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30" name="íṣľïḋé">
                <a:extLst>
                  <a:ext uri="{FF2B5EF4-FFF2-40B4-BE49-F238E27FC236}">
                    <a16:creationId xmlns:a16="http://schemas.microsoft.com/office/drawing/2014/main" id="{CA3753CD-1B50-4627-BD59-64E0E8AB5EE2}"/>
                  </a:ext>
                </a:extLst>
              </p:cNvPr>
              <p:cNvSpPr/>
              <p:nvPr/>
            </p:nvSpPr>
            <p:spPr bwMode="auto">
              <a:xfrm>
                <a:off x="2538413" y="4808538"/>
                <a:ext cx="779463" cy="381000"/>
              </a:xfrm>
              <a:custGeom>
                <a:avLst/>
                <a:gdLst>
                  <a:gd name="T0" fmla="*/ 0 w 207"/>
                  <a:gd name="T1" fmla="*/ 52 h 101"/>
                  <a:gd name="T2" fmla="*/ 0 w 207"/>
                  <a:gd name="T3" fmla="*/ 101 h 101"/>
                  <a:gd name="T4" fmla="*/ 207 w 207"/>
                  <a:gd name="T5" fmla="*/ 40 h 101"/>
                  <a:gd name="T6" fmla="*/ 179 w 207"/>
                  <a:gd name="T7" fmla="*/ 0 h 101"/>
                  <a:gd name="T8" fmla="*/ 0 w 207"/>
                  <a:gd name="T9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01">
                    <a:moveTo>
                      <a:pt x="0" y="52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76" y="100"/>
                      <a:pt x="147" y="78"/>
                      <a:pt x="207" y="4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27" y="33"/>
                      <a:pt x="66" y="51"/>
                      <a:pt x="0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  <p:sp>
            <p:nvSpPr>
              <p:cNvPr id="31" name="îšļíďê">
                <a:extLst>
                  <a:ext uri="{FF2B5EF4-FFF2-40B4-BE49-F238E27FC236}">
                    <a16:creationId xmlns:a16="http://schemas.microsoft.com/office/drawing/2014/main" id="{E2A3319E-BB7A-46A0-B2F6-3AF7E2619F3C}"/>
                  </a:ext>
                </a:extLst>
              </p:cNvPr>
              <p:cNvSpPr/>
              <p:nvPr/>
            </p:nvSpPr>
            <p:spPr bwMode="auto">
              <a:xfrm>
                <a:off x="1638301" y="4756151"/>
                <a:ext cx="839788" cy="433388"/>
              </a:xfrm>
              <a:custGeom>
                <a:avLst/>
                <a:gdLst>
                  <a:gd name="T0" fmla="*/ 31 w 223"/>
                  <a:gd name="T1" fmla="*/ 0 h 115"/>
                  <a:gd name="T2" fmla="*/ 0 w 223"/>
                  <a:gd name="T3" fmla="*/ 37 h 115"/>
                  <a:gd name="T4" fmla="*/ 223 w 223"/>
                  <a:gd name="T5" fmla="*/ 115 h 115"/>
                  <a:gd name="T6" fmla="*/ 223 w 223"/>
                  <a:gd name="T7" fmla="*/ 66 h 115"/>
                  <a:gd name="T8" fmla="*/ 31 w 22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115">
                    <a:moveTo>
                      <a:pt x="31" y="0"/>
                    </a:moveTo>
                    <a:cubicBezTo>
                      <a:pt x="0" y="37"/>
                      <a:pt x="0" y="37"/>
                      <a:pt x="0" y="37"/>
                    </a:cubicBezTo>
                    <a:cubicBezTo>
                      <a:pt x="63" y="84"/>
                      <a:pt x="140" y="112"/>
                      <a:pt x="223" y="115"/>
                    </a:cubicBezTo>
                    <a:cubicBezTo>
                      <a:pt x="223" y="66"/>
                      <a:pt x="223" y="66"/>
                      <a:pt x="223" y="66"/>
                    </a:cubicBezTo>
                    <a:cubicBezTo>
                      <a:pt x="151" y="64"/>
                      <a:pt x="85" y="39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defRPr/>
                </a:pPr>
                <a:endParaRPr lang="en-IN" sz="2399" noProof="1"/>
              </a:p>
            </p:txBody>
          </p:sp>
        </p:grpSp>
        <p:sp>
          <p:nvSpPr>
            <p:cNvPr id="19" name="îṡḻïdè">
              <a:extLst>
                <a:ext uri="{FF2B5EF4-FFF2-40B4-BE49-F238E27FC236}">
                  <a16:creationId xmlns:a16="http://schemas.microsoft.com/office/drawing/2014/main" id="{03C1295A-021C-4219-84F5-AFC0F2A5E7D0}"/>
                </a:ext>
              </a:extLst>
            </p:cNvPr>
            <p:cNvSpPr/>
            <p:nvPr/>
          </p:nvSpPr>
          <p:spPr>
            <a:xfrm rot="10800000" flipH="1" flipV="1">
              <a:off x="5991258" y="2297113"/>
              <a:ext cx="1680644" cy="1682750"/>
            </a:xfrm>
            <a:prstGeom prst="arc">
              <a:avLst>
                <a:gd name="adj1" fmla="val 9994668"/>
                <a:gd name="adj2" fmla="val 993954"/>
              </a:avLst>
            </a:prstGeom>
            <a:ln w="133350" cap="sq">
              <a:solidFill>
                <a:schemeClr val="tx2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1412" tIns="45706" rIns="91412" bIns="45706" anchor="ctr"/>
            <a:lstStyle/>
            <a:p>
              <a:pPr algn="ctr" eaLnBrk="1" fontAlgn="auto" hangingPunct="1">
                <a:defRPr/>
              </a:pPr>
              <a:endParaRPr lang="en-IN" sz="2399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0" name="îṩḷiḓè">
              <a:extLst>
                <a:ext uri="{FF2B5EF4-FFF2-40B4-BE49-F238E27FC236}">
                  <a16:creationId xmlns:a16="http://schemas.microsoft.com/office/drawing/2014/main" id="{B9C64158-3A21-4770-8A14-B35DFC29206F}"/>
                </a:ext>
              </a:extLst>
            </p:cNvPr>
            <p:cNvSpPr/>
            <p:nvPr/>
          </p:nvSpPr>
          <p:spPr>
            <a:xfrm>
              <a:off x="6381345" y="2688380"/>
              <a:ext cx="899785" cy="9000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defRPr/>
              </a:pPr>
              <a:endParaRPr lang="en-IN" sz="1999" noProof="1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1" name="îšļïdê">
              <a:extLst>
                <a:ext uri="{FF2B5EF4-FFF2-40B4-BE49-F238E27FC236}">
                  <a16:creationId xmlns:a16="http://schemas.microsoft.com/office/drawing/2014/main" id="{5DF3A106-3A0A-4A31-8002-C8ECE21851A5}"/>
                </a:ext>
              </a:extLst>
            </p:cNvPr>
            <p:cNvSpPr/>
            <p:nvPr/>
          </p:nvSpPr>
          <p:spPr bwMode="auto">
            <a:xfrm>
              <a:off x="6540015" y="2857954"/>
              <a:ext cx="582444" cy="560917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wrap="square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fontAlgn="auto" hangingPunct="1">
                <a:defRPr/>
              </a:pPr>
              <a:endParaRPr lang="en-IN" sz="2399" noProof="1"/>
            </a:p>
          </p:txBody>
        </p:sp>
      </p:grpSp>
      <p:sp>
        <p:nvSpPr>
          <p:cNvPr id="15" name="í$ḷiḓé">
            <a:extLst>
              <a:ext uri="{FF2B5EF4-FFF2-40B4-BE49-F238E27FC236}">
                <a16:creationId xmlns:a16="http://schemas.microsoft.com/office/drawing/2014/main" id="{88B1E054-2F16-4150-885F-8D5CB853F3A3}"/>
              </a:ext>
            </a:extLst>
          </p:cNvPr>
          <p:cNvSpPr txBox="1"/>
          <p:nvPr/>
        </p:nvSpPr>
        <p:spPr>
          <a:xfrm>
            <a:off x="2229387" y="1500420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Impact" panose="020B0806030902050204" pitchFamily="34" charset="0"/>
              </a:rPr>
              <a:t>60%</a:t>
            </a:r>
          </a:p>
        </p:txBody>
      </p:sp>
      <p:sp>
        <p:nvSpPr>
          <p:cNvPr id="16" name="íṣľiďê">
            <a:extLst>
              <a:ext uri="{FF2B5EF4-FFF2-40B4-BE49-F238E27FC236}">
                <a16:creationId xmlns:a16="http://schemas.microsoft.com/office/drawing/2014/main" id="{1392F5F7-4657-4006-9A17-8477493E4A52}"/>
              </a:ext>
            </a:extLst>
          </p:cNvPr>
          <p:cNvSpPr txBox="1"/>
          <p:nvPr/>
        </p:nvSpPr>
        <p:spPr bwMode="auto">
          <a:xfrm>
            <a:off x="1371000" y="4170679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7" name="ïṩlïḍê">
            <a:extLst>
              <a:ext uri="{FF2B5EF4-FFF2-40B4-BE49-F238E27FC236}">
                <a16:creationId xmlns:a16="http://schemas.microsoft.com/office/drawing/2014/main" id="{A937C31C-B62B-4D15-939C-3163EDC7573A}"/>
              </a:ext>
            </a:extLst>
          </p:cNvPr>
          <p:cNvSpPr/>
          <p:nvPr/>
        </p:nvSpPr>
        <p:spPr bwMode="auto">
          <a:xfrm>
            <a:off x="1371000" y="4612483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FB08B79-F3E8-4A4B-B7A9-EC97DD5F3C88}"/>
              </a:ext>
            </a:extLst>
          </p:cNvPr>
          <p:cNvCxnSpPr/>
          <p:nvPr/>
        </p:nvCxnSpPr>
        <p:spPr>
          <a:xfrm>
            <a:off x="4329697" y="1128713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8A82089-C8D4-4B15-B735-BCB9762F97D8}"/>
              </a:ext>
            </a:extLst>
          </p:cNvPr>
          <p:cNvCxnSpPr/>
          <p:nvPr/>
        </p:nvCxnSpPr>
        <p:spPr>
          <a:xfrm>
            <a:off x="7862303" y="1128713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963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92CD2-C93E-4415-B50A-680E8028E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D19289-8988-4176-8DF8-D9FE7C55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8C05E4-1F73-49DB-9FFF-9E881CF7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grpSp>
        <p:nvGrpSpPr>
          <p:cNvPr id="6" name="ïŝliḍé">
            <a:extLst>
              <a:ext uri="{FF2B5EF4-FFF2-40B4-BE49-F238E27FC236}">
                <a16:creationId xmlns:a16="http://schemas.microsoft.com/office/drawing/2014/main" id="{05A045C9-B22D-44B8-8FC2-71A4D9BD7C43}"/>
              </a:ext>
            </a:extLst>
          </p:cNvPr>
          <p:cNvGrpSpPr/>
          <p:nvPr/>
        </p:nvGrpSpPr>
        <p:grpSpPr>
          <a:xfrm>
            <a:off x="4185284" y="1600200"/>
            <a:ext cx="3821434" cy="4076696"/>
            <a:chOff x="7041000" y="1424253"/>
            <a:chExt cx="4151293" cy="4428595"/>
          </a:xfrm>
        </p:grpSpPr>
        <p:sp>
          <p:nvSpPr>
            <p:cNvPr id="17" name="isļíḓê">
              <a:extLst>
                <a:ext uri="{FF2B5EF4-FFF2-40B4-BE49-F238E27FC236}">
                  <a16:creationId xmlns:a16="http://schemas.microsoft.com/office/drawing/2014/main" id="{2BEB43C6-525E-4846-865C-C5D5335D4A6C}"/>
                </a:ext>
              </a:extLst>
            </p:cNvPr>
            <p:cNvSpPr/>
            <p:nvPr/>
          </p:nvSpPr>
          <p:spPr bwMode="auto">
            <a:xfrm>
              <a:off x="7649834" y="2400933"/>
              <a:ext cx="560986" cy="346827"/>
            </a:xfrm>
            <a:custGeom>
              <a:avLst/>
              <a:gdLst>
                <a:gd name="T0" fmla="*/ 73 w 85"/>
                <a:gd name="T1" fmla="*/ 48 h 53"/>
                <a:gd name="T2" fmla="*/ 52 w 85"/>
                <a:gd name="T3" fmla="*/ 15 h 53"/>
                <a:gd name="T4" fmla="*/ 0 w 85"/>
                <a:gd name="T5" fmla="*/ 0 h 53"/>
                <a:gd name="T6" fmla="*/ 27 w 85"/>
                <a:gd name="T7" fmla="*/ 38 h 53"/>
                <a:gd name="T8" fmla="*/ 54 w 85"/>
                <a:gd name="T9" fmla="*/ 45 h 53"/>
                <a:gd name="T10" fmla="*/ 85 w 85"/>
                <a:gd name="T11" fmla="*/ 53 h 53"/>
                <a:gd name="T12" fmla="*/ 73 w 85"/>
                <a:gd name="T13" fmla="*/ 48 h 53"/>
                <a:gd name="T14" fmla="*/ 73 w 85"/>
                <a:gd name="T1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53">
                  <a:moveTo>
                    <a:pt x="73" y="48"/>
                  </a:moveTo>
                  <a:cubicBezTo>
                    <a:pt x="62" y="41"/>
                    <a:pt x="55" y="28"/>
                    <a:pt x="52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6"/>
                    <a:pt x="12" y="31"/>
                    <a:pt x="27" y="38"/>
                  </a:cubicBezTo>
                  <a:cubicBezTo>
                    <a:pt x="36" y="41"/>
                    <a:pt x="45" y="43"/>
                    <a:pt x="54" y="45"/>
                  </a:cubicBezTo>
                  <a:cubicBezTo>
                    <a:pt x="64" y="48"/>
                    <a:pt x="74" y="51"/>
                    <a:pt x="85" y="53"/>
                  </a:cubicBezTo>
                  <a:cubicBezTo>
                    <a:pt x="81" y="52"/>
                    <a:pt x="77" y="51"/>
                    <a:pt x="73" y="48"/>
                  </a:cubicBezTo>
                  <a:cubicBezTo>
                    <a:pt x="70" y="46"/>
                    <a:pt x="77" y="51"/>
                    <a:pt x="73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íṡlîďé">
              <a:extLst>
                <a:ext uri="{FF2B5EF4-FFF2-40B4-BE49-F238E27FC236}">
                  <a16:creationId xmlns:a16="http://schemas.microsoft.com/office/drawing/2014/main" id="{B62421DE-CC10-4F4D-AAF9-03143F316D5F}"/>
                </a:ext>
              </a:extLst>
            </p:cNvPr>
            <p:cNvSpPr/>
            <p:nvPr/>
          </p:nvSpPr>
          <p:spPr bwMode="auto">
            <a:xfrm>
              <a:off x="7351191" y="5157557"/>
              <a:ext cx="641834" cy="204498"/>
            </a:xfrm>
            <a:custGeom>
              <a:avLst/>
              <a:gdLst>
                <a:gd name="T0" fmla="*/ 43 w 97"/>
                <a:gd name="T1" fmla="*/ 0 h 31"/>
                <a:gd name="T2" fmla="*/ 0 w 97"/>
                <a:gd name="T3" fmla="*/ 29 h 31"/>
                <a:gd name="T4" fmla="*/ 57 w 97"/>
                <a:gd name="T5" fmla="*/ 31 h 31"/>
                <a:gd name="T6" fmla="*/ 97 w 97"/>
                <a:gd name="T7" fmla="*/ 3 h 31"/>
                <a:gd name="T8" fmla="*/ 43 w 9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1">
                  <a:moveTo>
                    <a:pt x="43" y="0"/>
                  </a:moveTo>
                  <a:cubicBezTo>
                    <a:pt x="34" y="16"/>
                    <a:pt x="19" y="30"/>
                    <a:pt x="0" y="29"/>
                  </a:cubicBezTo>
                  <a:cubicBezTo>
                    <a:pt x="19" y="30"/>
                    <a:pt x="38" y="31"/>
                    <a:pt x="57" y="31"/>
                  </a:cubicBezTo>
                  <a:cubicBezTo>
                    <a:pt x="75" y="30"/>
                    <a:pt x="89" y="17"/>
                    <a:pt x="97" y="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" name="iṣlîdè">
              <a:extLst>
                <a:ext uri="{FF2B5EF4-FFF2-40B4-BE49-F238E27FC236}">
                  <a16:creationId xmlns:a16="http://schemas.microsoft.com/office/drawing/2014/main" id="{99FD7DF8-D40D-4133-BF8B-ED99D6198AEC}"/>
                </a:ext>
              </a:extLst>
            </p:cNvPr>
            <p:cNvSpPr/>
            <p:nvPr/>
          </p:nvSpPr>
          <p:spPr bwMode="auto">
            <a:xfrm>
              <a:off x="7575585" y="3493766"/>
              <a:ext cx="721032" cy="714923"/>
            </a:xfrm>
            <a:custGeom>
              <a:avLst/>
              <a:gdLst>
                <a:gd name="T0" fmla="*/ 108 w 109"/>
                <a:gd name="T1" fmla="*/ 99 h 109"/>
                <a:gd name="T2" fmla="*/ 72 w 109"/>
                <a:gd name="T3" fmla="*/ 10 h 109"/>
                <a:gd name="T4" fmla="*/ 18 w 109"/>
                <a:gd name="T5" fmla="*/ 0 h 109"/>
                <a:gd name="T6" fmla="*/ 41 w 109"/>
                <a:gd name="T7" fmla="*/ 101 h 109"/>
                <a:gd name="T8" fmla="*/ 60 w 109"/>
                <a:gd name="T9" fmla="*/ 102 h 109"/>
                <a:gd name="T10" fmla="*/ 65 w 109"/>
                <a:gd name="T11" fmla="*/ 104 h 109"/>
                <a:gd name="T12" fmla="*/ 109 w 109"/>
                <a:gd name="T13" fmla="*/ 99 h 109"/>
                <a:gd name="T14" fmla="*/ 108 w 109"/>
                <a:gd name="T15" fmla="*/ 99 h 109"/>
                <a:gd name="T16" fmla="*/ 108 w 109"/>
                <a:gd name="T17" fmla="*/ 9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09">
                  <a:moveTo>
                    <a:pt x="108" y="99"/>
                  </a:moveTo>
                  <a:cubicBezTo>
                    <a:pt x="68" y="95"/>
                    <a:pt x="61" y="41"/>
                    <a:pt x="72" y="1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32"/>
                    <a:pt x="0" y="95"/>
                    <a:pt x="41" y="101"/>
                  </a:cubicBezTo>
                  <a:cubicBezTo>
                    <a:pt x="41" y="101"/>
                    <a:pt x="61" y="109"/>
                    <a:pt x="60" y="102"/>
                  </a:cubicBezTo>
                  <a:cubicBezTo>
                    <a:pt x="60" y="102"/>
                    <a:pt x="65" y="104"/>
                    <a:pt x="65" y="10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99"/>
                    <a:pt x="108" y="99"/>
                    <a:pt x="108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i$ḷîde">
              <a:extLst>
                <a:ext uri="{FF2B5EF4-FFF2-40B4-BE49-F238E27FC236}">
                  <a16:creationId xmlns:a16="http://schemas.microsoft.com/office/drawing/2014/main" id="{CD8E8181-2AB2-4101-8C0D-2CDFD679AE89}"/>
                </a:ext>
              </a:extLst>
            </p:cNvPr>
            <p:cNvSpPr/>
            <p:nvPr/>
          </p:nvSpPr>
          <p:spPr bwMode="auto">
            <a:xfrm>
              <a:off x="7953426" y="3480678"/>
              <a:ext cx="694633" cy="610221"/>
            </a:xfrm>
            <a:custGeom>
              <a:avLst/>
              <a:gdLst>
                <a:gd name="T0" fmla="*/ 103 w 105"/>
                <a:gd name="T1" fmla="*/ 25 h 93"/>
                <a:gd name="T2" fmla="*/ 100 w 105"/>
                <a:gd name="T3" fmla="*/ 11 h 93"/>
                <a:gd name="T4" fmla="*/ 48 w 105"/>
                <a:gd name="T5" fmla="*/ 0 h 93"/>
                <a:gd name="T6" fmla="*/ 44 w 105"/>
                <a:gd name="T7" fmla="*/ 50 h 93"/>
                <a:gd name="T8" fmla="*/ 0 w 105"/>
                <a:gd name="T9" fmla="*/ 80 h 93"/>
                <a:gd name="T10" fmla="*/ 53 w 105"/>
                <a:gd name="T11" fmla="*/ 88 h 93"/>
                <a:gd name="T12" fmla="*/ 103 w 105"/>
                <a:gd name="T13" fmla="*/ 25 h 93"/>
                <a:gd name="T14" fmla="*/ 103 w 105"/>
                <a:gd name="T15" fmla="*/ 2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93">
                  <a:moveTo>
                    <a:pt x="103" y="25"/>
                  </a:moveTo>
                  <a:cubicBezTo>
                    <a:pt x="103" y="20"/>
                    <a:pt x="102" y="15"/>
                    <a:pt x="100" y="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3" y="17"/>
                    <a:pt x="52" y="35"/>
                    <a:pt x="44" y="50"/>
                  </a:cubicBezTo>
                  <a:cubicBezTo>
                    <a:pt x="37" y="67"/>
                    <a:pt x="20" y="83"/>
                    <a:pt x="0" y="80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86" y="93"/>
                    <a:pt x="105" y="53"/>
                    <a:pt x="103" y="25"/>
                  </a:cubicBezTo>
                  <a:cubicBezTo>
                    <a:pt x="103" y="24"/>
                    <a:pt x="103" y="26"/>
                    <a:pt x="103" y="2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" name="îšḻiḑè">
              <a:extLst>
                <a:ext uri="{FF2B5EF4-FFF2-40B4-BE49-F238E27FC236}">
                  <a16:creationId xmlns:a16="http://schemas.microsoft.com/office/drawing/2014/main" id="{96AED384-9294-42EC-B2C0-385DE6D4A415}"/>
                </a:ext>
              </a:extLst>
            </p:cNvPr>
            <p:cNvSpPr/>
            <p:nvPr/>
          </p:nvSpPr>
          <p:spPr bwMode="auto">
            <a:xfrm>
              <a:off x="8428614" y="2026293"/>
              <a:ext cx="925627" cy="1087926"/>
            </a:xfrm>
            <a:custGeom>
              <a:avLst/>
              <a:gdLst>
                <a:gd name="T0" fmla="*/ 90 w 140"/>
                <a:gd name="T1" fmla="*/ 15 h 166"/>
                <a:gd name="T2" fmla="*/ 1 w 140"/>
                <a:gd name="T3" fmla="*/ 85 h 166"/>
                <a:gd name="T4" fmla="*/ 29 w 140"/>
                <a:gd name="T5" fmla="*/ 155 h 166"/>
                <a:gd name="T6" fmla="*/ 64 w 140"/>
                <a:gd name="T7" fmla="*/ 157 h 166"/>
                <a:gd name="T8" fmla="*/ 101 w 140"/>
                <a:gd name="T9" fmla="*/ 166 h 166"/>
                <a:gd name="T10" fmla="*/ 67 w 140"/>
                <a:gd name="T11" fmla="*/ 79 h 166"/>
                <a:gd name="T12" fmla="*/ 140 w 140"/>
                <a:gd name="T13" fmla="*/ 32 h 166"/>
                <a:gd name="T14" fmla="*/ 90 w 140"/>
                <a:gd name="T15" fmla="*/ 15 h 166"/>
                <a:gd name="T16" fmla="*/ 90 w 140"/>
                <a:gd name="T17" fmla="*/ 1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66">
                  <a:moveTo>
                    <a:pt x="90" y="15"/>
                  </a:moveTo>
                  <a:cubicBezTo>
                    <a:pt x="47" y="0"/>
                    <a:pt x="4" y="48"/>
                    <a:pt x="1" y="85"/>
                  </a:cubicBezTo>
                  <a:cubicBezTo>
                    <a:pt x="0" y="107"/>
                    <a:pt x="11" y="141"/>
                    <a:pt x="29" y="155"/>
                  </a:cubicBezTo>
                  <a:cubicBezTo>
                    <a:pt x="38" y="162"/>
                    <a:pt x="53" y="154"/>
                    <a:pt x="64" y="157"/>
                  </a:cubicBezTo>
                  <a:cubicBezTo>
                    <a:pt x="76" y="160"/>
                    <a:pt x="88" y="163"/>
                    <a:pt x="101" y="166"/>
                  </a:cubicBezTo>
                  <a:cubicBezTo>
                    <a:pt x="64" y="157"/>
                    <a:pt x="56" y="110"/>
                    <a:pt x="67" y="79"/>
                  </a:cubicBezTo>
                  <a:cubicBezTo>
                    <a:pt x="77" y="50"/>
                    <a:pt x="107" y="21"/>
                    <a:pt x="140" y="32"/>
                  </a:cubicBezTo>
                  <a:cubicBezTo>
                    <a:pt x="124" y="27"/>
                    <a:pt x="107" y="21"/>
                    <a:pt x="90" y="15"/>
                  </a:cubicBezTo>
                  <a:cubicBezTo>
                    <a:pt x="89" y="15"/>
                    <a:pt x="107" y="21"/>
                    <a:pt x="90" y="1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iṧlíḑe">
              <a:extLst>
                <a:ext uri="{FF2B5EF4-FFF2-40B4-BE49-F238E27FC236}">
                  <a16:creationId xmlns:a16="http://schemas.microsoft.com/office/drawing/2014/main" id="{1BFAEFE3-1A77-491D-BD7F-F35E0C87202A}"/>
                </a:ext>
              </a:extLst>
            </p:cNvPr>
            <p:cNvSpPr/>
            <p:nvPr/>
          </p:nvSpPr>
          <p:spPr bwMode="auto">
            <a:xfrm>
              <a:off x="9044047" y="1476603"/>
              <a:ext cx="428989" cy="765638"/>
            </a:xfrm>
            <a:custGeom>
              <a:avLst/>
              <a:gdLst>
                <a:gd name="T0" fmla="*/ 0 w 260"/>
                <a:gd name="T1" fmla="*/ 400 h 468"/>
                <a:gd name="T2" fmla="*/ 200 w 260"/>
                <a:gd name="T3" fmla="*/ 468 h 468"/>
                <a:gd name="T4" fmla="*/ 260 w 260"/>
                <a:gd name="T5" fmla="*/ 84 h 468"/>
                <a:gd name="T6" fmla="*/ 64 w 260"/>
                <a:gd name="T7" fmla="*/ 0 h 468"/>
                <a:gd name="T8" fmla="*/ 0 w 260"/>
                <a:gd name="T9" fmla="*/ 40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468">
                  <a:moveTo>
                    <a:pt x="0" y="400"/>
                  </a:moveTo>
                  <a:lnTo>
                    <a:pt x="200" y="468"/>
                  </a:lnTo>
                  <a:lnTo>
                    <a:pt x="260" y="84"/>
                  </a:lnTo>
                  <a:lnTo>
                    <a:pt x="64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îṣlíḋé">
              <a:extLst>
                <a:ext uri="{FF2B5EF4-FFF2-40B4-BE49-F238E27FC236}">
                  <a16:creationId xmlns:a16="http://schemas.microsoft.com/office/drawing/2014/main" id="{32650F20-D4E7-48FB-AF2A-D6C2F23B3D09}"/>
                </a:ext>
              </a:extLst>
            </p:cNvPr>
            <p:cNvSpPr/>
            <p:nvPr/>
          </p:nvSpPr>
          <p:spPr bwMode="auto">
            <a:xfrm>
              <a:off x="8813053" y="3029148"/>
              <a:ext cx="415789" cy="595496"/>
            </a:xfrm>
            <a:custGeom>
              <a:avLst/>
              <a:gdLst>
                <a:gd name="T0" fmla="*/ 0 w 252"/>
                <a:gd name="T1" fmla="*/ 324 h 364"/>
                <a:gd name="T2" fmla="*/ 204 w 252"/>
                <a:gd name="T3" fmla="*/ 364 h 364"/>
                <a:gd name="T4" fmla="*/ 252 w 252"/>
                <a:gd name="T5" fmla="*/ 52 h 364"/>
                <a:gd name="T6" fmla="*/ 52 w 252"/>
                <a:gd name="T7" fmla="*/ 0 h 364"/>
                <a:gd name="T8" fmla="*/ 0 w 252"/>
                <a:gd name="T9" fmla="*/ 32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64">
                  <a:moveTo>
                    <a:pt x="0" y="324"/>
                  </a:moveTo>
                  <a:lnTo>
                    <a:pt x="204" y="364"/>
                  </a:lnTo>
                  <a:lnTo>
                    <a:pt x="252" y="52"/>
                  </a:lnTo>
                  <a:lnTo>
                    <a:pt x="52" y="0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ïsḷíḋê">
              <a:extLst>
                <a:ext uri="{FF2B5EF4-FFF2-40B4-BE49-F238E27FC236}">
                  <a16:creationId xmlns:a16="http://schemas.microsoft.com/office/drawing/2014/main" id="{0DE956E2-71CA-455F-A17D-9469C32E6FF2}"/>
                </a:ext>
              </a:extLst>
            </p:cNvPr>
            <p:cNvSpPr/>
            <p:nvPr/>
          </p:nvSpPr>
          <p:spPr bwMode="auto">
            <a:xfrm>
              <a:off x="8270218" y="3480678"/>
              <a:ext cx="879428" cy="143966"/>
            </a:xfrm>
            <a:custGeom>
              <a:avLst/>
              <a:gdLst>
                <a:gd name="T0" fmla="*/ 329 w 533"/>
                <a:gd name="T1" fmla="*/ 48 h 88"/>
                <a:gd name="T2" fmla="*/ 52 w 533"/>
                <a:gd name="T3" fmla="*/ 8 h 88"/>
                <a:gd name="T4" fmla="*/ 0 w 533"/>
                <a:gd name="T5" fmla="*/ 0 h 88"/>
                <a:gd name="T6" fmla="*/ 209 w 533"/>
                <a:gd name="T7" fmla="*/ 44 h 88"/>
                <a:gd name="T8" fmla="*/ 261 w 533"/>
                <a:gd name="T9" fmla="*/ 48 h 88"/>
                <a:gd name="T10" fmla="*/ 533 w 533"/>
                <a:gd name="T11" fmla="*/ 88 h 88"/>
                <a:gd name="T12" fmla="*/ 329 w 533"/>
                <a:gd name="T1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3" h="88">
                  <a:moveTo>
                    <a:pt x="329" y="48"/>
                  </a:moveTo>
                  <a:lnTo>
                    <a:pt x="52" y="8"/>
                  </a:lnTo>
                  <a:lnTo>
                    <a:pt x="0" y="0"/>
                  </a:lnTo>
                  <a:lnTo>
                    <a:pt x="209" y="44"/>
                  </a:lnTo>
                  <a:lnTo>
                    <a:pt x="261" y="48"/>
                  </a:lnTo>
                  <a:lnTo>
                    <a:pt x="533" y="88"/>
                  </a:lnTo>
                  <a:lnTo>
                    <a:pt x="329" y="4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íS1iďe">
              <a:extLst>
                <a:ext uri="{FF2B5EF4-FFF2-40B4-BE49-F238E27FC236}">
                  <a16:creationId xmlns:a16="http://schemas.microsoft.com/office/drawing/2014/main" id="{A425915E-61BE-4FDD-B468-8AEB60791335}"/>
                </a:ext>
              </a:extLst>
            </p:cNvPr>
            <p:cNvSpPr/>
            <p:nvPr/>
          </p:nvSpPr>
          <p:spPr bwMode="auto">
            <a:xfrm>
              <a:off x="8667857" y="3650821"/>
              <a:ext cx="461988" cy="819626"/>
            </a:xfrm>
            <a:custGeom>
              <a:avLst/>
              <a:gdLst>
                <a:gd name="T0" fmla="*/ 76 w 280"/>
                <a:gd name="T1" fmla="*/ 0 h 501"/>
                <a:gd name="T2" fmla="*/ 12 w 280"/>
                <a:gd name="T3" fmla="*/ 405 h 501"/>
                <a:gd name="T4" fmla="*/ 0 w 280"/>
                <a:gd name="T5" fmla="*/ 477 h 501"/>
                <a:gd name="T6" fmla="*/ 208 w 280"/>
                <a:gd name="T7" fmla="*/ 501 h 501"/>
                <a:gd name="T8" fmla="*/ 220 w 280"/>
                <a:gd name="T9" fmla="*/ 429 h 501"/>
                <a:gd name="T10" fmla="*/ 280 w 280"/>
                <a:gd name="T11" fmla="*/ 40 h 501"/>
                <a:gd name="T12" fmla="*/ 76 w 280"/>
                <a:gd name="T13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501">
                  <a:moveTo>
                    <a:pt x="76" y="0"/>
                  </a:moveTo>
                  <a:lnTo>
                    <a:pt x="12" y="405"/>
                  </a:lnTo>
                  <a:lnTo>
                    <a:pt x="0" y="477"/>
                  </a:lnTo>
                  <a:lnTo>
                    <a:pt x="208" y="501"/>
                  </a:lnTo>
                  <a:lnTo>
                    <a:pt x="220" y="429"/>
                  </a:lnTo>
                  <a:lnTo>
                    <a:pt x="280" y="4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íṥ1íḓê">
              <a:extLst>
                <a:ext uri="{FF2B5EF4-FFF2-40B4-BE49-F238E27FC236}">
                  <a16:creationId xmlns:a16="http://schemas.microsoft.com/office/drawing/2014/main" id="{58918958-E92B-4CD8-9C45-34BE22BB7CF1}"/>
                </a:ext>
              </a:extLst>
            </p:cNvPr>
            <p:cNvSpPr/>
            <p:nvPr/>
          </p:nvSpPr>
          <p:spPr bwMode="auto">
            <a:xfrm>
              <a:off x="8780054" y="2891725"/>
              <a:ext cx="547786" cy="150510"/>
            </a:xfrm>
            <a:custGeom>
              <a:avLst/>
              <a:gdLst>
                <a:gd name="T0" fmla="*/ 33 w 83"/>
                <a:gd name="T1" fmla="*/ 0 h 23"/>
                <a:gd name="T2" fmla="*/ 0 w 83"/>
                <a:gd name="T3" fmla="*/ 7 h 23"/>
                <a:gd name="T4" fmla="*/ 51 w 83"/>
                <a:gd name="T5" fmla="*/ 20 h 23"/>
                <a:gd name="T6" fmla="*/ 83 w 83"/>
                <a:gd name="T7" fmla="*/ 14 h 23"/>
                <a:gd name="T8" fmla="*/ 33 w 8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3">
                  <a:moveTo>
                    <a:pt x="33" y="0"/>
                  </a:moveTo>
                  <a:cubicBezTo>
                    <a:pt x="23" y="7"/>
                    <a:pt x="11" y="10"/>
                    <a:pt x="0" y="7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62" y="23"/>
                    <a:pt x="74" y="20"/>
                    <a:pt x="83" y="1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iśḷïḑe">
              <a:extLst>
                <a:ext uri="{FF2B5EF4-FFF2-40B4-BE49-F238E27FC236}">
                  <a16:creationId xmlns:a16="http://schemas.microsoft.com/office/drawing/2014/main" id="{4B23A6FA-34B1-494F-BC0C-DAA02369D497}"/>
                </a:ext>
              </a:extLst>
            </p:cNvPr>
            <p:cNvSpPr/>
            <p:nvPr/>
          </p:nvSpPr>
          <p:spPr bwMode="auto">
            <a:xfrm>
              <a:off x="8448413" y="4993958"/>
              <a:ext cx="470238" cy="754187"/>
            </a:xfrm>
            <a:custGeom>
              <a:avLst/>
              <a:gdLst>
                <a:gd name="T0" fmla="*/ 76 w 285"/>
                <a:gd name="T1" fmla="*/ 0 h 461"/>
                <a:gd name="T2" fmla="*/ 64 w 285"/>
                <a:gd name="T3" fmla="*/ 72 h 461"/>
                <a:gd name="T4" fmla="*/ 0 w 285"/>
                <a:gd name="T5" fmla="*/ 461 h 461"/>
                <a:gd name="T6" fmla="*/ 213 w 285"/>
                <a:gd name="T7" fmla="*/ 461 h 461"/>
                <a:gd name="T8" fmla="*/ 277 w 285"/>
                <a:gd name="T9" fmla="*/ 84 h 461"/>
                <a:gd name="T10" fmla="*/ 285 w 285"/>
                <a:gd name="T11" fmla="*/ 12 h 461"/>
                <a:gd name="T12" fmla="*/ 76 w 285"/>
                <a:gd name="T1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461">
                  <a:moveTo>
                    <a:pt x="76" y="0"/>
                  </a:moveTo>
                  <a:lnTo>
                    <a:pt x="64" y="72"/>
                  </a:lnTo>
                  <a:lnTo>
                    <a:pt x="0" y="461"/>
                  </a:lnTo>
                  <a:lnTo>
                    <a:pt x="213" y="461"/>
                  </a:lnTo>
                  <a:lnTo>
                    <a:pt x="277" y="84"/>
                  </a:lnTo>
                  <a:lnTo>
                    <a:pt x="285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íŝ1iďè">
              <a:extLst>
                <a:ext uri="{FF2B5EF4-FFF2-40B4-BE49-F238E27FC236}">
                  <a16:creationId xmlns:a16="http://schemas.microsoft.com/office/drawing/2014/main" id="{1A343AEC-3576-4950-AF0C-8C05FA078EE5}"/>
                </a:ext>
              </a:extLst>
            </p:cNvPr>
            <p:cNvSpPr/>
            <p:nvPr/>
          </p:nvSpPr>
          <p:spPr bwMode="auto">
            <a:xfrm>
              <a:off x="8621658" y="5170643"/>
              <a:ext cx="514787" cy="152147"/>
            </a:xfrm>
            <a:custGeom>
              <a:avLst/>
              <a:gdLst>
                <a:gd name="T0" fmla="*/ 76 w 78"/>
                <a:gd name="T1" fmla="*/ 12 h 23"/>
                <a:gd name="T2" fmla="*/ 53 w 78"/>
                <a:gd name="T3" fmla="*/ 3 h 23"/>
                <a:gd name="T4" fmla="*/ 0 w 78"/>
                <a:gd name="T5" fmla="*/ 0 h 23"/>
                <a:gd name="T6" fmla="*/ 34 w 78"/>
                <a:gd name="T7" fmla="*/ 23 h 23"/>
                <a:gd name="T8" fmla="*/ 78 w 78"/>
                <a:gd name="T9" fmla="*/ 12 h 23"/>
                <a:gd name="T10" fmla="*/ 76 w 78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23">
                  <a:moveTo>
                    <a:pt x="76" y="12"/>
                  </a:moveTo>
                  <a:cubicBezTo>
                    <a:pt x="68" y="11"/>
                    <a:pt x="60" y="8"/>
                    <a:pt x="5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8"/>
                    <a:pt x="21" y="22"/>
                    <a:pt x="34" y="23"/>
                  </a:cubicBezTo>
                  <a:cubicBezTo>
                    <a:pt x="48" y="23"/>
                    <a:pt x="64" y="11"/>
                    <a:pt x="78" y="12"/>
                  </a:cubicBezTo>
                  <a:cubicBezTo>
                    <a:pt x="78" y="12"/>
                    <a:pt x="77" y="12"/>
                    <a:pt x="76" y="12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iṥḻiḓê">
              <a:extLst>
                <a:ext uri="{FF2B5EF4-FFF2-40B4-BE49-F238E27FC236}">
                  <a16:creationId xmlns:a16="http://schemas.microsoft.com/office/drawing/2014/main" id="{9D0AA075-E256-4A4C-8646-3C27FFF35F72}"/>
                </a:ext>
              </a:extLst>
            </p:cNvPr>
            <p:cNvSpPr/>
            <p:nvPr/>
          </p:nvSpPr>
          <p:spPr bwMode="auto">
            <a:xfrm>
              <a:off x="8793254" y="4372286"/>
              <a:ext cx="692982" cy="785270"/>
            </a:xfrm>
            <a:custGeom>
              <a:avLst/>
              <a:gdLst>
                <a:gd name="T0" fmla="*/ 101 w 105"/>
                <a:gd name="T1" fmla="*/ 49 h 120"/>
                <a:gd name="T2" fmla="*/ 63 w 105"/>
                <a:gd name="T3" fmla="*/ 6 h 120"/>
                <a:gd name="T4" fmla="*/ 62 w 105"/>
                <a:gd name="T5" fmla="*/ 6 h 120"/>
                <a:gd name="T6" fmla="*/ 11 w 105"/>
                <a:gd name="T7" fmla="*/ 0 h 120"/>
                <a:gd name="T8" fmla="*/ 11 w 105"/>
                <a:gd name="T9" fmla="*/ 0 h 120"/>
                <a:gd name="T10" fmla="*/ 12 w 105"/>
                <a:gd name="T11" fmla="*/ 0 h 120"/>
                <a:gd name="T12" fmla="*/ 12 w 105"/>
                <a:gd name="T13" fmla="*/ 0 h 120"/>
                <a:gd name="T14" fmla="*/ 51 w 105"/>
                <a:gd name="T15" fmla="*/ 62 h 120"/>
                <a:gd name="T16" fmla="*/ 0 w 105"/>
                <a:gd name="T17" fmla="*/ 117 h 120"/>
                <a:gd name="T18" fmla="*/ 41 w 105"/>
                <a:gd name="T19" fmla="*/ 119 h 120"/>
                <a:gd name="T20" fmla="*/ 75 w 105"/>
                <a:gd name="T21" fmla="*/ 113 h 120"/>
                <a:gd name="T22" fmla="*/ 101 w 105"/>
                <a:gd name="T23" fmla="*/ 49 h 120"/>
                <a:gd name="T24" fmla="*/ 101 w 105"/>
                <a:gd name="T25" fmla="*/ 4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0">
                  <a:moveTo>
                    <a:pt x="101" y="49"/>
                  </a:moveTo>
                  <a:cubicBezTo>
                    <a:pt x="97" y="29"/>
                    <a:pt x="84" y="10"/>
                    <a:pt x="63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0" y="6"/>
                    <a:pt x="53" y="36"/>
                    <a:pt x="51" y="62"/>
                  </a:cubicBezTo>
                  <a:cubicBezTo>
                    <a:pt x="48" y="88"/>
                    <a:pt x="30" y="118"/>
                    <a:pt x="0" y="117"/>
                  </a:cubicBezTo>
                  <a:cubicBezTo>
                    <a:pt x="14" y="117"/>
                    <a:pt x="27" y="118"/>
                    <a:pt x="41" y="119"/>
                  </a:cubicBezTo>
                  <a:cubicBezTo>
                    <a:pt x="53" y="119"/>
                    <a:pt x="64" y="120"/>
                    <a:pt x="75" y="113"/>
                  </a:cubicBezTo>
                  <a:cubicBezTo>
                    <a:pt x="96" y="100"/>
                    <a:pt x="105" y="72"/>
                    <a:pt x="101" y="49"/>
                  </a:cubicBezTo>
                  <a:cubicBezTo>
                    <a:pt x="100" y="42"/>
                    <a:pt x="102" y="56"/>
                    <a:pt x="101" y="4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íṡḷïḓé">
              <a:extLst>
                <a:ext uri="{FF2B5EF4-FFF2-40B4-BE49-F238E27FC236}">
                  <a16:creationId xmlns:a16="http://schemas.microsoft.com/office/drawing/2014/main" id="{EEFC5503-8CED-41B9-BA51-55D74321E97A}"/>
                </a:ext>
              </a:extLst>
            </p:cNvPr>
            <p:cNvSpPr/>
            <p:nvPr/>
          </p:nvSpPr>
          <p:spPr bwMode="auto">
            <a:xfrm>
              <a:off x="9705681" y="1587850"/>
              <a:ext cx="640183" cy="327196"/>
            </a:xfrm>
            <a:custGeom>
              <a:avLst/>
              <a:gdLst>
                <a:gd name="T0" fmla="*/ 85 w 97"/>
                <a:gd name="T1" fmla="*/ 41 h 50"/>
                <a:gd name="T2" fmla="*/ 0 w 97"/>
                <a:gd name="T3" fmla="*/ 0 h 50"/>
                <a:gd name="T4" fmla="*/ 50 w 97"/>
                <a:gd name="T5" fmla="*/ 30 h 50"/>
                <a:gd name="T6" fmla="*/ 97 w 97"/>
                <a:gd name="T7" fmla="*/ 50 h 50"/>
                <a:gd name="T8" fmla="*/ 85 w 97"/>
                <a:gd name="T9" fmla="*/ 41 h 50"/>
                <a:gd name="T10" fmla="*/ 85 w 97"/>
                <a:gd name="T11" fmla="*/ 4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50">
                  <a:moveTo>
                    <a:pt x="85" y="41"/>
                  </a:moveTo>
                  <a:cubicBezTo>
                    <a:pt x="59" y="23"/>
                    <a:pt x="29" y="12"/>
                    <a:pt x="0" y="0"/>
                  </a:cubicBezTo>
                  <a:cubicBezTo>
                    <a:pt x="18" y="8"/>
                    <a:pt x="35" y="18"/>
                    <a:pt x="50" y="30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3" y="47"/>
                    <a:pt x="90" y="44"/>
                    <a:pt x="85" y="41"/>
                  </a:cubicBezTo>
                  <a:cubicBezTo>
                    <a:pt x="82" y="38"/>
                    <a:pt x="90" y="44"/>
                    <a:pt x="85" y="4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íSḻiďe">
              <a:extLst>
                <a:ext uri="{FF2B5EF4-FFF2-40B4-BE49-F238E27FC236}">
                  <a16:creationId xmlns:a16="http://schemas.microsoft.com/office/drawing/2014/main" id="{DFE2F316-F9C5-49F8-AA00-28E2354843B0}"/>
                </a:ext>
              </a:extLst>
            </p:cNvPr>
            <p:cNvSpPr/>
            <p:nvPr/>
          </p:nvSpPr>
          <p:spPr bwMode="auto">
            <a:xfrm>
              <a:off x="9393838" y="2957166"/>
              <a:ext cx="879428" cy="746006"/>
            </a:xfrm>
            <a:custGeom>
              <a:avLst/>
              <a:gdLst>
                <a:gd name="T0" fmla="*/ 133 w 133"/>
                <a:gd name="T1" fmla="*/ 32 h 114"/>
                <a:gd name="T2" fmla="*/ 40 w 133"/>
                <a:gd name="T3" fmla="*/ 19 h 114"/>
                <a:gd name="T4" fmla="*/ 2 w 133"/>
                <a:gd name="T5" fmla="*/ 104 h 114"/>
                <a:gd name="T6" fmla="*/ 52 w 133"/>
                <a:gd name="T7" fmla="*/ 114 h 114"/>
                <a:gd name="T8" fmla="*/ 133 w 133"/>
                <a:gd name="T9" fmla="*/ 32 h 114"/>
                <a:gd name="T10" fmla="*/ 133 w 133"/>
                <a:gd name="T11" fmla="*/ 3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114">
                  <a:moveTo>
                    <a:pt x="133" y="32"/>
                  </a:moveTo>
                  <a:cubicBezTo>
                    <a:pt x="103" y="24"/>
                    <a:pt x="70" y="0"/>
                    <a:pt x="40" y="19"/>
                  </a:cubicBezTo>
                  <a:cubicBezTo>
                    <a:pt x="15" y="35"/>
                    <a:pt x="0" y="74"/>
                    <a:pt x="2" y="104"/>
                  </a:cubicBezTo>
                  <a:cubicBezTo>
                    <a:pt x="19" y="108"/>
                    <a:pt x="35" y="111"/>
                    <a:pt x="52" y="114"/>
                  </a:cubicBezTo>
                  <a:cubicBezTo>
                    <a:pt x="49" y="71"/>
                    <a:pt x="85" y="19"/>
                    <a:pt x="133" y="32"/>
                  </a:cubicBezTo>
                  <a:cubicBezTo>
                    <a:pt x="120" y="28"/>
                    <a:pt x="131" y="31"/>
                    <a:pt x="133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ï$ḻíḍê">
              <a:extLst>
                <a:ext uri="{FF2B5EF4-FFF2-40B4-BE49-F238E27FC236}">
                  <a16:creationId xmlns:a16="http://schemas.microsoft.com/office/drawing/2014/main" id="{5C19457A-C04F-4C1A-8D11-24D644E56F68}"/>
                </a:ext>
              </a:extLst>
            </p:cNvPr>
            <p:cNvSpPr/>
            <p:nvPr/>
          </p:nvSpPr>
          <p:spPr bwMode="auto">
            <a:xfrm>
              <a:off x="8865852" y="5630354"/>
              <a:ext cx="1024624" cy="176686"/>
            </a:xfrm>
            <a:custGeom>
              <a:avLst/>
              <a:gdLst>
                <a:gd name="T0" fmla="*/ 0 w 155"/>
                <a:gd name="T1" fmla="*/ 27 h 27"/>
                <a:gd name="T2" fmla="*/ 53 w 155"/>
                <a:gd name="T3" fmla="*/ 26 h 27"/>
                <a:gd name="T4" fmla="*/ 79 w 155"/>
                <a:gd name="T5" fmla="*/ 24 h 27"/>
                <a:gd name="T6" fmla="*/ 105 w 155"/>
                <a:gd name="T7" fmla="*/ 19 h 27"/>
                <a:gd name="T8" fmla="*/ 130 w 155"/>
                <a:gd name="T9" fmla="*/ 11 h 27"/>
                <a:gd name="T10" fmla="*/ 155 w 155"/>
                <a:gd name="T11" fmla="*/ 0 h 27"/>
                <a:gd name="T12" fmla="*/ 105 w 155"/>
                <a:gd name="T13" fmla="*/ 0 h 27"/>
                <a:gd name="T14" fmla="*/ 80 w 155"/>
                <a:gd name="T15" fmla="*/ 11 h 27"/>
                <a:gd name="T16" fmla="*/ 53 w 155"/>
                <a:gd name="T17" fmla="*/ 20 h 27"/>
                <a:gd name="T18" fmla="*/ 27 w 155"/>
                <a:gd name="T19" fmla="*/ 25 h 27"/>
                <a:gd name="T20" fmla="*/ 0 w 155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27">
                  <a:moveTo>
                    <a:pt x="0" y="27"/>
                  </a:moveTo>
                  <a:cubicBezTo>
                    <a:pt x="18" y="27"/>
                    <a:pt x="35" y="27"/>
                    <a:pt x="53" y="26"/>
                  </a:cubicBezTo>
                  <a:cubicBezTo>
                    <a:pt x="61" y="26"/>
                    <a:pt x="70" y="26"/>
                    <a:pt x="79" y="24"/>
                  </a:cubicBezTo>
                  <a:cubicBezTo>
                    <a:pt x="87" y="23"/>
                    <a:pt x="96" y="22"/>
                    <a:pt x="105" y="19"/>
                  </a:cubicBezTo>
                  <a:cubicBezTo>
                    <a:pt x="113" y="17"/>
                    <a:pt x="122" y="14"/>
                    <a:pt x="130" y="11"/>
                  </a:cubicBezTo>
                  <a:cubicBezTo>
                    <a:pt x="139" y="8"/>
                    <a:pt x="147" y="4"/>
                    <a:pt x="15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7" y="4"/>
                    <a:pt x="88" y="8"/>
                    <a:pt x="80" y="11"/>
                  </a:cubicBezTo>
                  <a:cubicBezTo>
                    <a:pt x="71" y="15"/>
                    <a:pt x="62" y="18"/>
                    <a:pt x="53" y="20"/>
                  </a:cubicBezTo>
                  <a:cubicBezTo>
                    <a:pt x="45" y="22"/>
                    <a:pt x="36" y="24"/>
                    <a:pt x="27" y="25"/>
                  </a:cubicBezTo>
                  <a:cubicBezTo>
                    <a:pt x="18" y="26"/>
                    <a:pt x="9" y="27"/>
                    <a:pt x="0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ïşļîďè">
              <a:extLst>
                <a:ext uri="{FF2B5EF4-FFF2-40B4-BE49-F238E27FC236}">
                  <a16:creationId xmlns:a16="http://schemas.microsoft.com/office/drawing/2014/main" id="{AD67B475-52CD-4A2E-922F-FC28FFAAC33D}"/>
                </a:ext>
              </a:extLst>
            </p:cNvPr>
            <p:cNvSpPr/>
            <p:nvPr/>
          </p:nvSpPr>
          <p:spPr bwMode="auto">
            <a:xfrm>
              <a:off x="8865852" y="5630354"/>
              <a:ext cx="1024624" cy="176686"/>
            </a:xfrm>
            <a:custGeom>
              <a:avLst/>
              <a:gdLst>
                <a:gd name="T0" fmla="*/ 0 w 155"/>
                <a:gd name="T1" fmla="*/ 27 h 27"/>
                <a:gd name="T2" fmla="*/ 53 w 155"/>
                <a:gd name="T3" fmla="*/ 26 h 27"/>
                <a:gd name="T4" fmla="*/ 79 w 155"/>
                <a:gd name="T5" fmla="*/ 24 h 27"/>
                <a:gd name="T6" fmla="*/ 105 w 155"/>
                <a:gd name="T7" fmla="*/ 19 h 27"/>
                <a:gd name="T8" fmla="*/ 130 w 155"/>
                <a:gd name="T9" fmla="*/ 11 h 27"/>
                <a:gd name="T10" fmla="*/ 155 w 155"/>
                <a:gd name="T11" fmla="*/ 0 h 27"/>
                <a:gd name="T12" fmla="*/ 105 w 155"/>
                <a:gd name="T13" fmla="*/ 0 h 27"/>
                <a:gd name="T14" fmla="*/ 80 w 155"/>
                <a:gd name="T15" fmla="*/ 11 h 27"/>
                <a:gd name="T16" fmla="*/ 53 w 155"/>
                <a:gd name="T17" fmla="*/ 20 h 27"/>
                <a:gd name="T18" fmla="*/ 27 w 155"/>
                <a:gd name="T19" fmla="*/ 25 h 27"/>
                <a:gd name="T20" fmla="*/ 0 w 155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27">
                  <a:moveTo>
                    <a:pt x="0" y="27"/>
                  </a:moveTo>
                  <a:cubicBezTo>
                    <a:pt x="53" y="26"/>
                    <a:pt x="53" y="26"/>
                    <a:pt x="53" y="26"/>
                  </a:cubicBezTo>
                  <a:cubicBezTo>
                    <a:pt x="61" y="26"/>
                    <a:pt x="70" y="26"/>
                    <a:pt x="79" y="24"/>
                  </a:cubicBezTo>
                  <a:cubicBezTo>
                    <a:pt x="87" y="23"/>
                    <a:pt x="96" y="22"/>
                    <a:pt x="105" y="19"/>
                  </a:cubicBezTo>
                  <a:cubicBezTo>
                    <a:pt x="113" y="17"/>
                    <a:pt x="122" y="14"/>
                    <a:pt x="130" y="11"/>
                  </a:cubicBezTo>
                  <a:cubicBezTo>
                    <a:pt x="139" y="8"/>
                    <a:pt x="147" y="4"/>
                    <a:pt x="15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97" y="4"/>
                    <a:pt x="88" y="8"/>
                    <a:pt x="80" y="11"/>
                  </a:cubicBezTo>
                  <a:cubicBezTo>
                    <a:pt x="71" y="15"/>
                    <a:pt x="62" y="18"/>
                    <a:pt x="53" y="20"/>
                  </a:cubicBezTo>
                  <a:cubicBezTo>
                    <a:pt x="45" y="22"/>
                    <a:pt x="36" y="24"/>
                    <a:pt x="27" y="25"/>
                  </a:cubicBezTo>
                  <a:cubicBezTo>
                    <a:pt x="18" y="26"/>
                    <a:pt x="9" y="27"/>
                    <a:pt x="0" y="27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ïs1îďè">
              <a:extLst>
                <a:ext uri="{FF2B5EF4-FFF2-40B4-BE49-F238E27FC236}">
                  <a16:creationId xmlns:a16="http://schemas.microsoft.com/office/drawing/2014/main" id="{9F65BD34-FD46-46CB-993B-2035ACBF727F}"/>
                </a:ext>
              </a:extLst>
            </p:cNvPr>
            <p:cNvSpPr/>
            <p:nvPr/>
          </p:nvSpPr>
          <p:spPr bwMode="auto">
            <a:xfrm>
              <a:off x="9301441" y="4588235"/>
              <a:ext cx="846429" cy="1042119"/>
            </a:xfrm>
            <a:custGeom>
              <a:avLst/>
              <a:gdLst>
                <a:gd name="T0" fmla="*/ 69 w 128"/>
                <a:gd name="T1" fmla="*/ 55 h 159"/>
                <a:gd name="T2" fmla="*/ 128 w 128"/>
                <a:gd name="T3" fmla="*/ 20 h 159"/>
                <a:gd name="T4" fmla="*/ 97 w 128"/>
                <a:gd name="T5" fmla="*/ 17 h 159"/>
                <a:gd name="T6" fmla="*/ 62 w 128"/>
                <a:gd name="T7" fmla="*/ 2 h 159"/>
                <a:gd name="T8" fmla="*/ 18 w 128"/>
                <a:gd name="T9" fmla="*/ 51 h 159"/>
                <a:gd name="T10" fmla="*/ 39 w 128"/>
                <a:gd name="T11" fmla="*/ 159 h 159"/>
                <a:gd name="T12" fmla="*/ 89 w 128"/>
                <a:gd name="T13" fmla="*/ 159 h 159"/>
                <a:gd name="T14" fmla="*/ 69 w 128"/>
                <a:gd name="T15" fmla="*/ 55 h 159"/>
                <a:gd name="T16" fmla="*/ 69 w 128"/>
                <a:gd name="T17" fmla="*/ 5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59">
                  <a:moveTo>
                    <a:pt x="69" y="55"/>
                  </a:moveTo>
                  <a:cubicBezTo>
                    <a:pt x="80" y="33"/>
                    <a:pt x="103" y="17"/>
                    <a:pt x="128" y="20"/>
                  </a:cubicBezTo>
                  <a:cubicBezTo>
                    <a:pt x="118" y="19"/>
                    <a:pt x="107" y="18"/>
                    <a:pt x="97" y="17"/>
                  </a:cubicBezTo>
                  <a:cubicBezTo>
                    <a:pt x="86" y="16"/>
                    <a:pt x="73" y="0"/>
                    <a:pt x="62" y="2"/>
                  </a:cubicBezTo>
                  <a:cubicBezTo>
                    <a:pt x="43" y="6"/>
                    <a:pt x="27" y="34"/>
                    <a:pt x="18" y="51"/>
                  </a:cubicBezTo>
                  <a:cubicBezTo>
                    <a:pt x="0" y="86"/>
                    <a:pt x="6" y="135"/>
                    <a:pt x="3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58" y="136"/>
                    <a:pt x="51" y="89"/>
                    <a:pt x="69" y="55"/>
                  </a:cubicBezTo>
                  <a:cubicBezTo>
                    <a:pt x="73" y="47"/>
                    <a:pt x="65" y="63"/>
                    <a:pt x="69" y="5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iṩḷidè">
              <a:extLst>
                <a:ext uri="{FF2B5EF4-FFF2-40B4-BE49-F238E27FC236}">
                  <a16:creationId xmlns:a16="http://schemas.microsoft.com/office/drawing/2014/main" id="{FA2A256E-02A7-473B-B6C9-092804DAA6CD}"/>
                </a:ext>
              </a:extLst>
            </p:cNvPr>
            <p:cNvSpPr/>
            <p:nvPr/>
          </p:nvSpPr>
          <p:spPr bwMode="auto">
            <a:xfrm>
              <a:off x="9923475" y="3179659"/>
              <a:ext cx="574185" cy="714923"/>
            </a:xfrm>
            <a:custGeom>
              <a:avLst/>
              <a:gdLst>
                <a:gd name="T0" fmla="*/ 83 w 87"/>
                <a:gd name="T1" fmla="*/ 54 h 109"/>
                <a:gd name="T2" fmla="*/ 49 w 87"/>
                <a:gd name="T3" fmla="*/ 12 h 109"/>
                <a:gd name="T4" fmla="*/ 0 w 87"/>
                <a:gd name="T5" fmla="*/ 0 h 109"/>
                <a:gd name="T6" fmla="*/ 20 w 87"/>
                <a:gd name="T7" fmla="*/ 100 h 109"/>
                <a:gd name="T8" fmla="*/ 68 w 87"/>
                <a:gd name="T9" fmla="*/ 109 h 109"/>
                <a:gd name="T10" fmla="*/ 83 w 87"/>
                <a:gd name="T11" fmla="*/ 54 h 109"/>
                <a:gd name="T12" fmla="*/ 83 w 87"/>
                <a:gd name="T13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09">
                  <a:moveTo>
                    <a:pt x="83" y="54"/>
                  </a:moveTo>
                  <a:cubicBezTo>
                    <a:pt x="80" y="35"/>
                    <a:pt x="68" y="17"/>
                    <a:pt x="49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11"/>
                    <a:pt x="13" y="82"/>
                    <a:pt x="20" y="100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81" y="94"/>
                    <a:pt x="87" y="73"/>
                    <a:pt x="83" y="54"/>
                  </a:cubicBezTo>
                  <a:cubicBezTo>
                    <a:pt x="82" y="47"/>
                    <a:pt x="85" y="61"/>
                    <a:pt x="83" y="54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i$ľiḑé">
              <a:extLst>
                <a:ext uri="{FF2B5EF4-FFF2-40B4-BE49-F238E27FC236}">
                  <a16:creationId xmlns:a16="http://schemas.microsoft.com/office/drawing/2014/main" id="{B0BE111C-8D00-4FB8-B472-C6A08CB02556}"/>
                </a:ext>
              </a:extLst>
            </p:cNvPr>
            <p:cNvSpPr/>
            <p:nvPr/>
          </p:nvSpPr>
          <p:spPr bwMode="auto">
            <a:xfrm>
              <a:off x="10510860" y="1424253"/>
              <a:ext cx="681433" cy="1055207"/>
            </a:xfrm>
            <a:custGeom>
              <a:avLst/>
              <a:gdLst>
                <a:gd name="T0" fmla="*/ 102 w 103"/>
                <a:gd name="T1" fmla="*/ 71 h 161"/>
                <a:gd name="T2" fmla="*/ 96 w 103"/>
                <a:gd name="T3" fmla="*/ 50 h 161"/>
                <a:gd name="T4" fmla="*/ 85 w 103"/>
                <a:gd name="T5" fmla="*/ 34 h 161"/>
                <a:gd name="T6" fmla="*/ 70 w 103"/>
                <a:gd name="T7" fmla="*/ 23 h 161"/>
                <a:gd name="T8" fmla="*/ 25 w 103"/>
                <a:gd name="T9" fmla="*/ 0 h 161"/>
                <a:gd name="T10" fmla="*/ 40 w 103"/>
                <a:gd name="T11" fmla="*/ 12 h 161"/>
                <a:gd name="T12" fmla="*/ 51 w 103"/>
                <a:gd name="T13" fmla="*/ 29 h 161"/>
                <a:gd name="T14" fmla="*/ 57 w 103"/>
                <a:gd name="T15" fmla="*/ 50 h 161"/>
                <a:gd name="T16" fmla="*/ 57 w 103"/>
                <a:gd name="T17" fmla="*/ 74 h 161"/>
                <a:gd name="T18" fmla="*/ 50 w 103"/>
                <a:gd name="T19" fmla="*/ 98 h 161"/>
                <a:gd name="T20" fmla="*/ 37 w 103"/>
                <a:gd name="T21" fmla="*/ 118 h 161"/>
                <a:gd name="T22" fmla="*/ 20 w 103"/>
                <a:gd name="T23" fmla="*/ 134 h 161"/>
                <a:gd name="T24" fmla="*/ 0 w 103"/>
                <a:gd name="T25" fmla="*/ 144 h 161"/>
                <a:gd name="T26" fmla="*/ 46 w 103"/>
                <a:gd name="T27" fmla="*/ 161 h 161"/>
                <a:gd name="T28" fmla="*/ 66 w 103"/>
                <a:gd name="T29" fmla="*/ 151 h 161"/>
                <a:gd name="T30" fmla="*/ 82 w 103"/>
                <a:gd name="T31" fmla="*/ 136 h 161"/>
                <a:gd name="T32" fmla="*/ 95 w 103"/>
                <a:gd name="T33" fmla="*/ 117 h 161"/>
                <a:gd name="T34" fmla="*/ 102 w 103"/>
                <a:gd name="T35" fmla="*/ 94 h 161"/>
                <a:gd name="T36" fmla="*/ 102 w 103"/>
                <a:gd name="T37" fmla="*/ 7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61">
                  <a:moveTo>
                    <a:pt x="102" y="71"/>
                  </a:moveTo>
                  <a:cubicBezTo>
                    <a:pt x="101" y="63"/>
                    <a:pt x="99" y="56"/>
                    <a:pt x="96" y="50"/>
                  </a:cubicBezTo>
                  <a:cubicBezTo>
                    <a:pt x="93" y="44"/>
                    <a:pt x="90" y="39"/>
                    <a:pt x="85" y="34"/>
                  </a:cubicBezTo>
                  <a:cubicBezTo>
                    <a:pt x="81" y="29"/>
                    <a:pt x="76" y="25"/>
                    <a:pt x="70" y="23"/>
                  </a:cubicBezTo>
                  <a:cubicBezTo>
                    <a:pt x="55" y="15"/>
                    <a:pt x="40" y="8"/>
                    <a:pt x="25" y="0"/>
                  </a:cubicBezTo>
                  <a:cubicBezTo>
                    <a:pt x="30" y="3"/>
                    <a:pt x="36" y="7"/>
                    <a:pt x="40" y="12"/>
                  </a:cubicBezTo>
                  <a:cubicBezTo>
                    <a:pt x="45" y="17"/>
                    <a:pt x="49" y="22"/>
                    <a:pt x="51" y="29"/>
                  </a:cubicBezTo>
                  <a:cubicBezTo>
                    <a:pt x="54" y="35"/>
                    <a:pt x="56" y="42"/>
                    <a:pt x="57" y="50"/>
                  </a:cubicBezTo>
                  <a:cubicBezTo>
                    <a:pt x="58" y="57"/>
                    <a:pt x="58" y="65"/>
                    <a:pt x="57" y="74"/>
                  </a:cubicBezTo>
                  <a:cubicBezTo>
                    <a:pt x="55" y="82"/>
                    <a:pt x="53" y="90"/>
                    <a:pt x="50" y="98"/>
                  </a:cubicBezTo>
                  <a:cubicBezTo>
                    <a:pt x="46" y="105"/>
                    <a:pt x="42" y="112"/>
                    <a:pt x="37" y="118"/>
                  </a:cubicBezTo>
                  <a:cubicBezTo>
                    <a:pt x="32" y="124"/>
                    <a:pt x="26" y="129"/>
                    <a:pt x="20" y="134"/>
                  </a:cubicBezTo>
                  <a:cubicBezTo>
                    <a:pt x="14" y="138"/>
                    <a:pt x="7" y="141"/>
                    <a:pt x="0" y="144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53" y="159"/>
                    <a:pt x="60" y="156"/>
                    <a:pt x="66" y="151"/>
                  </a:cubicBezTo>
                  <a:cubicBezTo>
                    <a:pt x="72" y="147"/>
                    <a:pt x="77" y="142"/>
                    <a:pt x="82" y="136"/>
                  </a:cubicBezTo>
                  <a:cubicBezTo>
                    <a:pt x="87" y="130"/>
                    <a:pt x="91" y="124"/>
                    <a:pt x="95" y="117"/>
                  </a:cubicBezTo>
                  <a:cubicBezTo>
                    <a:pt x="98" y="109"/>
                    <a:pt x="100" y="102"/>
                    <a:pt x="102" y="94"/>
                  </a:cubicBezTo>
                  <a:cubicBezTo>
                    <a:pt x="103" y="86"/>
                    <a:pt x="103" y="78"/>
                    <a:pt x="102" y="7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isḷïḋé">
              <a:extLst>
                <a:ext uri="{FF2B5EF4-FFF2-40B4-BE49-F238E27FC236}">
                  <a16:creationId xmlns:a16="http://schemas.microsoft.com/office/drawing/2014/main" id="{A24DD616-A6B6-4D04-9D41-0B8B545F7BF4}"/>
                </a:ext>
              </a:extLst>
            </p:cNvPr>
            <p:cNvSpPr/>
            <p:nvPr/>
          </p:nvSpPr>
          <p:spPr bwMode="auto">
            <a:xfrm>
              <a:off x="10510860" y="2368212"/>
              <a:ext cx="562636" cy="1519825"/>
            </a:xfrm>
            <a:custGeom>
              <a:avLst/>
              <a:gdLst>
                <a:gd name="T0" fmla="*/ 80 w 85"/>
                <a:gd name="T1" fmla="*/ 117 h 232"/>
                <a:gd name="T2" fmla="*/ 67 w 85"/>
                <a:gd name="T3" fmla="*/ 64 h 232"/>
                <a:gd name="T4" fmla="*/ 46 w 85"/>
                <a:gd name="T5" fmla="*/ 17 h 232"/>
                <a:gd name="T6" fmla="*/ 0 w 85"/>
                <a:gd name="T7" fmla="*/ 0 h 232"/>
                <a:gd name="T8" fmla="*/ 21 w 85"/>
                <a:gd name="T9" fmla="*/ 49 h 232"/>
                <a:gd name="T10" fmla="*/ 34 w 85"/>
                <a:gd name="T11" fmla="*/ 103 h 232"/>
                <a:gd name="T12" fmla="*/ 39 w 85"/>
                <a:gd name="T13" fmla="*/ 161 h 232"/>
                <a:gd name="T14" fmla="*/ 35 w 85"/>
                <a:gd name="T15" fmla="*/ 222 h 232"/>
                <a:gd name="T16" fmla="*/ 81 w 85"/>
                <a:gd name="T17" fmla="*/ 232 h 232"/>
                <a:gd name="T18" fmla="*/ 85 w 85"/>
                <a:gd name="T19" fmla="*/ 173 h 232"/>
                <a:gd name="T20" fmla="*/ 80 w 85"/>
                <a:gd name="T21" fmla="*/ 1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232">
                  <a:moveTo>
                    <a:pt x="80" y="117"/>
                  </a:moveTo>
                  <a:cubicBezTo>
                    <a:pt x="77" y="99"/>
                    <a:pt x="72" y="81"/>
                    <a:pt x="67" y="64"/>
                  </a:cubicBezTo>
                  <a:cubicBezTo>
                    <a:pt x="61" y="48"/>
                    <a:pt x="54" y="32"/>
                    <a:pt x="4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5"/>
                    <a:pt x="15" y="31"/>
                    <a:pt x="21" y="49"/>
                  </a:cubicBezTo>
                  <a:cubicBezTo>
                    <a:pt x="27" y="66"/>
                    <a:pt x="31" y="84"/>
                    <a:pt x="34" y="103"/>
                  </a:cubicBezTo>
                  <a:cubicBezTo>
                    <a:pt x="37" y="122"/>
                    <a:pt x="39" y="141"/>
                    <a:pt x="39" y="161"/>
                  </a:cubicBezTo>
                  <a:cubicBezTo>
                    <a:pt x="39" y="181"/>
                    <a:pt x="38" y="202"/>
                    <a:pt x="35" y="222"/>
                  </a:cubicBezTo>
                  <a:cubicBezTo>
                    <a:pt x="81" y="232"/>
                    <a:pt x="81" y="232"/>
                    <a:pt x="81" y="232"/>
                  </a:cubicBezTo>
                  <a:cubicBezTo>
                    <a:pt x="84" y="212"/>
                    <a:pt x="85" y="193"/>
                    <a:pt x="85" y="173"/>
                  </a:cubicBezTo>
                  <a:cubicBezTo>
                    <a:pt x="84" y="154"/>
                    <a:pt x="83" y="135"/>
                    <a:pt x="80" y="1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îŝ1ïdê">
              <a:extLst>
                <a:ext uri="{FF2B5EF4-FFF2-40B4-BE49-F238E27FC236}">
                  <a16:creationId xmlns:a16="http://schemas.microsoft.com/office/drawing/2014/main" id="{C103C2EF-AC60-4923-BCB9-2CDDDEA9EBC4}"/>
                </a:ext>
              </a:extLst>
            </p:cNvPr>
            <p:cNvSpPr/>
            <p:nvPr/>
          </p:nvSpPr>
          <p:spPr bwMode="auto">
            <a:xfrm>
              <a:off x="10207268" y="3927299"/>
              <a:ext cx="826629" cy="1184449"/>
            </a:xfrm>
            <a:custGeom>
              <a:avLst/>
              <a:gdLst>
                <a:gd name="T0" fmla="*/ 79 w 125"/>
                <a:gd name="T1" fmla="*/ 0 h 181"/>
                <a:gd name="T2" fmla="*/ 66 w 125"/>
                <a:gd name="T3" fmla="*/ 50 h 181"/>
                <a:gd name="T4" fmla="*/ 49 w 125"/>
                <a:gd name="T5" fmla="*/ 97 h 181"/>
                <a:gd name="T6" fmla="*/ 26 w 125"/>
                <a:gd name="T7" fmla="*/ 140 h 181"/>
                <a:gd name="T8" fmla="*/ 0 w 125"/>
                <a:gd name="T9" fmla="*/ 178 h 181"/>
                <a:gd name="T10" fmla="*/ 48 w 125"/>
                <a:gd name="T11" fmla="*/ 181 h 181"/>
                <a:gd name="T12" fmla="*/ 74 w 125"/>
                <a:gd name="T13" fmla="*/ 144 h 181"/>
                <a:gd name="T14" fmla="*/ 96 w 125"/>
                <a:gd name="T15" fmla="*/ 103 h 181"/>
                <a:gd name="T16" fmla="*/ 113 w 125"/>
                <a:gd name="T17" fmla="*/ 58 h 181"/>
                <a:gd name="T18" fmla="*/ 125 w 125"/>
                <a:gd name="T19" fmla="*/ 10 h 181"/>
                <a:gd name="T20" fmla="*/ 79 w 125"/>
                <a:gd name="T2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181">
                  <a:moveTo>
                    <a:pt x="79" y="0"/>
                  </a:moveTo>
                  <a:cubicBezTo>
                    <a:pt x="76" y="18"/>
                    <a:pt x="71" y="34"/>
                    <a:pt x="66" y="50"/>
                  </a:cubicBezTo>
                  <a:cubicBezTo>
                    <a:pt x="61" y="67"/>
                    <a:pt x="56" y="82"/>
                    <a:pt x="49" y="97"/>
                  </a:cubicBezTo>
                  <a:cubicBezTo>
                    <a:pt x="42" y="112"/>
                    <a:pt x="35" y="126"/>
                    <a:pt x="26" y="140"/>
                  </a:cubicBezTo>
                  <a:cubicBezTo>
                    <a:pt x="18" y="153"/>
                    <a:pt x="9" y="166"/>
                    <a:pt x="0" y="178"/>
                  </a:cubicBezTo>
                  <a:cubicBezTo>
                    <a:pt x="48" y="181"/>
                    <a:pt x="48" y="181"/>
                    <a:pt x="48" y="181"/>
                  </a:cubicBezTo>
                  <a:cubicBezTo>
                    <a:pt x="57" y="169"/>
                    <a:pt x="66" y="157"/>
                    <a:pt x="74" y="144"/>
                  </a:cubicBezTo>
                  <a:cubicBezTo>
                    <a:pt x="82" y="131"/>
                    <a:pt x="89" y="117"/>
                    <a:pt x="96" y="103"/>
                  </a:cubicBezTo>
                  <a:cubicBezTo>
                    <a:pt x="102" y="89"/>
                    <a:pt x="108" y="74"/>
                    <a:pt x="113" y="58"/>
                  </a:cubicBezTo>
                  <a:cubicBezTo>
                    <a:pt x="118" y="42"/>
                    <a:pt x="122" y="26"/>
                    <a:pt x="125" y="10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íŝľiďé">
              <a:extLst>
                <a:ext uri="{FF2B5EF4-FFF2-40B4-BE49-F238E27FC236}">
                  <a16:creationId xmlns:a16="http://schemas.microsoft.com/office/drawing/2014/main" id="{74FECC71-000D-4B37-AC3D-5E5886635108}"/>
                </a:ext>
              </a:extLst>
            </p:cNvPr>
            <p:cNvSpPr/>
            <p:nvPr/>
          </p:nvSpPr>
          <p:spPr bwMode="auto">
            <a:xfrm>
              <a:off x="7278593" y="1476603"/>
              <a:ext cx="1871052" cy="2535767"/>
            </a:xfrm>
            <a:custGeom>
              <a:avLst/>
              <a:gdLst>
                <a:gd name="T0" fmla="*/ 243 w 283"/>
                <a:gd name="T1" fmla="*/ 4 h 387"/>
                <a:gd name="T2" fmla="*/ 168 w 283"/>
                <a:gd name="T3" fmla="*/ 31 h 387"/>
                <a:gd name="T4" fmla="*/ 146 w 283"/>
                <a:gd name="T5" fmla="*/ 64 h 387"/>
                <a:gd name="T6" fmla="*/ 158 w 283"/>
                <a:gd name="T7" fmla="*/ 98 h 387"/>
                <a:gd name="T8" fmla="*/ 149 w 283"/>
                <a:gd name="T9" fmla="*/ 144 h 387"/>
                <a:gd name="T10" fmla="*/ 115 w 283"/>
                <a:gd name="T11" fmla="*/ 178 h 387"/>
                <a:gd name="T12" fmla="*/ 80 w 283"/>
                <a:gd name="T13" fmla="*/ 178 h 387"/>
                <a:gd name="T14" fmla="*/ 61 w 283"/>
                <a:gd name="T15" fmla="*/ 156 h 387"/>
                <a:gd name="T16" fmla="*/ 37 w 283"/>
                <a:gd name="T17" fmla="*/ 174 h 387"/>
                <a:gd name="T18" fmla="*/ 9 w 283"/>
                <a:gd name="T19" fmla="*/ 246 h 387"/>
                <a:gd name="T20" fmla="*/ 69 w 283"/>
                <a:gd name="T21" fmla="*/ 295 h 387"/>
                <a:gd name="T22" fmla="*/ 79 w 283"/>
                <a:gd name="T23" fmla="*/ 300 h 387"/>
                <a:gd name="T24" fmla="*/ 75 w 283"/>
                <a:gd name="T25" fmla="*/ 306 h 387"/>
                <a:gd name="T26" fmla="*/ 72 w 283"/>
                <a:gd name="T27" fmla="*/ 313 h 387"/>
                <a:gd name="T28" fmla="*/ 70 w 283"/>
                <a:gd name="T29" fmla="*/ 321 h 387"/>
                <a:gd name="T30" fmla="*/ 69 w 283"/>
                <a:gd name="T31" fmla="*/ 347 h 387"/>
                <a:gd name="T32" fmla="*/ 86 w 283"/>
                <a:gd name="T33" fmla="*/ 379 h 387"/>
                <a:gd name="T34" fmla="*/ 118 w 283"/>
                <a:gd name="T35" fmla="*/ 384 h 387"/>
                <a:gd name="T36" fmla="*/ 145 w 283"/>
                <a:gd name="T37" fmla="*/ 359 h 387"/>
                <a:gd name="T38" fmla="*/ 153 w 283"/>
                <a:gd name="T39" fmla="*/ 333 h 387"/>
                <a:gd name="T40" fmla="*/ 153 w 283"/>
                <a:gd name="T41" fmla="*/ 325 h 387"/>
                <a:gd name="T42" fmla="*/ 153 w 283"/>
                <a:gd name="T43" fmla="*/ 317 h 387"/>
                <a:gd name="T44" fmla="*/ 151 w 283"/>
                <a:gd name="T45" fmla="*/ 310 h 387"/>
                <a:gd name="T46" fmla="*/ 163 w 283"/>
                <a:gd name="T47" fmla="*/ 308 h 387"/>
                <a:gd name="T48" fmla="*/ 245 w 283"/>
                <a:gd name="T49" fmla="*/ 237 h 387"/>
                <a:gd name="T50" fmla="*/ 237 w 283"/>
                <a:gd name="T51" fmla="*/ 238 h 387"/>
                <a:gd name="T52" fmla="*/ 230 w 283"/>
                <a:gd name="T53" fmla="*/ 238 h 387"/>
                <a:gd name="T54" fmla="*/ 194 w 283"/>
                <a:gd name="T55" fmla="*/ 213 h 387"/>
                <a:gd name="T56" fmla="*/ 186 w 283"/>
                <a:gd name="T57" fmla="*/ 163 h 387"/>
                <a:gd name="T58" fmla="*/ 210 w 283"/>
                <a:gd name="T59" fmla="*/ 115 h 387"/>
                <a:gd name="T60" fmla="*/ 253 w 283"/>
                <a:gd name="T61" fmla="*/ 97 h 387"/>
                <a:gd name="T62" fmla="*/ 260 w 283"/>
                <a:gd name="T63" fmla="*/ 98 h 387"/>
                <a:gd name="T64" fmla="*/ 267 w 283"/>
                <a:gd name="T65" fmla="*/ 10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87">
                  <a:moveTo>
                    <a:pt x="283" y="0"/>
                  </a:moveTo>
                  <a:cubicBezTo>
                    <a:pt x="270" y="0"/>
                    <a:pt x="256" y="1"/>
                    <a:pt x="243" y="4"/>
                  </a:cubicBezTo>
                  <a:cubicBezTo>
                    <a:pt x="230" y="6"/>
                    <a:pt x="217" y="10"/>
                    <a:pt x="205" y="15"/>
                  </a:cubicBezTo>
                  <a:cubicBezTo>
                    <a:pt x="192" y="19"/>
                    <a:pt x="180" y="25"/>
                    <a:pt x="168" y="31"/>
                  </a:cubicBezTo>
                  <a:cubicBezTo>
                    <a:pt x="157" y="38"/>
                    <a:pt x="146" y="45"/>
                    <a:pt x="135" y="54"/>
                  </a:cubicBezTo>
                  <a:cubicBezTo>
                    <a:pt x="139" y="56"/>
                    <a:pt x="143" y="60"/>
                    <a:pt x="146" y="64"/>
                  </a:cubicBezTo>
                  <a:cubicBezTo>
                    <a:pt x="149" y="69"/>
                    <a:pt x="152" y="74"/>
                    <a:pt x="154" y="79"/>
                  </a:cubicBezTo>
                  <a:cubicBezTo>
                    <a:pt x="156" y="85"/>
                    <a:pt x="157" y="91"/>
                    <a:pt x="158" y="98"/>
                  </a:cubicBezTo>
                  <a:cubicBezTo>
                    <a:pt x="159" y="104"/>
                    <a:pt x="158" y="111"/>
                    <a:pt x="157" y="118"/>
                  </a:cubicBezTo>
                  <a:cubicBezTo>
                    <a:pt x="156" y="128"/>
                    <a:pt x="153" y="136"/>
                    <a:pt x="149" y="144"/>
                  </a:cubicBezTo>
                  <a:cubicBezTo>
                    <a:pt x="145" y="152"/>
                    <a:pt x="140" y="159"/>
                    <a:pt x="134" y="165"/>
                  </a:cubicBezTo>
                  <a:cubicBezTo>
                    <a:pt x="128" y="171"/>
                    <a:pt x="122" y="175"/>
                    <a:pt x="115" y="178"/>
                  </a:cubicBezTo>
                  <a:cubicBezTo>
                    <a:pt x="108" y="181"/>
                    <a:pt x="101" y="182"/>
                    <a:pt x="94" y="182"/>
                  </a:cubicBezTo>
                  <a:cubicBezTo>
                    <a:pt x="89" y="181"/>
                    <a:pt x="85" y="180"/>
                    <a:pt x="80" y="178"/>
                  </a:cubicBezTo>
                  <a:cubicBezTo>
                    <a:pt x="76" y="175"/>
                    <a:pt x="72" y="172"/>
                    <a:pt x="69" y="169"/>
                  </a:cubicBezTo>
                  <a:cubicBezTo>
                    <a:pt x="66" y="165"/>
                    <a:pt x="63" y="161"/>
                    <a:pt x="61" y="156"/>
                  </a:cubicBezTo>
                  <a:cubicBezTo>
                    <a:pt x="59" y="152"/>
                    <a:pt x="57" y="146"/>
                    <a:pt x="56" y="141"/>
                  </a:cubicBezTo>
                  <a:cubicBezTo>
                    <a:pt x="49" y="151"/>
                    <a:pt x="43" y="162"/>
                    <a:pt x="37" y="174"/>
                  </a:cubicBezTo>
                  <a:cubicBezTo>
                    <a:pt x="31" y="185"/>
                    <a:pt x="26" y="197"/>
                    <a:pt x="21" y="209"/>
                  </a:cubicBezTo>
                  <a:cubicBezTo>
                    <a:pt x="17" y="221"/>
                    <a:pt x="12" y="233"/>
                    <a:pt x="9" y="246"/>
                  </a:cubicBezTo>
                  <a:cubicBezTo>
                    <a:pt x="5" y="259"/>
                    <a:pt x="2" y="272"/>
                    <a:pt x="0" y="285"/>
                  </a:cubicBezTo>
                  <a:cubicBezTo>
                    <a:pt x="69" y="295"/>
                    <a:pt x="69" y="295"/>
                    <a:pt x="69" y="295"/>
                  </a:cubicBezTo>
                  <a:cubicBezTo>
                    <a:pt x="81" y="297"/>
                    <a:pt x="81" y="297"/>
                    <a:pt x="81" y="297"/>
                  </a:cubicBezTo>
                  <a:cubicBezTo>
                    <a:pt x="80" y="298"/>
                    <a:pt x="80" y="299"/>
                    <a:pt x="79" y="300"/>
                  </a:cubicBezTo>
                  <a:cubicBezTo>
                    <a:pt x="78" y="301"/>
                    <a:pt x="78" y="302"/>
                    <a:pt x="77" y="303"/>
                  </a:cubicBezTo>
                  <a:cubicBezTo>
                    <a:pt x="77" y="304"/>
                    <a:pt x="76" y="305"/>
                    <a:pt x="75" y="306"/>
                  </a:cubicBezTo>
                  <a:cubicBezTo>
                    <a:pt x="75" y="307"/>
                    <a:pt x="74" y="308"/>
                    <a:pt x="74" y="310"/>
                  </a:cubicBezTo>
                  <a:cubicBezTo>
                    <a:pt x="73" y="311"/>
                    <a:pt x="73" y="312"/>
                    <a:pt x="72" y="313"/>
                  </a:cubicBezTo>
                  <a:cubicBezTo>
                    <a:pt x="72" y="315"/>
                    <a:pt x="72" y="316"/>
                    <a:pt x="71" y="317"/>
                  </a:cubicBezTo>
                  <a:cubicBezTo>
                    <a:pt x="71" y="318"/>
                    <a:pt x="71" y="320"/>
                    <a:pt x="70" y="321"/>
                  </a:cubicBezTo>
                  <a:cubicBezTo>
                    <a:pt x="70" y="322"/>
                    <a:pt x="70" y="324"/>
                    <a:pt x="69" y="325"/>
                  </a:cubicBezTo>
                  <a:cubicBezTo>
                    <a:pt x="68" y="333"/>
                    <a:pt x="68" y="340"/>
                    <a:pt x="69" y="347"/>
                  </a:cubicBezTo>
                  <a:cubicBezTo>
                    <a:pt x="70" y="353"/>
                    <a:pt x="72" y="360"/>
                    <a:pt x="75" y="365"/>
                  </a:cubicBezTo>
                  <a:cubicBezTo>
                    <a:pt x="78" y="371"/>
                    <a:pt x="82" y="375"/>
                    <a:pt x="86" y="379"/>
                  </a:cubicBezTo>
                  <a:cubicBezTo>
                    <a:pt x="90" y="383"/>
                    <a:pt x="96" y="385"/>
                    <a:pt x="101" y="386"/>
                  </a:cubicBezTo>
                  <a:cubicBezTo>
                    <a:pt x="107" y="387"/>
                    <a:pt x="113" y="386"/>
                    <a:pt x="118" y="384"/>
                  </a:cubicBezTo>
                  <a:cubicBezTo>
                    <a:pt x="124" y="382"/>
                    <a:pt x="129" y="379"/>
                    <a:pt x="133" y="375"/>
                  </a:cubicBezTo>
                  <a:cubicBezTo>
                    <a:pt x="138" y="370"/>
                    <a:pt x="142" y="365"/>
                    <a:pt x="145" y="359"/>
                  </a:cubicBezTo>
                  <a:cubicBezTo>
                    <a:pt x="149" y="352"/>
                    <a:pt x="151" y="345"/>
                    <a:pt x="152" y="338"/>
                  </a:cubicBezTo>
                  <a:cubicBezTo>
                    <a:pt x="152" y="336"/>
                    <a:pt x="153" y="335"/>
                    <a:pt x="153" y="333"/>
                  </a:cubicBezTo>
                  <a:cubicBezTo>
                    <a:pt x="153" y="332"/>
                    <a:pt x="153" y="331"/>
                    <a:pt x="153" y="329"/>
                  </a:cubicBezTo>
                  <a:cubicBezTo>
                    <a:pt x="153" y="328"/>
                    <a:pt x="153" y="326"/>
                    <a:pt x="153" y="325"/>
                  </a:cubicBezTo>
                  <a:cubicBezTo>
                    <a:pt x="153" y="324"/>
                    <a:pt x="153" y="322"/>
                    <a:pt x="153" y="321"/>
                  </a:cubicBezTo>
                  <a:cubicBezTo>
                    <a:pt x="153" y="320"/>
                    <a:pt x="153" y="318"/>
                    <a:pt x="153" y="317"/>
                  </a:cubicBezTo>
                  <a:cubicBezTo>
                    <a:pt x="152" y="316"/>
                    <a:pt x="152" y="315"/>
                    <a:pt x="152" y="313"/>
                  </a:cubicBezTo>
                  <a:cubicBezTo>
                    <a:pt x="152" y="312"/>
                    <a:pt x="151" y="311"/>
                    <a:pt x="151" y="310"/>
                  </a:cubicBezTo>
                  <a:cubicBezTo>
                    <a:pt x="151" y="309"/>
                    <a:pt x="151" y="307"/>
                    <a:pt x="150" y="306"/>
                  </a:cubicBezTo>
                  <a:cubicBezTo>
                    <a:pt x="163" y="308"/>
                    <a:pt x="163" y="308"/>
                    <a:pt x="163" y="308"/>
                  </a:cubicBezTo>
                  <a:cubicBezTo>
                    <a:pt x="232" y="318"/>
                    <a:pt x="232" y="318"/>
                    <a:pt x="232" y="318"/>
                  </a:cubicBezTo>
                  <a:cubicBezTo>
                    <a:pt x="245" y="237"/>
                    <a:pt x="245" y="237"/>
                    <a:pt x="245" y="237"/>
                  </a:cubicBezTo>
                  <a:cubicBezTo>
                    <a:pt x="243" y="238"/>
                    <a:pt x="242" y="238"/>
                    <a:pt x="241" y="238"/>
                  </a:cubicBezTo>
                  <a:cubicBezTo>
                    <a:pt x="240" y="238"/>
                    <a:pt x="238" y="238"/>
                    <a:pt x="237" y="238"/>
                  </a:cubicBezTo>
                  <a:cubicBezTo>
                    <a:pt x="236" y="238"/>
                    <a:pt x="235" y="238"/>
                    <a:pt x="233" y="238"/>
                  </a:cubicBezTo>
                  <a:cubicBezTo>
                    <a:pt x="232" y="238"/>
                    <a:pt x="231" y="238"/>
                    <a:pt x="230" y="238"/>
                  </a:cubicBezTo>
                  <a:cubicBezTo>
                    <a:pt x="222" y="237"/>
                    <a:pt x="215" y="234"/>
                    <a:pt x="209" y="230"/>
                  </a:cubicBezTo>
                  <a:cubicBezTo>
                    <a:pt x="203" y="226"/>
                    <a:pt x="198" y="220"/>
                    <a:pt x="194" y="213"/>
                  </a:cubicBezTo>
                  <a:cubicBezTo>
                    <a:pt x="190" y="207"/>
                    <a:pt x="187" y="199"/>
                    <a:pt x="186" y="190"/>
                  </a:cubicBezTo>
                  <a:cubicBezTo>
                    <a:pt x="184" y="182"/>
                    <a:pt x="184" y="172"/>
                    <a:pt x="186" y="163"/>
                  </a:cubicBezTo>
                  <a:cubicBezTo>
                    <a:pt x="187" y="153"/>
                    <a:pt x="191" y="144"/>
                    <a:pt x="195" y="136"/>
                  </a:cubicBezTo>
                  <a:cubicBezTo>
                    <a:pt x="199" y="128"/>
                    <a:pt x="204" y="121"/>
                    <a:pt x="210" y="115"/>
                  </a:cubicBezTo>
                  <a:cubicBezTo>
                    <a:pt x="216" y="109"/>
                    <a:pt x="223" y="104"/>
                    <a:pt x="230" y="101"/>
                  </a:cubicBezTo>
                  <a:cubicBezTo>
                    <a:pt x="237" y="98"/>
                    <a:pt x="245" y="96"/>
                    <a:pt x="253" y="97"/>
                  </a:cubicBezTo>
                  <a:cubicBezTo>
                    <a:pt x="254" y="97"/>
                    <a:pt x="255" y="97"/>
                    <a:pt x="256" y="97"/>
                  </a:cubicBezTo>
                  <a:cubicBezTo>
                    <a:pt x="258" y="97"/>
                    <a:pt x="259" y="98"/>
                    <a:pt x="260" y="98"/>
                  </a:cubicBezTo>
                  <a:cubicBezTo>
                    <a:pt x="261" y="98"/>
                    <a:pt x="262" y="99"/>
                    <a:pt x="264" y="99"/>
                  </a:cubicBezTo>
                  <a:cubicBezTo>
                    <a:pt x="265" y="99"/>
                    <a:pt x="266" y="100"/>
                    <a:pt x="267" y="100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íṣ1ídè">
              <a:extLst>
                <a:ext uri="{FF2B5EF4-FFF2-40B4-BE49-F238E27FC236}">
                  <a16:creationId xmlns:a16="http://schemas.microsoft.com/office/drawing/2014/main" id="{1057FCFD-ECB2-4220-86D3-E4DAD65E2151}"/>
                </a:ext>
              </a:extLst>
            </p:cNvPr>
            <p:cNvSpPr/>
            <p:nvPr/>
          </p:nvSpPr>
          <p:spPr bwMode="auto">
            <a:xfrm>
              <a:off x="7041000" y="3428326"/>
              <a:ext cx="2088847" cy="2319818"/>
            </a:xfrm>
            <a:custGeom>
              <a:avLst/>
              <a:gdLst>
                <a:gd name="T0" fmla="*/ 29 w 316"/>
                <a:gd name="T1" fmla="*/ 42 h 354"/>
                <a:gd name="T2" fmla="*/ 33 w 316"/>
                <a:gd name="T3" fmla="*/ 121 h 354"/>
                <a:gd name="T4" fmla="*/ 28 w 316"/>
                <a:gd name="T5" fmla="*/ 166 h 354"/>
                <a:gd name="T6" fmla="*/ 7 w 316"/>
                <a:gd name="T7" fmla="*/ 195 h 354"/>
                <a:gd name="T8" fmla="*/ 1 w 316"/>
                <a:gd name="T9" fmla="*/ 240 h 354"/>
                <a:gd name="T10" fmla="*/ 21 w 316"/>
                <a:gd name="T11" fmla="*/ 282 h 354"/>
                <a:gd name="T12" fmla="*/ 53 w 316"/>
                <a:gd name="T13" fmla="*/ 293 h 354"/>
                <a:gd name="T14" fmla="*/ 80 w 316"/>
                <a:gd name="T15" fmla="*/ 278 h 354"/>
                <a:gd name="T16" fmla="*/ 115 w 316"/>
                <a:gd name="T17" fmla="*/ 294 h 354"/>
                <a:gd name="T18" fmla="*/ 177 w 316"/>
                <a:gd name="T19" fmla="*/ 340 h 354"/>
                <a:gd name="T20" fmla="*/ 229 w 316"/>
                <a:gd name="T21" fmla="*/ 257 h 354"/>
                <a:gd name="T22" fmla="*/ 234 w 316"/>
                <a:gd name="T23" fmla="*/ 242 h 354"/>
                <a:gd name="T24" fmla="*/ 239 w 316"/>
                <a:gd name="T25" fmla="*/ 248 h 354"/>
                <a:gd name="T26" fmla="*/ 246 w 316"/>
                <a:gd name="T27" fmla="*/ 254 h 354"/>
                <a:gd name="T28" fmla="*/ 254 w 316"/>
                <a:gd name="T29" fmla="*/ 258 h 354"/>
                <a:gd name="T30" fmla="*/ 278 w 316"/>
                <a:gd name="T31" fmla="*/ 259 h 354"/>
                <a:gd name="T32" fmla="*/ 308 w 316"/>
                <a:gd name="T33" fmla="*/ 233 h 354"/>
                <a:gd name="T34" fmla="*/ 315 w 316"/>
                <a:gd name="T35" fmla="*/ 188 h 354"/>
                <a:gd name="T36" fmla="*/ 295 w 316"/>
                <a:gd name="T37" fmla="*/ 152 h 354"/>
                <a:gd name="T38" fmla="*/ 273 w 316"/>
                <a:gd name="T39" fmla="*/ 144 h 354"/>
                <a:gd name="T40" fmla="*/ 264 w 316"/>
                <a:gd name="T41" fmla="*/ 144 h 354"/>
                <a:gd name="T42" fmla="*/ 256 w 316"/>
                <a:gd name="T43" fmla="*/ 147 h 354"/>
                <a:gd name="T44" fmla="*/ 249 w 316"/>
                <a:gd name="T45" fmla="*/ 150 h 354"/>
                <a:gd name="T46" fmla="*/ 249 w 316"/>
                <a:gd name="T47" fmla="*/ 135 h 354"/>
                <a:gd name="T48" fmla="*/ 200 w 316"/>
                <a:gd name="T49" fmla="*/ 25 h 354"/>
                <a:gd name="T50" fmla="*/ 200 w 316"/>
                <a:gd name="T51" fmla="*/ 33 h 354"/>
                <a:gd name="T52" fmla="*/ 199 w 316"/>
                <a:gd name="T53" fmla="*/ 41 h 354"/>
                <a:gd name="T54" fmla="*/ 175 w 316"/>
                <a:gd name="T55" fmla="*/ 88 h 354"/>
                <a:gd name="T56" fmla="*/ 135 w 316"/>
                <a:gd name="T57" fmla="*/ 102 h 354"/>
                <a:gd name="T58" fmla="*/ 102 w 316"/>
                <a:gd name="T59" fmla="*/ 76 h 354"/>
                <a:gd name="T60" fmla="*/ 95 w 316"/>
                <a:gd name="T61" fmla="*/ 26 h 354"/>
                <a:gd name="T62" fmla="*/ 97 w 316"/>
                <a:gd name="T63" fmla="*/ 18 h 354"/>
                <a:gd name="T64" fmla="*/ 99 w 316"/>
                <a:gd name="T65" fmla="*/ 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6" h="354">
                  <a:moveTo>
                    <a:pt x="33" y="0"/>
                  </a:moveTo>
                  <a:cubicBezTo>
                    <a:pt x="31" y="14"/>
                    <a:pt x="30" y="28"/>
                    <a:pt x="29" y="42"/>
                  </a:cubicBezTo>
                  <a:cubicBezTo>
                    <a:pt x="29" y="55"/>
                    <a:pt x="29" y="69"/>
                    <a:pt x="29" y="82"/>
                  </a:cubicBezTo>
                  <a:cubicBezTo>
                    <a:pt x="30" y="95"/>
                    <a:pt x="31" y="109"/>
                    <a:pt x="33" y="121"/>
                  </a:cubicBezTo>
                  <a:cubicBezTo>
                    <a:pt x="35" y="134"/>
                    <a:pt x="38" y="147"/>
                    <a:pt x="41" y="159"/>
                  </a:cubicBezTo>
                  <a:cubicBezTo>
                    <a:pt x="36" y="161"/>
                    <a:pt x="32" y="163"/>
                    <a:pt x="28" y="166"/>
                  </a:cubicBezTo>
                  <a:cubicBezTo>
                    <a:pt x="23" y="170"/>
                    <a:pt x="19" y="174"/>
                    <a:pt x="16" y="179"/>
                  </a:cubicBezTo>
                  <a:cubicBezTo>
                    <a:pt x="13" y="183"/>
                    <a:pt x="10" y="189"/>
                    <a:pt x="7" y="195"/>
                  </a:cubicBezTo>
                  <a:cubicBezTo>
                    <a:pt x="5" y="200"/>
                    <a:pt x="3" y="207"/>
                    <a:pt x="2" y="214"/>
                  </a:cubicBezTo>
                  <a:cubicBezTo>
                    <a:pt x="0" y="223"/>
                    <a:pt x="0" y="232"/>
                    <a:pt x="1" y="240"/>
                  </a:cubicBezTo>
                  <a:cubicBezTo>
                    <a:pt x="2" y="249"/>
                    <a:pt x="5" y="257"/>
                    <a:pt x="8" y="264"/>
                  </a:cubicBezTo>
                  <a:cubicBezTo>
                    <a:pt x="11" y="271"/>
                    <a:pt x="16" y="277"/>
                    <a:pt x="21" y="282"/>
                  </a:cubicBezTo>
                  <a:cubicBezTo>
                    <a:pt x="26" y="287"/>
                    <a:pt x="32" y="290"/>
                    <a:pt x="39" y="292"/>
                  </a:cubicBezTo>
                  <a:cubicBezTo>
                    <a:pt x="44" y="293"/>
                    <a:pt x="48" y="293"/>
                    <a:pt x="53" y="293"/>
                  </a:cubicBezTo>
                  <a:cubicBezTo>
                    <a:pt x="58" y="292"/>
                    <a:pt x="63" y="290"/>
                    <a:pt x="67" y="288"/>
                  </a:cubicBezTo>
                  <a:cubicBezTo>
                    <a:pt x="72" y="286"/>
                    <a:pt x="76" y="282"/>
                    <a:pt x="80" y="278"/>
                  </a:cubicBezTo>
                  <a:cubicBezTo>
                    <a:pt x="84" y="274"/>
                    <a:pt x="87" y="270"/>
                    <a:pt x="90" y="264"/>
                  </a:cubicBezTo>
                  <a:cubicBezTo>
                    <a:pt x="98" y="275"/>
                    <a:pt x="106" y="285"/>
                    <a:pt x="115" y="294"/>
                  </a:cubicBezTo>
                  <a:cubicBezTo>
                    <a:pt x="124" y="303"/>
                    <a:pt x="134" y="312"/>
                    <a:pt x="144" y="319"/>
                  </a:cubicBezTo>
                  <a:cubicBezTo>
                    <a:pt x="154" y="327"/>
                    <a:pt x="165" y="334"/>
                    <a:pt x="177" y="340"/>
                  </a:cubicBezTo>
                  <a:cubicBezTo>
                    <a:pt x="188" y="346"/>
                    <a:pt x="200" y="351"/>
                    <a:pt x="213" y="354"/>
                  </a:cubicBezTo>
                  <a:cubicBezTo>
                    <a:pt x="229" y="257"/>
                    <a:pt x="229" y="257"/>
                    <a:pt x="229" y="257"/>
                  </a:cubicBezTo>
                  <a:cubicBezTo>
                    <a:pt x="232" y="239"/>
                    <a:pt x="232" y="239"/>
                    <a:pt x="232" y="239"/>
                  </a:cubicBezTo>
                  <a:cubicBezTo>
                    <a:pt x="233" y="240"/>
                    <a:pt x="233" y="241"/>
                    <a:pt x="234" y="242"/>
                  </a:cubicBezTo>
                  <a:cubicBezTo>
                    <a:pt x="235" y="243"/>
                    <a:pt x="236" y="245"/>
                    <a:pt x="237" y="245"/>
                  </a:cubicBezTo>
                  <a:cubicBezTo>
                    <a:pt x="237" y="246"/>
                    <a:pt x="238" y="247"/>
                    <a:pt x="239" y="248"/>
                  </a:cubicBezTo>
                  <a:cubicBezTo>
                    <a:pt x="240" y="249"/>
                    <a:pt x="241" y="250"/>
                    <a:pt x="242" y="251"/>
                  </a:cubicBezTo>
                  <a:cubicBezTo>
                    <a:pt x="243" y="252"/>
                    <a:pt x="244" y="253"/>
                    <a:pt x="246" y="254"/>
                  </a:cubicBezTo>
                  <a:cubicBezTo>
                    <a:pt x="247" y="255"/>
                    <a:pt x="248" y="256"/>
                    <a:pt x="250" y="256"/>
                  </a:cubicBezTo>
                  <a:cubicBezTo>
                    <a:pt x="251" y="257"/>
                    <a:pt x="253" y="258"/>
                    <a:pt x="254" y="258"/>
                  </a:cubicBezTo>
                  <a:cubicBezTo>
                    <a:pt x="256" y="259"/>
                    <a:pt x="257" y="259"/>
                    <a:pt x="259" y="260"/>
                  </a:cubicBezTo>
                  <a:cubicBezTo>
                    <a:pt x="265" y="261"/>
                    <a:pt x="272" y="261"/>
                    <a:pt x="278" y="259"/>
                  </a:cubicBezTo>
                  <a:cubicBezTo>
                    <a:pt x="284" y="257"/>
                    <a:pt x="289" y="254"/>
                    <a:pt x="294" y="250"/>
                  </a:cubicBezTo>
                  <a:cubicBezTo>
                    <a:pt x="300" y="246"/>
                    <a:pt x="304" y="240"/>
                    <a:pt x="308" y="233"/>
                  </a:cubicBezTo>
                  <a:cubicBezTo>
                    <a:pt x="311" y="227"/>
                    <a:pt x="314" y="219"/>
                    <a:pt x="315" y="211"/>
                  </a:cubicBezTo>
                  <a:cubicBezTo>
                    <a:pt x="316" y="203"/>
                    <a:pt x="316" y="195"/>
                    <a:pt x="315" y="188"/>
                  </a:cubicBezTo>
                  <a:cubicBezTo>
                    <a:pt x="314" y="180"/>
                    <a:pt x="311" y="173"/>
                    <a:pt x="308" y="167"/>
                  </a:cubicBezTo>
                  <a:cubicBezTo>
                    <a:pt x="304" y="161"/>
                    <a:pt x="300" y="156"/>
                    <a:pt x="295" y="152"/>
                  </a:cubicBezTo>
                  <a:cubicBezTo>
                    <a:pt x="290" y="148"/>
                    <a:pt x="284" y="145"/>
                    <a:pt x="278" y="144"/>
                  </a:cubicBezTo>
                  <a:cubicBezTo>
                    <a:pt x="276" y="144"/>
                    <a:pt x="275" y="144"/>
                    <a:pt x="273" y="144"/>
                  </a:cubicBezTo>
                  <a:cubicBezTo>
                    <a:pt x="271" y="143"/>
                    <a:pt x="270" y="144"/>
                    <a:pt x="268" y="144"/>
                  </a:cubicBezTo>
                  <a:cubicBezTo>
                    <a:pt x="267" y="144"/>
                    <a:pt x="265" y="144"/>
                    <a:pt x="264" y="144"/>
                  </a:cubicBezTo>
                  <a:cubicBezTo>
                    <a:pt x="262" y="145"/>
                    <a:pt x="260" y="145"/>
                    <a:pt x="259" y="146"/>
                  </a:cubicBezTo>
                  <a:cubicBezTo>
                    <a:pt x="258" y="146"/>
                    <a:pt x="257" y="146"/>
                    <a:pt x="256" y="147"/>
                  </a:cubicBezTo>
                  <a:cubicBezTo>
                    <a:pt x="254" y="147"/>
                    <a:pt x="253" y="148"/>
                    <a:pt x="252" y="148"/>
                  </a:cubicBezTo>
                  <a:cubicBezTo>
                    <a:pt x="251" y="149"/>
                    <a:pt x="250" y="150"/>
                    <a:pt x="249" y="150"/>
                  </a:cubicBezTo>
                  <a:cubicBezTo>
                    <a:pt x="248" y="151"/>
                    <a:pt x="247" y="152"/>
                    <a:pt x="246" y="153"/>
                  </a:cubicBezTo>
                  <a:cubicBezTo>
                    <a:pt x="249" y="135"/>
                    <a:pt x="249" y="135"/>
                    <a:pt x="249" y="135"/>
                  </a:cubicBezTo>
                  <a:cubicBezTo>
                    <a:pt x="265" y="34"/>
                    <a:pt x="265" y="34"/>
                    <a:pt x="265" y="34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6"/>
                    <a:pt x="200" y="27"/>
                    <a:pt x="200" y="29"/>
                  </a:cubicBezTo>
                  <a:cubicBezTo>
                    <a:pt x="200" y="30"/>
                    <a:pt x="200" y="32"/>
                    <a:pt x="200" y="33"/>
                  </a:cubicBezTo>
                  <a:cubicBezTo>
                    <a:pt x="200" y="34"/>
                    <a:pt x="200" y="36"/>
                    <a:pt x="200" y="37"/>
                  </a:cubicBezTo>
                  <a:cubicBezTo>
                    <a:pt x="200" y="39"/>
                    <a:pt x="199" y="40"/>
                    <a:pt x="199" y="41"/>
                  </a:cubicBezTo>
                  <a:cubicBezTo>
                    <a:pt x="198" y="51"/>
                    <a:pt x="195" y="60"/>
                    <a:pt x="190" y="68"/>
                  </a:cubicBezTo>
                  <a:cubicBezTo>
                    <a:pt x="186" y="76"/>
                    <a:pt x="181" y="83"/>
                    <a:pt x="175" y="88"/>
                  </a:cubicBezTo>
                  <a:cubicBezTo>
                    <a:pt x="170" y="93"/>
                    <a:pt x="163" y="98"/>
                    <a:pt x="156" y="100"/>
                  </a:cubicBezTo>
                  <a:cubicBezTo>
                    <a:pt x="149" y="102"/>
                    <a:pt x="142" y="103"/>
                    <a:pt x="135" y="102"/>
                  </a:cubicBezTo>
                  <a:cubicBezTo>
                    <a:pt x="128" y="101"/>
                    <a:pt x="121" y="97"/>
                    <a:pt x="116" y="93"/>
                  </a:cubicBezTo>
                  <a:cubicBezTo>
                    <a:pt x="110" y="88"/>
                    <a:pt x="106" y="82"/>
                    <a:pt x="102" y="76"/>
                  </a:cubicBezTo>
                  <a:cubicBezTo>
                    <a:pt x="99" y="69"/>
                    <a:pt x="96" y="61"/>
                    <a:pt x="95" y="52"/>
                  </a:cubicBezTo>
                  <a:cubicBezTo>
                    <a:pt x="94" y="44"/>
                    <a:pt x="94" y="35"/>
                    <a:pt x="95" y="26"/>
                  </a:cubicBezTo>
                  <a:cubicBezTo>
                    <a:pt x="96" y="24"/>
                    <a:pt x="96" y="23"/>
                    <a:pt x="96" y="22"/>
                  </a:cubicBezTo>
                  <a:cubicBezTo>
                    <a:pt x="96" y="20"/>
                    <a:pt x="97" y="19"/>
                    <a:pt x="97" y="18"/>
                  </a:cubicBezTo>
                  <a:cubicBezTo>
                    <a:pt x="97" y="16"/>
                    <a:pt x="98" y="15"/>
                    <a:pt x="98" y="14"/>
                  </a:cubicBezTo>
                  <a:cubicBezTo>
                    <a:pt x="99" y="13"/>
                    <a:pt x="99" y="11"/>
                    <a:pt x="99" y="1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íṧlîḋè">
              <a:extLst>
                <a:ext uri="{FF2B5EF4-FFF2-40B4-BE49-F238E27FC236}">
                  <a16:creationId xmlns:a16="http://schemas.microsoft.com/office/drawing/2014/main" id="{CFCBC136-DADD-4CDC-86C1-C724AC33F5BA}"/>
                </a:ext>
              </a:extLst>
            </p:cNvPr>
            <p:cNvSpPr/>
            <p:nvPr/>
          </p:nvSpPr>
          <p:spPr bwMode="auto">
            <a:xfrm>
              <a:off x="8671230" y="1433779"/>
              <a:ext cx="2328091" cy="2431064"/>
            </a:xfrm>
            <a:custGeom>
              <a:avLst/>
              <a:gdLst>
                <a:gd name="T0" fmla="*/ 271 w 352"/>
                <a:gd name="T1" fmla="*/ 4 h 371"/>
                <a:gd name="T2" fmla="*/ 233 w 352"/>
                <a:gd name="T3" fmla="*/ 36 h 371"/>
                <a:gd name="T4" fmla="*/ 193 w 352"/>
                <a:gd name="T5" fmla="*/ 41 h 371"/>
                <a:gd name="T6" fmla="*/ 132 w 352"/>
                <a:gd name="T7" fmla="*/ 18 h 371"/>
                <a:gd name="T8" fmla="*/ 82 w 352"/>
                <a:gd name="T9" fmla="*/ 119 h 371"/>
                <a:gd name="T10" fmla="*/ 77 w 352"/>
                <a:gd name="T11" fmla="*/ 134 h 371"/>
                <a:gd name="T12" fmla="*/ 71 w 352"/>
                <a:gd name="T13" fmla="*/ 130 h 371"/>
                <a:gd name="T14" fmla="*/ 65 w 352"/>
                <a:gd name="T15" fmla="*/ 127 h 371"/>
                <a:gd name="T16" fmla="*/ 58 w 352"/>
                <a:gd name="T17" fmla="*/ 125 h 371"/>
                <a:gd name="T18" fmla="*/ 36 w 352"/>
                <a:gd name="T19" fmla="*/ 127 h 371"/>
                <a:gd name="T20" fmla="*/ 8 w 352"/>
                <a:gd name="T21" fmla="*/ 155 h 371"/>
                <a:gd name="T22" fmla="*/ 1 w 352"/>
                <a:gd name="T23" fmla="*/ 199 h 371"/>
                <a:gd name="T24" fmla="*/ 19 w 352"/>
                <a:gd name="T25" fmla="*/ 231 h 371"/>
                <a:gd name="T26" fmla="*/ 40 w 352"/>
                <a:gd name="T27" fmla="*/ 237 h 371"/>
                <a:gd name="T28" fmla="*/ 47 w 352"/>
                <a:gd name="T29" fmla="*/ 236 h 371"/>
                <a:gd name="T30" fmla="*/ 54 w 352"/>
                <a:gd name="T31" fmla="*/ 234 h 371"/>
                <a:gd name="T32" fmla="*/ 61 w 352"/>
                <a:gd name="T33" fmla="*/ 231 h 371"/>
                <a:gd name="T34" fmla="*/ 61 w 352"/>
                <a:gd name="T35" fmla="*/ 246 h 371"/>
                <a:gd name="T36" fmla="*/ 126 w 352"/>
                <a:gd name="T37" fmla="*/ 343 h 371"/>
                <a:gd name="T38" fmla="*/ 126 w 352"/>
                <a:gd name="T39" fmla="*/ 333 h 371"/>
                <a:gd name="T40" fmla="*/ 127 w 352"/>
                <a:gd name="T41" fmla="*/ 323 h 371"/>
                <a:gd name="T42" fmla="*/ 153 w 352"/>
                <a:gd name="T43" fmla="*/ 273 h 371"/>
                <a:gd name="T44" fmla="*/ 201 w 352"/>
                <a:gd name="T45" fmla="*/ 256 h 371"/>
                <a:gd name="T46" fmla="*/ 242 w 352"/>
                <a:gd name="T47" fmla="*/ 283 h 371"/>
                <a:gd name="T48" fmla="*/ 253 w 352"/>
                <a:gd name="T49" fmla="*/ 340 h 371"/>
                <a:gd name="T50" fmla="*/ 251 w 352"/>
                <a:gd name="T51" fmla="*/ 350 h 371"/>
                <a:gd name="T52" fmla="*/ 247 w 352"/>
                <a:gd name="T53" fmla="*/ 360 h 371"/>
                <a:gd name="T54" fmla="*/ 332 w 352"/>
                <a:gd name="T55" fmla="*/ 310 h 371"/>
                <a:gd name="T56" fmla="*/ 314 w 352"/>
                <a:gd name="T57" fmla="*/ 198 h 371"/>
                <a:gd name="T58" fmla="*/ 313 w 352"/>
                <a:gd name="T59" fmla="*/ 139 h 371"/>
                <a:gd name="T60" fmla="*/ 343 w 352"/>
                <a:gd name="T61" fmla="*/ 103 h 371"/>
                <a:gd name="T62" fmla="*/ 349 w 352"/>
                <a:gd name="T63" fmla="*/ 48 h 371"/>
                <a:gd name="T64" fmla="*/ 320 w 352"/>
                <a:gd name="T65" fmla="*/ 6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71">
                  <a:moveTo>
                    <a:pt x="295" y="0"/>
                  </a:moveTo>
                  <a:cubicBezTo>
                    <a:pt x="286" y="0"/>
                    <a:pt x="278" y="1"/>
                    <a:pt x="271" y="4"/>
                  </a:cubicBezTo>
                  <a:cubicBezTo>
                    <a:pt x="263" y="7"/>
                    <a:pt x="256" y="11"/>
                    <a:pt x="250" y="17"/>
                  </a:cubicBezTo>
                  <a:cubicBezTo>
                    <a:pt x="243" y="22"/>
                    <a:pt x="237" y="29"/>
                    <a:pt x="233" y="36"/>
                  </a:cubicBezTo>
                  <a:cubicBezTo>
                    <a:pt x="228" y="43"/>
                    <a:pt x="224" y="51"/>
                    <a:pt x="221" y="60"/>
                  </a:cubicBezTo>
                  <a:cubicBezTo>
                    <a:pt x="212" y="53"/>
                    <a:pt x="203" y="47"/>
                    <a:pt x="193" y="41"/>
                  </a:cubicBezTo>
                  <a:cubicBezTo>
                    <a:pt x="184" y="36"/>
                    <a:pt x="174" y="31"/>
                    <a:pt x="163" y="27"/>
                  </a:cubicBezTo>
                  <a:cubicBezTo>
                    <a:pt x="153" y="23"/>
                    <a:pt x="143" y="20"/>
                    <a:pt x="132" y="18"/>
                  </a:cubicBezTo>
                  <a:cubicBezTo>
                    <a:pt x="121" y="15"/>
                    <a:pt x="110" y="14"/>
                    <a:pt x="99" y="13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8" y="135"/>
                    <a:pt x="77" y="135"/>
                    <a:pt x="77" y="134"/>
                  </a:cubicBezTo>
                  <a:cubicBezTo>
                    <a:pt x="76" y="133"/>
                    <a:pt x="75" y="132"/>
                    <a:pt x="74" y="132"/>
                  </a:cubicBezTo>
                  <a:cubicBezTo>
                    <a:pt x="73" y="131"/>
                    <a:pt x="72" y="130"/>
                    <a:pt x="71" y="130"/>
                  </a:cubicBezTo>
                  <a:cubicBezTo>
                    <a:pt x="70" y="129"/>
                    <a:pt x="69" y="129"/>
                    <a:pt x="69" y="128"/>
                  </a:cubicBezTo>
                  <a:cubicBezTo>
                    <a:pt x="67" y="128"/>
                    <a:pt x="66" y="127"/>
                    <a:pt x="65" y="127"/>
                  </a:cubicBezTo>
                  <a:cubicBezTo>
                    <a:pt x="64" y="126"/>
                    <a:pt x="63" y="126"/>
                    <a:pt x="62" y="125"/>
                  </a:cubicBezTo>
                  <a:cubicBezTo>
                    <a:pt x="61" y="125"/>
                    <a:pt x="59" y="125"/>
                    <a:pt x="58" y="125"/>
                  </a:cubicBezTo>
                  <a:cubicBezTo>
                    <a:pt x="57" y="124"/>
                    <a:pt x="56" y="124"/>
                    <a:pt x="54" y="124"/>
                  </a:cubicBezTo>
                  <a:cubicBezTo>
                    <a:pt x="48" y="124"/>
                    <a:pt x="42" y="125"/>
                    <a:pt x="36" y="127"/>
                  </a:cubicBezTo>
                  <a:cubicBezTo>
                    <a:pt x="30" y="130"/>
                    <a:pt x="25" y="134"/>
                    <a:pt x="20" y="138"/>
                  </a:cubicBezTo>
                  <a:cubicBezTo>
                    <a:pt x="15" y="143"/>
                    <a:pt x="11" y="149"/>
                    <a:pt x="8" y="155"/>
                  </a:cubicBezTo>
                  <a:cubicBezTo>
                    <a:pt x="5" y="162"/>
                    <a:pt x="2" y="169"/>
                    <a:pt x="1" y="177"/>
                  </a:cubicBezTo>
                  <a:cubicBezTo>
                    <a:pt x="0" y="184"/>
                    <a:pt x="0" y="192"/>
                    <a:pt x="1" y="199"/>
                  </a:cubicBezTo>
                  <a:cubicBezTo>
                    <a:pt x="2" y="205"/>
                    <a:pt x="4" y="212"/>
                    <a:pt x="7" y="217"/>
                  </a:cubicBezTo>
                  <a:cubicBezTo>
                    <a:pt x="11" y="223"/>
                    <a:pt x="15" y="227"/>
                    <a:pt x="19" y="231"/>
                  </a:cubicBezTo>
                  <a:cubicBezTo>
                    <a:pt x="24" y="234"/>
                    <a:pt x="30" y="236"/>
                    <a:pt x="36" y="237"/>
                  </a:cubicBezTo>
                  <a:cubicBezTo>
                    <a:pt x="37" y="237"/>
                    <a:pt x="39" y="237"/>
                    <a:pt x="40" y="237"/>
                  </a:cubicBezTo>
                  <a:cubicBezTo>
                    <a:pt x="41" y="237"/>
                    <a:pt x="42" y="237"/>
                    <a:pt x="44" y="237"/>
                  </a:cubicBezTo>
                  <a:cubicBezTo>
                    <a:pt x="45" y="237"/>
                    <a:pt x="46" y="236"/>
                    <a:pt x="47" y="236"/>
                  </a:cubicBezTo>
                  <a:cubicBezTo>
                    <a:pt x="49" y="236"/>
                    <a:pt x="50" y="236"/>
                    <a:pt x="51" y="235"/>
                  </a:cubicBezTo>
                  <a:cubicBezTo>
                    <a:pt x="52" y="235"/>
                    <a:pt x="53" y="235"/>
                    <a:pt x="54" y="234"/>
                  </a:cubicBezTo>
                  <a:cubicBezTo>
                    <a:pt x="56" y="234"/>
                    <a:pt x="57" y="233"/>
                    <a:pt x="58" y="233"/>
                  </a:cubicBezTo>
                  <a:cubicBezTo>
                    <a:pt x="59" y="232"/>
                    <a:pt x="60" y="232"/>
                    <a:pt x="61" y="231"/>
                  </a:cubicBezTo>
                  <a:cubicBezTo>
                    <a:pt x="62" y="230"/>
                    <a:pt x="63" y="230"/>
                    <a:pt x="64" y="22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47" y="332"/>
                    <a:pt x="47" y="332"/>
                    <a:pt x="47" y="332"/>
                  </a:cubicBezTo>
                  <a:cubicBezTo>
                    <a:pt x="126" y="343"/>
                    <a:pt x="126" y="343"/>
                    <a:pt x="126" y="343"/>
                  </a:cubicBezTo>
                  <a:cubicBezTo>
                    <a:pt x="126" y="342"/>
                    <a:pt x="126" y="340"/>
                    <a:pt x="126" y="338"/>
                  </a:cubicBezTo>
                  <a:cubicBezTo>
                    <a:pt x="126" y="337"/>
                    <a:pt x="126" y="335"/>
                    <a:pt x="126" y="333"/>
                  </a:cubicBezTo>
                  <a:cubicBezTo>
                    <a:pt x="126" y="332"/>
                    <a:pt x="126" y="330"/>
                    <a:pt x="126" y="328"/>
                  </a:cubicBezTo>
                  <a:cubicBezTo>
                    <a:pt x="127" y="327"/>
                    <a:pt x="127" y="325"/>
                    <a:pt x="127" y="323"/>
                  </a:cubicBezTo>
                  <a:cubicBezTo>
                    <a:pt x="129" y="313"/>
                    <a:pt x="132" y="303"/>
                    <a:pt x="136" y="295"/>
                  </a:cubicBezTo>
                  <a:cubicBezTo>
                    <a:pt x="141" y="287"/>
                    <a:pt x="147" y="279"/>
                    <a:pt x="153" y="273"/>
                  </a:cubicBezTo>
                  <a:cubicBezTo>
                    <a:pt x="160" y="267"/>
                    <a:pt x="167" y="262"/>
                    <a:pt x="175" y="259"/>
                  </a:cubicBezTo>
                  <a:cubicBezTo>
                    <a:pt x="183" y="256"/>
                    <a:pt x="192" y="255"/>
                    <a:pt x="201" y="256"/>
                  </a:cubicBezTo>
                  <a:cubicBezTo>
                    <a:pt x="209" y="257"/>
                    <a:pt x="217" y="260"/>
                    <a:pt x="225" y="265"/>
                  </a:cubicBezTo>
                  <a:cubicBezTo>
                    <a:pt x="232" y="269"/>
                    <a:pt x="238" y="276"/>
                    <a:pt x="242" y="283"/>
                  </a:cubicBezTo>
                  <a:cubicBezTo>
                    <a:pt x="247" y="291"/>
                    <a:pt x="251" y="300"/>
                    <a:pt x="253" y="309"/>
                  </a:cubicBezTo>
                  <a:cubicBezTo>
                    <a:pt x="254" y="319"/>
                    <a:pt x="255" y="329"/>
                    <a:pt x="253" y="340"/>
                  </a:cubicBezTo>
                  <a:cubicBezTo>
                    <a:pt x="253" y="342"/>
                    <a:pt x="252" y="343"/>
                    <a:pt x="252" y="345"/>
                  </a:cubicBezTo>
                  <a:cubicBezTo>
                    <a:pt x="252" y="347"/>
                    <a:pt x="251" y="349"/>
                    <a:pt x="251" y="350"/>
                  </a:cubicBezTo>
                  <a:cubicBezTo>
                    <a:pt x="250" y="352"/>
                    <a:pt x="250" y="354"/>
                    <a:pt x="249" y="355"/>
                  </a:cubicBezTo>
                  <a:cubicBezTo>
                    <a:pt x="248" y="357"/>
                    <a:pt x="248" y="359"/>
                    <a:pt x="247" y="36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31" y="351"/>
                    <a:pt x="332" y="330"/>
                    <a:pt x="332" y="310"/>
                  </a:cubicBezTo>
                  <a:cubicBezTo>
                    <a:pt x="332" y="290"/>
                    <a:pt x="330" y="271"/>
                    <a:pt x="327" y="252"/>
                  </a:cubicBezTo>
                  <a:cubicBezTo>
                    <a:pt x="324" y="233"/>
                    <a:pt x="320" y="215"/>
                    <a:pt x="314" y="198"/>
                  </a:cubicBezTo>
                  <a:cubicBezTo>
                    <a:pt x="308" y="180"/>
                    <a:pt x="301" y="164"/>
                    <a:pt x="293" y="149"/>
                  </a:cubicBezTo>
                  <a:cubicBezTo>
                    <a:pt x="300" y="146"/>
                    <a:pt x="307" y="143"/>
                    <a:pt x="313" y="139"/>
                  </a:cubicBezTo>
                  <a:cubicBezTo>
                    <a:pt x="319" y="134"/>
                    <a:pt x="325" y="129"/>
                    <a:pt x="330" y="123"/>
                  </a:cubicBezTo>
                  <a:cubicBezTo>
                    <a:pt x="335" y="117"/>
                    <a:pt x="339" y="110"/>
                    <a:pt x="343" y="103"/>
                  </a:cubicBezTo>
                  <a:cubicBezTo>
                    <a:pt x="346" y="95"/>
                    <a:pt x="348" y="87"/>
                    <a:pt x="350" y="79"/>
                  </a:cubicBezTo>
                  <a:cubicBezTo>
                    <a:pt x="352" y="68"/>
                    <a:pt x="351" y="58"/>
                    <a:pt x="349" y="48"/>
                  </a:cubicBezTo>
                  <a:cubicBezTo>
                    <a:pt x="347" y="39"/>
                    <a:pt x="343" y="30"/>
                    <a:pt x="338" y="23"/>
                  </a:cubicBezTo>
                  <a:cubicBezTo>
                    <a:pt x="333" y="16"/>
                    <a:pt x="327" y="10"/>
                    <a:pt x="320" y="6"/>
                  </a:cubicBezTo>
                  <a:cubicBezTo>
                    <a:pt x="312" y="2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" name="îšlïḍê">
              <a:extLst>
                <a:ext uri="{FF2B5EF4-FFF2-40B4-BE49-F238E27FC236}">
                  <a16:creationId xmlns:a16="http://schemas.microsoft.com/office/drawing/2014/main" id="{0700FA3F-75BD-4914-8604-97C8D2319E7E}"/>
                </a:ext>
              </a:extLst>
            </p:cNvPr>
            <p:cNvSpPr/>
            <p:nvPr/>
          </p:nvSpPr>
          <p:spPr bwMode="auto">
            <a:xfrm>
              <a:off x="8527611" y="3166571"/>
              <a:ext cx="2202694" cy="2686277"/>
            </a:xfrm>
            <a:custGeom>
              <a:avLst/>
              <a:gdLst>
                <a:gd name="T0" fmla="*/ 205 w 333"/>
                <a:gd name="T1" fmla="*/ 0 h 410"/>
                <a:gd name="T2" fmla="*/ 185 w 333"/>
                <a:gd name="T3" fmla="*/ 3 h 410"/>
                <a:gd name="T4" fmla="*/ 167 w 333"/>
                <a:gd name="T5" fmla="*/ 14 h 410"/>
                <a:gd name="T6" fmla="*/ 154 w 333"/>
                <a:gd name="T7" fmla="*/ 31 h 410"/>
                <a:gd name="T8" fmla="*/ 146 w 333"/>
                <a:gd name="T9" fmla="*/ 54 h 410"/>
                <a:gd name="T10" fmla="*/ 146 w 333"/>
                <a:gd name="T11" fmla="*/ 59 h 410"/>
                <a:gd name="T12" fmla="*/ 145 w 333"/>
                <a:gd name="T13" fmla="*/ 64 h 410"/>
                <a:gd name="T14" fmla="*/ 146 w 333"/>
                <a:gd name="T15" fmla="*/ 69 h 410"/>
                <a:gd name="T16" fmla="*/ 146 w 333"/>
                <a:gd name="T17" fmla="*/ 74 h 410"/>
                <a:gd name="T18" fmla="*/ 150 w 333"/>
                <a:gd name="T19" fmla="*/ 90 h 410"/>
                <a:gd name="T20" fmla="*/ 136 w 333"/>
                <a:gd name="T21" fmla="*/ 88 h 410"/>
                <a:gd name="T22" fmla="*/ 52 w 333"/>
                <a:gd name="T23" fmla="*/ 76 h 410"/>
                <a:gd name="T24" fmla="*/ 36 w 333"/>
                <a:gd name="T25" fmla="*/ 170 h 410"/>
                <a:gd name="T26" fmla="*/ 41 w 333"/>
                <a:gd name="T27" fmla="*/ 169 h 410"/>
                <a:gd name="T28" fmla="*/ 46 w 333"/>
                <a:gd name="T29" fmla="*/ 169 h 410"/>
                <a:gd name="T30" fmla="*/ 50 w 333"/>
                <a:gd name="T31" fmla="*/ 169 h 410"/>
                <a:gd name="T32" fmla="*/ 55 w 333"/>
                <a:gd name="T33" fmla="*/ 169 h 410"/>
                <a:gd name="T34" fmla="*/ 77 w 333"/>
                <a:gd name="T35" fmla="*/ 179 h 410"/>
                <a:gd name="T36" fmla="*/ 93 w 333"/>
                <a:gd name="T37" fmla="*/ 198 h 410"/>
                <a:gd name="T38" fmla="*/ 102 w 333"/>
                <a:gd name="T39" fmla="*/ 224 h 410"/>
                <a:gd name="T40" fmla="*/ 102 w 333"/>
                <a:gd name="T41" fmla="*/ 254 h 410"/>
                <a:gd name="T42" fmla="*/ 93 w 333"/>
                <a:gd name="T43" fmla="*/ 282 h 410"/>
                <a:gd name="T44" fmla="*/ 76 w 333"/>
                <a:gd name="T45" fmla="*/ 302 h 410"/>
                <a:gd name="T46" fmla="*/ 55 w 333"/>
                <a:gd name="T47" fmla="*/ 314 h 410"/>
                <a:gd name="T48" fmla="*/ 32 w 333"/>
                <a:gd name="T49" fmla="*/ 314 h 410"/>
                <a:gd name="T50" fmla="*/ 14 w 333"/>
                <a:gd name="T51" fmla="*/ 306 h 410"/>
                <a:gd name="T52" fmla="*/ 0 w 333"/>
                <a:gd name="T53" fmla="*/ 397 h 410"/>
                <a:gd name="T54" fmla="*/ 156 w 333"/>
                <a:gd name="T55" fmla="*/ 376 h 410"/>
                <a:gd name="T56" fmla="*/ 141 w 333"/>
                <a:gd name="T57" fmla="*/ 361 h 410"/>
                <a:gd name="T58" fmla="*/ 131 w 333"/>
                <a:gd name="T59" fmla="*/ 342 h 410"/>
                <a:gd name="T60" fmla="*/ 126 w 333"/>
                <a:gd name="T61" fmla="*/ 319 h 410"/>
                <a:gd name="T62" fmla="*/ 126 w 333"/>
                <a:gd name="T63" fmla="*/ 295 h 410"/>
                <a:gd name="T64" fmla="*/ 136 w 333"/>
                <a:gd name="T65" fmla="*/ 267 h 410"/>
                <a:gd name="T66" fmla="*/ 153 w 333"/>
                <a:gd name="T67" fmla="*/ 246 h 410"/>
                <a:gd name="T68" fmla="*/ 175 w 333"/>
                <a:gd name="T69" fmla="*/ 234 h 410"/>
                <a:gd name="T70" fmla="*/ 201 w 333"/>
                <a:gd name="T71" fmla="*/ 233 h 410"/>
                <a:gd name="T72" fmla="*/ 254 w 333"/>
                <a:gd name="T73" fmla="*/ 294 h 410"/>
                <a:gd name="T74" fmla="*/ 333 w 333"/>
                <a:gd name="T75" fmla="*/ 116 h 410"/>
                <a:gd name="T76" fmla="*/ 246 w 333"/>
                <a:gd name="T77" fmla="*/ 104 h 410"/>
                <a:gd name="T78" fmla="*/ 231 w 333"/>
                <a:gd name="T79" fmla="*/ 102 h 410"/>
                <a:gd name="T80" fmla="*/ 234 w 333"/>
                <a:gd name="T81" fmla="*/ 98 h 410"/>
                <a:gd name="T82" fmla="*/ 236 w 333"/>
                <a:gd name="T83" fmla="*/ 95 h 410"/>
                <a:gd name="T84" fmla="*/ 238 w 333"/>
                <a:gd name="T85" fmla="*/ 91 h 410"/>
                <a:gd name="T86" fmla="*/ 240 w 333"/>
                <a:gd name="T87" fmla="*/ 87 h 410"/>
                <a:gd name="T88" fmla="*/ 242 w 333"/>
                <a:gd name="T89" fmla="*/ 82 h 410"/>
                <a:gd name="T90" fmla="*/ 244 w 333"/>
                <a:gd name="T91" fmla="*/ 78 h 410"/>
                <a:gd name="T92" fmla="*/ 246 w 333"/>
                <a:gd name="T93" fmla="*/ 72 h 410"/>
                <a:gd name="T94" fmla="*/ 247 w 333"/>
                <a:gd name="T95" fmla="*/ 67 h 410"/>
                <a:gd name="T96" fmla="*/ 246 w 333"/>
                <a:gd name="T97" fmla="*/ 43 h 410"/>
                <a:gd name="T98" fmla="*/ 238 w 333"/>
                <a:gd name="T99" fmla="*/ 22 h 410"/>
                <a:gd name="T100" fmla="*/ 224 w 333"/>
                <a:gd name="T101" fmla="*/ 7 h 410"/>
                <a:gd name="T102" fmla="*/ 205 w 333"/>
                <a:gd name="T103" fmla="*/ 0 h 410"/>
                <a:gd name="T104" fmla="*/ 205 w 333"/>
                <a:gd name="T10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" h="410">
                  <a:moveTo>
                    <a:pt x="205" y="0"/>
                  </a:moveTo>
                  <a:cubicBezTo>
                    <a:pt x="198" y="0"/>
                    <a:pt x="192" y="1"/>
                    <a:pt x="185" y="3"/>
                  </a:cubicBezTo>
                  <a:cubicBezTo>
                    <a:pt x="179" y="5"/>
                    <a:pt x="173" y="9"/>
                    <a:pt x="167" y="14"/>
                  </a:cubicBezTo>
                  <a:cubicBezTo>
                    <a:pt x="162" y="19"/>
                    <a:pt x="157" y="25"/>
                    <a:pt x="154" y="31"/>
                  </a:cubicBezTo>
                  <a:cubicBezTo>
                    <a:pt x="150" y="38"/>
                    <a:pt x="148" y="46"/>
                    <a:pt x="146" y="54"/>
                  </a:cubicBezTo>
                  <a:cubicBezTo>
                    <a:pt x="146" y="55"/>
                    <a:pt x="146" y="57"/>
                    <a:pt x="146" y="59"/>
                  </a:cubicBezTo>
                  <a:cubicBezTo>
                    <a:pt x="146" y="61"/>
                    <a:pt x="145" y="62"/>
                    <a:pt x="145" y="64"/>
                  </a:cubicBezTo>
                  <a:cubicBezTo>
                    <a:pt x="145" y="66"/>
                    <a:pt x="145" y="67"/>
                    <a:pt x="146" y="69"/>
                  </a:cubicBezTo>
                  <a:cubicBezTo>
                    <a:pt x="146" y="71"/>
                    <a:pt x="146" y="72"/>
                    <a:pt x="146" y="74"/>
                  </a:cubicBezTo>
                  <a:cubicBezTo>
                    <a:pt x="147" y="80"/>
                    <a:pt x="148" y="85"/>
                    <a:pt x="150" y="90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38" y="170"/>
                    <a:pt x="40" y="169"/>
                    <a:pt x="41" y="169"/>
                  </a:cubicBezTo>
                  <a:cubicBezTo>
                    <a:pt x="43" y="169"/>
                    <a:pt x="44" y="169"/>
                    <a:pt x="46" y="169"/>
                  </a:cubicBezTo>
                  <a:cubicBezTo>
                    <a:pt x="47" y="169"/>
                    <a:pt x="49" y="169"/>
                    <a:pt x="50" y="169"/>
                  </a:cubicBezTo>
                  <a:cubicBezTo>
                    <a:pt x="52" y="169"/>
                    <a:pt x="54" y="169"/>
                    <a:pt x="55" y="169"/>
                  </a:cubicBezTo>
                  <a:cubicBezTo>
                    <a:pt x="63" y="171"/>
                    <a:pt x="70" y="174"/>
                    <a:pt x="77" y="179"/>
                  </a:cubicBezTo>
                  <a:cubicBezTo>
                    <a:pt x="83" y="184"/>
                    <a:pt x="89" y="191"/>
                    <a:pt x="93" y="198"/>
                  </a:cubicBezTo>
                  <a:cubicBezTo>
                    <a:pt x="97" y="206"/>
                    <a:pt x="100" y="215"/>
                    <a:pt x="102" y="224"/>
                  </a:cubicBezTo>
                  <a:cubicBezTo>
                    <a:pt x="104" y="234"/>
                    <a:pt x="104" y="244"/>
                    <a:pt x="102" y="254"/>
                  </a:cubicBezTo>
                  <a:cubicBezTo>
                    <a:pt x="100" y="264"/>
                    <a:pt x="97" y="273"/>
                    <a:pt x="93" y="282"/>
                  </a:cubicBezTo>
                  <a:cubicBezTo>
                    <a:pt x="88" y="290"/>
                    <a:pt x="83" y="297"/>
                    <a:pt x="76" y="302"/>
                  </a:cubicBezTo>
                  <a:cubicBezTo>
                    <a:pt x="70" y="308"/>
                    <a:pt x="63" y="312"/>
                    <a:pt x="55" y="314"/>
                  </a:cubicBezTo>
                  <a:cubicBezTo>
                    <a:pt x="48" y="316"/>
                    <a:pt x="40" y="316"/>
                    <a:pt x="32" y="314"/>
                  </a:cubicBezTo>
                  <a:cubicBezTo>
                    <a:pt x="25" y="313"/>
                    <a:pt x="20" y="310"/>
                    <a:pt x="14" y="306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53" y="410"/>
                    <a:pt x="108" y="401"/>
                    <a:pt x="156" y="376"/>
                  </a:cubicBezTo>
                  <a:cubicBezTo>
                    <a:pt x="150" y="372"/>
                    <a:pt x="145" y="367"/>
                    <a:pt x="141" y="361"/>
                  </a:cubicBezTo>
                  <a:cubicBezTo>
                    <a:pt x="137" y="355"/>
                    <a:pt x="134" y="349"/>
                    <a:pt x="131" y="342"/>
                  </a:cubicBezTo>
                  <a:cubicBezTo>
                    <a:pt x="128" y="335"/>
                    <a:pt x="126" y="327"/>
                    <a:pt x="126" y="319"/>
                  </a:cubicBezTo>
                  <a:cubicBezTo>
                    <a:pt x="125" y="312"/>
                    <a:pt x="125" y="304"/>
                    <a:pt x="126" y="295"/>
                  </a:cubicBezTo>
                  <a:cubicBezTo>
                    <a:pt x="128" y="285"/>
                    <a:pt x="131" y="276"/>
                    <a:pt x="136" y="267"/>
                  </a:cubicBezTo>
                  <a:cubicBezTo>
                    <a:pt x="140" y="259"/>
                    <a:pt x="146" y="252"/>
                    <a:pt x="153" y="246"/>
                  </a:cubicBezTo>
                  <a:cubicBezTo>
                    <a:pt x="160" y="240"/>
                    <a:pt x="167" y="236"/>
                    <a:pt x="175" y="234"/>
                  </a:cubicBezTo>
                  <a:cubicBezTo>
                    <a:pt x="184" y="231"/>
                    <a:pt x="192" y="231"/>
                    <a:pt x="201" y="233"/>
                  </a:cubicBezTo>
                  <a:cubicBezTo>
                    <a:pt x="230" y="238"/>
                    <a:pt x="249" y="266"/>
                    <a:pt x="254" y="294"/>
                  </a:cubicBezTo>
                  <a:cubicBezTo>
                    <a:pt x="295" y="243"/>
                    <a:pt x="321" y="181"/>
                    <a:pt x="333" y="116"/>
                  </a:cubicBezTo>
                  <a:cubicBezTo>
                    <a:pt x="246" y="104"/>
                    <a:pt x="246" y="104"/>
                    <a:pt x="246" y="104"/>
                  </a:cubicBezTo>
                  <a:cubicBezTo>
                    <a:pt x="231" y="102"/>
                    <a:pt x="231" y="102"/>
                    <a:pt x="231" y="102"/>
                  </a:cubicBezTo>
                  <a:cubicBezTo>
                    <a:pt x="232" y="101"/>
                    <a:pt x="233" y="100"/>
                    <a:pt x="234" y="98"/>
                  </a:cubicBezTo>
                  <a:cubicBezTo>
                    <a:pt x="234" y="97"/>
                    <a:pt x="235" y="96"/>
                    <a:pt x="236" y="95"/>
                  </a:cubicBezTo>
                  <a:cubicBezTo>
                    <a:pt x="237" y="94"/>
                    <a:pt x="238" y="92"/>
                    <a:pt x="238" y="91"/>
                  </a:cubicBezTo>
                  <a:cubicBezTo>
                    <a:pt x="239" y="90"/>
                    <a:pt x="240" y="89"/>
                    <a:pt x="240" y="87"/>
                  </a:cubicBezTo>
                  <a:cubicBezTo>
                    <a:pt x="241" y="86"/>
                    <a:pt x="242" y="84"/>
                    <a:pt x="242" y="82"/>
                  </a:cubicBezTo>
                  <a:cubicBezTo>
                    <a:pt x="243" y="81"/>
                    <a:pt x="244" y="79"/>
                    <a:pt x="244" y="78"/>
                  </a:cubicBezTo>
                  <a:cubicBezTo>
                    <a:pt x="245" y="76"/>
                    <a:pt x="245" y="74"/>
                    <a:pt x="246" y="72"/>
                  </a:cubicBezTo>
                  <a:cubicBezTo>
                    <a:pt x="246" y="71"/>
                    <a:pt x="246" y="69"/>
                    <a:pt x="247" y="67"/>
                  </a:cubicBezTo>
                  <a:cubicBezTo>
                    <a:pt x="248" y="59"/>
                    <a:pt x="248" y="50"/>
                    <a:pt x="246" y="43"/>
                  </a:cubicBezTo>
                  <a:cubicBezTo>
                    <a:pt x="245" y="35"/>
                    <a:pt x="242" y="28"/>
                    <a:pt x="238" y="22"/>
                  </a:cubicBezTo>
                  <a:cubicBezTo>
                    <a:pt x="235" y="16"/>
                    <a:pt x="230" y="11"/>
                    <a:pt x="224" y="7"/>
                  </a:cubicBezTo>
                  <a:cubicBezTo>
                    <a:pt x="219" y="4"/>
                    <a:pt x="212" y="1"/>
                    <a:pt x="205" y="0"/>
                  </a:cubicBezTo>
                  <a:cubicBezTo>
                    <a:pt x="198" y="0"/>
                    <a:pt x="212" y="1"/>
                    <a:pt x="205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69A86A9-729B-4C0F-B0D9-CDB452D9EA83}"/>
              </a:ext>
            </a:extLst>
          </p:cNvPr>
          <p:cNvCxnSpPr/>
          <p:nvPr/>
        </p:nvCxnSpPr>
        <p:spPr>
          <a:xfrm flipH="1">
            <a:off x="669925" y="5225107"/>
            <a:ext cx="373407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4DBD90B-7B28-46FB-B2ED-69ED8B7483C5}"/>
              </a:ext>
            </a:extLst>
          </p:cNvPr>
          <p:cNvCxnSpPr/>
          <p:nvPr/>
        </p:nvCxnSpPr>
        <p:spPr>
          <a:xfrm>
            <a:off x="7581438" y="1600201"/>
            <a:ext cx="393905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îsḻíde">
            <a:extLst>
              <a:ext uri="{FF2B5EF4-FFF2-40B4-BE49-F238E27FC236}">
                <a16:creationId xmlns:a16="http://schemas.microsoft.com/office/drawing/2014/main" id="{AB2DA656-045D-4CCF-B938-1BD4BBBBB6D5}"/>
              </a:ext>
            </a:extLst>
          </p:cNvPr>
          <p:cNvSpPr txBox="1"/>
          <p:nvPr/>
        </p:nvSpPr>
        <p:spPr bwMode="auto">
          <a:xfrm>
            <a:off x="8436001" y="1146697"/>
            <a:ext cx="30828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0" name="ísľïḓè">
            <a:extLst>
              <a:ext uri="{FF2B5EF4-FFF2-40B4-BE49-F238E27FC236}">
                <a16:creationId xmlns:a16="http://schemas.microsoft.com/office/drawing/2014/main" id="{6251B452-A773-4201-BC1B-76F4532DF6F5}"/>
              </a:ext>
            </a:extLst>
          </p:cNvPr>
          <p:cNvSpPr/>
          <p:nvPr/>
        </p:nvSpPr>
        <p:spPr bwMode="auto">
          <a:xfrm>
            <a:off x="8436001" y="1588503"/>
            <a:ext cx="3082899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1" name="ïşlïḑe">
            <a:extLst>
              <a:ext uri="{FF2B5EF4-FFF2-40B4-BE49-F238E27FC236}">
                <a16:creationId xmlns:a16="http://schemas.microsoft.com/office/drawing/2014/main" id="{34F8B042-9DFC-4B6B-A6FD-95F869A6C0D0}"/>
              </a:ext>
            </a:extLst>
          </p:cNvPr>
          <p:cNvSpPr txBox="1"/>
          <p:nvPr/>
        </p:nvSpPr>
        <p:spPr bwMode="auto">
          <a:xfrm>
            <a:off x="673101" y="4783138"/>
            <a:ext cx="30828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2" name="îš1íḑè">
            <a:extLst>
              <a:ext uri="{FF2B5EF4-FFF2-40B4-BE49-F238E27FC236}">
                <a16:creationId xmlns:a16="http://schemas.microsoft.com/office/drawing/2014/main" id="{A6E0822A-82B1-450B-81E4-F09ABD79428B}"/>
              </a:ext>
            </a:extLst>
          </p:cNvPr>
          <p:cNvSpPr/>
          <p:nvPr/>
        </p:nvSpPr>
        <p:spPr bwMode="auto">
          <a:xfrm>
            <a:off x="673101" y="5224944"/>
            <a:ext cx="3082899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3" name="îSļïḍe">
            <a:extLst>
              <a:ext uri="{FF2B5EF4-FFF2-40B4-BE49-F238E27FC236}">
                <a16:creationId xmlns:a16="http://schemas.microsoft.com/office/drawing/2014/main" id="{67AF7ED6-E3BE-4A22-A368-9D59B253469F}"/>
              </a:ext>
            </a:extLst>
          </p:cNvPr>
          <p:cNvSpPr txBox="1"/>
          <p:nvPr/>
        </p:nvSpPr>
        <p:spPr bwMode="auto">
          <a:xfrm>
            <a:off x="673101" y="1712598"/>
            <a:ext cx="30828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4" name="îṡlîḍê">
            <a:extLst>
              <a:ext uri="{FF2B5EF4-FFF2-40B4-BE49-F238E27FC236}">
                <a16:creationId xmlns:a16="http://schemas.microsoft.com/office/drawing/2014/main" id="{499FF322-4241-484E-8E36-4E9E29F4BE2A}"/>
              </a:ext>
            </a:extLst>
          </p:cNvPr>
          <p:cNvSpPr/>
          <p:nvPr/>
        </p:nvSpPr>
        <p:spPr bwMode="auto">
          <a:xfrm>
            <a:off x="673101" y="2154404"/>
            <a:ext cx="3082899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5" name="îsľïďe">
            <a:extLst>
              <a:ext uri="{FF2B5EF4-FFF2-40B4-BE49-F238E27FC236}">
                <a16:creationId xmlns:a16="http://schemas.microsoft.com/office/drawing/2014/main" id="{03908A26-455E-4FD3-8AC4-C5F91D535747}"/>
              </a:ext>
            </a:extLst>
          </p:cNvPr>
          <p:cNvSpPr txBox="1"/>
          <p:nvPr/>
        </p:nvSpPr>
        <p:spPr bwMode="auto">
          <a:xfrm>
            <a:off x="8436001" y="4188400"/>
            <a:ext cx="308289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6" name="iṡḻïḑe">
            <a:extLst>
              <a:ext uri="{FF2B5EF4-FFF2-40B4-BE49-F238E27FC236}">
                <a16:creationId xmlns:a16="http://schemas.microsoft.com/office/drawing/2014/main" id="{498C1FD5-4957-43A5-938F-ADA059500788}"/>
              </a:ext>
            </a:extLst>
          </p:cNvPr>
          <p:cNvSpPr/>
          <p:nvPr/>
        </p:nvSpPr>
        <p:spPr bwMode="auto">
          <a:xfrm>
            <a:off x="8436001" y="4630206"/>
            <a:ext cx="3082899" cy="96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 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101905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0498D3A-B738-48EC-A39C-94C58B88932B}"/>
              </a:ext>
            </a:extLst>
          </p:cNvPr>
          <p:cNvGrpSpPr/>
          <p:nvPr/>
        </p:nvGrpSpPr>
        <p:grpSpPr>
          <a:xfrm>
            <a:off x="757282" y="1700808"/>
            <a:ext cx="10763205" cy="4083608"/>
            <a:chOff x="757282" y="1700808"/>
            <a:chExt cx="10763205" cy="4083608"/>
          </a:xfrm>
        </p:grpSpPr>
        <p:grpSp>
          <p:nvGrpSpPr>
            <p:cNvPr id="6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59C196-DA28-4241-ABB5-975367026FE9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57282" y="1700808"/>
              <a:ext cx="10763205" cy="4083608"/>
              <a:chOff x="1175743" y="1700808"/>
              <a:chExt cx="10344744" cy="4083608"/>
            </a:xfrm>
          </p:grpSpPr>
          <p:sp>
            <p:nvSpPr>
              <p:cNvPr id="7" name="iṡľïḑè">
                <a:extLst>
                  <a:ext uri="{FF2B5EF4-FFF2-40B4-BE49-F238E27FC236}">
                    <a16:creationId xmlns:a16="http://schemas.microsoft.com/office/drawing/2014/main" id="{48F70259-7598-4270-874A-6F50772D10F6}"/>
                  </a:ext>
                </a:extLst>
              </p:cNvPr>
              <p:cNvSpPr txBox="1"/>
              <p:nvPr/>
            </p:nvSpPr>
            <p:spPr bwMode="auto">
              <a:xfrm>
                <a:off x="3822192" y="1780800"/>
                <a:ext cx="7698295" cy="4003616"/>
              </a:xfrm>
              <a:prstGeom prst="rect">
                <a:avLst/>
              </a:prstGeom>
              <a:noFill/>
            </p:spPr>
            <p:txBody>
              <a:bodyPr wrap="square" tIns="0" anchor="t">
                <a:noAutofit/>
              </a:bodyPr>
              <a:lstStyle>
                <a:defPPr>
                  <a:defRPr lang="zh-CN"/>
                </a:defPPr>
                <a:lvl1pPr>
                  <a:defRPr sz="1600" b="1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742950" indent="-28575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rgbClr val="4D4D4D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0" dirty="0">
                    <a:latin typeface="+mn-lt"/>
                    <a:ea typeface="+mn-ea"/>
                    <a:sym typeface="+mn-lt"/>
                  </a:rPr>
                  <a:t>Subtitle Here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0" dirty="0">
                    <a:latin typeface="+mn-lt"/>
                    <a:ea typeface="+mn-ea"/>
                    <a:sym typeface="+mn-lt"/>
                  </a:rPr>
                  <a:t>…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0" dirty="0">
                    <a:latin typeface="+mn-lt"/>
                    <a:ea typeface="+mn-ea"/>
                    <a:sym typeface="+mn-lt"/>
                  </a:rPr>
                  <a:t>…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0" dirty="0">
                    <a:latin typeface="+mn-lt"/>
                    <a:ea typeface="+mn-ea"/>
                    <a:sym typeface="+mn-lt"/>
                  </a:rPr>
                  <a:t>…</a:t>
                </a: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DA1FB18E-FA01-4588-BEF9-FB96A98A84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888" y="1780800"/>
                <a:ext cx="0" cy="4003616"/>
              </a:xfrm>
              <a:prstGeom prst="line">
                <a:avLst/>
              </a:prstGeom>
              <a:solidFill>
                <a:srgbClr val="FFCC00"/>
              </a:solidFill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išľïḋé">
                <a:extLst>
                  <a:ext uri="{FF2B5EF4-FFF2-40B4-BE49-F238E27FC236}">
                    <a16:creationId xmlns:a16="http://schemas.microsoft.com/office/drawing/2014/main" id="{0DB1D0A1-2667-455C-9387-D7ABF0A00B8C}"/>
                  </a:ext>
                </a:extLst>
              </p:cNvPr>
              <p:cNvSpPr txBox="1"/>
              <p:nvPr/>
            </p:nvSpPr>
            <p:spPr>
              <a:xfrm>
                <a:off x="1175743" y="1700808"/>
                <a:ext cx="252110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tr-TR" sz="28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CONTENTS</a:t>
                </a:r>
              </a:p>
            </p:txBody>
          </p:sp>
        </p:grpSp>
        <p:sp>
          <p:nvSpPr>
            <p:cNvPr id="10" name="poetry_91022">
              <a:extLst>
                <a:ext uri="{FF2B5EF4-FFF2-40B4-BE49-F238E27FC236}">
                  <a16:creationId xmlns:a16="http://schemas.microsoft.com/office/drawing/2014/main" id="{ADAD6BE3-DC11-4582-9F68-50D831ADD0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9533" y="4867348"/>
              <a:ext cx="870506" cy="915667"/>
            </a:xfrm>
            <a:custGeom>
              <a:avLst/>
              <a:gdLst>
                <a:gd name="T0" fmla="*/ 3353 w 5127"/>
                <a:gd name="T1" fmla="*/ 1728 h 5401"/>
                <a:gd name="T2" fmla="*/ 2183 w 5127"/>
                <a:gd name="T3" fmla="*/ 1608 h 5401"/>
                <a:gd name="T4" fmla="*/ 3353 w 5127"/>
                <a:gd name="T5" fmla="*/ 1488 h 5401"/>
                <a:gd name="T6" fmla="*/ 3103 w 5127"/>
                <a:gd name="T7" fmla="*/ 2231 h 5401"/>
                <a:gd name="T8" fmla="*/ 3103 w 5127"/>
                <a:gd name="T9" fmla="*/ 1991 h 5401"/>
                <a:gd name="T10" fmla="*/ 2432 w 5127"/>
                <a:gd name="T11" fmla="*/ 2111 h 5401"/>
                <a:gd name="T12" fmla="*/ 3103 w 5127"/>
                <a:gd name="T13" fmla="*/ 2231 h 5401"/>
                <a:gd name="T14" fmla="*/ 3353 w 5127"/>
                <a:gd name="T15" fmla="*/ 2648 h 5401"/>
                <a:gd name="T16" fmla="*/ 2183 w 5127"/>
                <a:gd name="T17" fmla="*/ 2768 h 5401"/>
                <a:gd name="T18" fmla="*/ 3353 w 5127"/>
                <a:gd name="T19" fmla="*/ 2888 h 5401"/>
                <a:gd name="T20" fmla="*/ 2552 w 5127"/>
                <a:gd name="T21" fmla="*/ 3151 h 5401"/>
                <a:gd name="T22" fmla="*/ 2552 w 5127"/>
                <a:gd name="T23" fmla="*/ 3391 h 5401"/>
                <a:gd name="T24" fmla="*/ 3223 w 5127"/>
                <a:gd name="T25" fmla="*/ 3271 h 5401"/>
                <a:gd name="T26" fmla="*/ 2552 w 5127"/>
                <a:gd name="T27" fmla="*/ 3151 h 5401"/>
                <a:gd name="T28" fmla="*/ 4448 w 5127"/>
                <a:gd name="T29" fmla="*/ 1442 h 5401"/>
                <a:gd name="T30" fmla="*/ 4688 w 5127"/>
                <a:gd name="T31" fmla="*/ 1442 h 5401"/>
                <a:gd name="T32" fmla="*/ 3988 w 5127"/>
                <a:gd name="T33" fmla="*/ 0 h 5401"/>
                <a:gd name="T34" fmla="*/ 0 w 5127"/>
                <a:gd name="T35" fmla="*/ 604 h 5401"/>
                <a:gd name="T36" fmla="*/ 120 w 5127"/>
                <a:gd name="T37" fmla="*/ 1792 h 5401"/>
                <a:gd name="T38" fmla="*/ 686 w 5127"/>
                <a:gd name="T39" fmla="*/ 1672 h 5401"/>
                <a:gd name="T40" fmla="*/ 240 w 5127"/>
                <a:gd name="T41" fmla="*/ 1552 h 5401"/>
                <a:gd name="T42" fmla="*/ 604 w 5127"/>
                <a:gd name="T43" fmla="*/ 240 h 5401"/>
                <a:gd name="T44" fmla="*/ 968 w 5127"/>
                <a:gd name="T45" fmla="*/ 4179 h 5401"/>
                <a:gd name="T46" fmla="*/ 3904 w 5127"/>
                <a:gd name="T47" fmla="*/ 4879 h 5401"/>
                <a:gd name="T48" fmla="*/ 3904 w 5127"/>
                <a:gd name="T49" fmla="*/ 4639 h 5401"/>
                <a:gd name="T50" fmla="*/ 1208 w 5127"/>
                <a:gd name="T51" fmla="*/ 4179 h 5401"/>
                <a:gd name="T52" fmla="*/ 1086 w 5127"/>
                <a:gd name="T53" fmla="*/ 240 h 5401"/>
                <a:gd name="T54" fmla="*/ 4448 w 5127"/>
                <a:gd name="T55" fmla="*/ 700 h 5401"/>
                <a:gd name="T56" fmla="*/ 4568 w 5127"/>
                <a:gd name="T57" fmla="*/ 2000 h 5401"/>
                <a:gd name="T58" fmla="*/ 4568 w 5127"/>
                <a:gd name="T59" fmla="*/ 2240 h 5401"/>
                <a:gd name="T60" fmla="*/ 4887 w 5127"/>
                <a:gd name="T61" fmla="*/ 2340 h 5401"/>
                <a:gd name="T62" fmla="*/ 5007 w 5127"/>
                <a:gd name="T63" fmla="*/ 3838 h 5401"/>
                <a:gd name="T64" fmla="*/ 5127 w 5127"/>
                <a:gd name="T65" fmla="*/ 2340 h 5401"/>
                <a:gd name="T66" fmla="*/ 4568 w 5127"/>
                <a:gd name="T67" fmla="*/ 5139 h 5401"/>
                <a:gd name="T68" fmla="*/ 4448 w 5127"/>
                <a:gd name="T69" fmla="*/ 5281 h 5401"/>
                <a:gd name="T70" fmla="*/ 4688 w 5127"/>
                <a:gd name="T71" fmla="*/ 5281 h 5401"/>
                <a:gd name="T72" fmla="*/ 4568 w 5127"/>
                <a:gd name="T73" fmla="*/ 5139 h 5401"/>
                <a:gd name="T74" fmla="*/ 4448 w 5127"/>
                <a:gd name="T75" fmla="*/ 2559 h 5401"/>
                <a:gd name="T76" fmla="*/ 4568 w 5127"/>
                <a:gd name="T77" fmla="*/ 4974 h 5401"/>
                <a:gd name="T78" fmla="*/ 4688 w 5127"/>
                <a:gd name="T79" fmla="*/ 2559 h 5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7" h="5401">
                  <a:moveTo>
                    <a:pt x="3473" y="1608"/>
                  </a:moveTo>
                  <a:cubicBezTo>
                    <a:pt x="3473" y="1674"/>
                    <a:pt x="3419" y="1728"/>
                    <a:pt x="3353" y="1728"/>
                  </a:cubicBezTo>
                  <a:lnTo>
                    <a:pt x="2303" y="1728"/>
                  </a:lnTo>
                  <a:cubicBezTo>
                    <a:pt x="2236" y="1728"/>
                    <a:pt x="2183" y="1674"/>
                    <a:pt x="2183" y="1608"/>
                  </a:cubicBezTo>
                  <a:cubicBezTo>
                    <a:pt x="2183" y="1542"/>
                    <a:pt x="2236" y="1488"/>
                    <a:pt x="2303" y="1488"/>
                  </a:cubicBezTo>
                  <a:lnTo>
                    <a:pt x="3353" y="1488"/>
                  </a:lnTo>
                  <a:cubicBezTo>
                    <a:pt x="3419" y="1488"/>
                    <a:pt x="3473" y="1542"/>
                    <a:pt x="3473" y="1608"/>
                  </a:cubicBezTo>
                  <a:close/>
                  <a:moveTo>
                    <a:pt x="3103" y="2231"/>
                  </a:moveTo>
                  <a:cubicBezTo>
                    <a:pt x="3170" y="2231"/>
                    <a:pt x="3223" y="2178"/>
                    <a:pt x="3223" y="2111"/>
                  </a:cubicBezTo>
                  <a:cubicBezTo>
                    <a:pt x="3223" y="2045"/>
                    <a:pt x="3170" y="1991"/>
                    <a:pt x="3103" y="1991"/>
                  </a:cubicBezTo>
                  <a:lnTo>
                    <a:pt x="2552" y="1991"/>
                  </a:lnTo>
                  <a:cubicBezTo>
                    <a:pt x="2486" y="1991"/>
                    <a:pt x="2432" y="2045"/>
                    <a:pt x="2432" y="2111"/>
                  </a:cubicBezTo>
                  <a:cubicBezTo>
                    <a:pt x="2432" y="2178"/>
                    <a:pt x="2486" y="2231"/>
                    <a:pt x="2552" y="2231"/>
                  </a:cubicBezTo>
                  <a:lnTo>
                    <a:pt x="3103" y="2231"/>
                  </a:lnTo>
                  <a:close/>
                  <a:moveTo>
                    <a:pt x="3473" y="2768"/>
                  </a:moveTo>
                  <a:cubicBezTo>
                    <a:pt x="3473" y="2701"/>
                    <a:pt x="3419" y="2648"/>
                    <a:pt x="3353" y="2648"/>
                  </a:cubicBezTo>
                  <a:lnTo>
                    <a:pt x="2303" y="2648"/>
                  </a:lnTo>
                  <a:cubicBezTo>
                    <a:pt x="2236" y="2648"/>
                    <a:pt x="2183" y="2701"/>
                    <a:pt x="2183" y="2768"/>
                  </a:cubicBezTo>
                  <a:cubicBezTo>
                    <a:pt x="2183" y="2834"/>
                    <a:pt x="2236" y="2888"/>
                    <a:pt x="2303" y="2888"/>
                  </a:cubicBezTo>
                  <a:lnTo>
                    <a:pt x="3353" y="2888"/>
                  </a:lnTo>
                  <a:cubicBezTo>
                    <a:pt x="3419" y="2888"/>
                    <a:pt x="3473" y="2834"/>
                    <a:pt x="3473" y="2768"/>
                  </a:cubicBezTo>
                  <a:close/>
                  <a:moveTo>
                    <a:pt x="2552" y="3151"/>
                  </a:moveTo>
                  <a:cubicBezTo>
                    <a:pt x="2486" y="3151"/>
                    <a:pt x="2432" y="3205"/>
                    <a:pt x="2432" y="3271"/>
                  </a:cubicBezTo>
                  <a:cubicBezTo>
                    <a:pt x="2432" y="3338"/>
                    <a:pt x="2486" y="3391"/>
                    <a:pt x="2552" y="3391"/>
                  </a:cubicBezTo>
                  <a:lnTo>
                    <a:pt x="3103" y="3391"/>
                  </a:lnTo>
                  <a:cubicBezTo>
                    <a:pt x="3170" y="3391"/>
                    <a:pt x="3223" y="3338"/>
                    <a:pt x="3223" y="3271"/>
                  </a:cubicBezTo>
                  <a:cubicBezTo>
                    <a:pt x="3223" y="3205"/>
                    <a:pt x="3170" y="3151"/>
                    <a:pt x="3103" y="3151"/>
                  </a:cubicBezTo>
                  <a:lnTo>
                    <a:pt x="2552" y="3151"/>
                  </a:lnTo>
                  <a:close/>
                  <a:moveTo>
                    <a:pt x="4448" y="700"/>
                  </a:moveTo>
                  <a:lnTo>
                    <a:pt x="4448" y="1442"/>
                  </a:lnTo>
                  <a:cubicBezTo>
                    <a:pt x="4448" y="1509"/>
                    <a:pt x="4501" y="1562"/>
                    <a:pt x="4568" y="1562"/>
                  </a:cubicBezTo>
                  <a:cubicBezTo>
                    <a:pt x="4634" y="1562"/>
                    <a:pt x="4688" y="1509"/>
                    <a:pt x="4688" y="1442"/>
                  </a:cubicBezTo>
                  <a:lnTo>
                    <a:pt x="4688" y="700"/>
                  </a:lnTo>
                  <a:cubicBezTo>
                    <a:pt x="4688" y="314"/>
                    <a:pt x="4374" y="0"/>
                    <a:pt x="3988" y="0"/>
                  </a:cubicBezTo>
                  <a:lnTo>
                    <a:pt x="604" y="0"/>
                  </a:lnTo>
                  <a:cubicBezTo>
                    <a:pt x="271" y="0"/>
                    <a:pt x="0" y="271"/>
                    <a:pt x="0" y="604"/>
                  </a:cubicBezTo>
                  <a:lnTo>
                    <a:pt x="0" y="1672"/>
                  </a:lnTo>
                  <a:cubicBezTo>
                    <a:pt x="0" y="1738"/>
                    <a:pt x="53" y="1792"/>
                    <a:pt x="120" y="1792"/>
                  </a:cubicBezTo>
                  <a:lnTo>
                    <a:pt x="566" y="1792"/>
                  </a:lnTo>
                  <a:cubicBezTo>
                    <a:pt x="632" y="1792"/>
                    <a:pt x="686" y="1738"/>
                    <a:pt x="686" y="1672"/>
                  </a:cubicBezTo>
                  <a:cubicBezTo>
                    <a:pt x="686" y="1606"/>
                    <a:pt x="632" y="1552"/>
                    <a:pt x="566" y="1552"/>
                  </a:cubicBezTo>
                  <a:lnTo>
                    <a:pt x="240" y="1552"/>
                  </a:lnTo>
                  <a:lnTo>
                    <a:pt x="240" y="604"/>
                  </a:lnTo>
                  <a:cubicBezTo>
                    <a:pt x="240" y="403"/>
                    <a:pt x="403" y="240"/>
                    <a:pt x="604" y="240"/>
                  </a:cubicBezTo>
                  <a:cubicBezTo>
                    <a:pt x="805" y="240"/>
                    <a:pt x="968" y="403"/>
                    <a:pt x="968" y="604"/>
                  </a:cubicBezTo>
                  <a:lnTo>
                    <a:pt x="968" y="4179"/>
                  </a:lnTo>
                  <a:cubicBezTo>
                    <a:pt x="968" y="4565"/>
                    <a:pt x="1282" y="4879"/>
                    <a:pt x="1668" y="4879"/>
                  </a:cubicBezTo>
                  <a:lnTo>
                    <a:pt x="3904" y="4879"/>
                  </a:lnTo>
                  <a:cubicBezTo>
                    <a:pt x="3970" y="4879"/>
                    <a:pt x="4024" y="4825"/>
                    <a:pt x="4024" y="4759"/>
                  </a:cubicBezTo>
                  <a:cubicBezTo>
                    <a:pt x="4024" y="4693"/>
                    <a:pt x="3970" y="4639"/>
                    <a:pt x="3904" y="4639"/>
                  </a:cubicBezTo>
                  <a:lnTo>
                    <a:pt x="1668" y="4639"/>
                  </a:lnTo>
                  <a:cubicBezTo>
                    <a:pt x="1415" y="4639"/>
                    <a:pt x="1208" y="4433"/>
                    <a:pt x="1208" y="4179"/>
                  </a:cubicBezTo>
                  <a:lnTo>
                    <a:pt x="1208" y="604"/>
                  </a:lnTo>
                  <a:cubicBezTo>
                    <a:pt x="1208" y="468"/>
                    <a:pt x="1163" y="341"/>
                    <a:pt x="1086" y="240"/>
                  </a:cubicBezTo>
                  <a:lnTo>
                    <a:pt x="3988" y="240"/>
                  </a:lnTo>
                  <a:cubicBezTo>
                    <a:pt x="4241" y="240"/>
                    <a:pt x="4448" y="446"/>
                    <a:pt x="4448" y="700"/>
                  </a:cubicBezTo>
                  <a:close/>
                  <a:moveTo>
                    <a:pt x="4787" y="2000"/>
                  </a:moveTo>
                  <a:lnTo>
                    <a:pt x="4568" y="2000"/>
                  </a:lnTo>
                  <a:cubicBezTo>
                    <a:pt x="4501" y="2000"/>
                    <a:pt x="4448" y="2054"/>
                    <a:pt x="4448" y="2120"/>
                  </a:cubicBezTo>
                  <a:cubicBezTo>
                    <a:pt x="4448" y="2187"/>
                    <a:pt x="4501" y="2240"/>
                    <a:pt x="4568" y="2240"/>
                  </a:cubicBezTo>
                  <a:lnTo>
                    <a:pt x="4787" y="2240"/>
                  </a:lnTo>
                  <a:cubicBezTo>
                    <a:pt x="4842" y="2240"/>
                    <a:pt x="4887" y="2285"/>
                    <a:pt x="4887" y="2340"/>
                  </a:cubicBezTo>
                  <a:lnTo>
                    <a:pt x="4887" y="3718"/>
                  </a:lnTo>
                  <a:cubicBezTo>
                    <a:pt x="4887" y="3785"/>
                    <a:pt x="4941" y="3838"/>
                    <a:pt x="5007" y="3838"/>
                  </a:cubicBezTo>
                  <a:cubicBezTo>
                    <a:pt x="5073" y="3838"/>
                    <a:pt x="5127" y="3785"/>
                    <a:pt x="5127" y="3718"/>
                  </a:cubicBezTo>
                  <a:lnTo>
                    <a:pt x="5127" y="2340"/>
                  </a:lnTo>
                  <a:cubicBezTo>
                    <a:pt x="5127" y="2153"/>
                    <a:pt x="4975" y="2000"/>
                    <a:pt x="4787" y="2000"/>
                  </a:cubicBezTo>
                  <a:close/>
                  <a:moveTo>
                    <a:pt x="4568" y="5139"/>
                  </a:moveTo>
                  <a:cubicBezTo>
                    <a:pt x="4501" y="5139"/>
                    <a:pt x="4448" y="5193"/>
                    <a:pt x="4448" y="5259"/>
                  </a:cubicBezTo>
                  <a:lnTo>
                    <a:pt x="4448" y="5281"/>
                  </a:lnTo>
                  <a:cubicBezTo>
                    <a:pt x="4448" y="5347"/>
                    <a:pt x="4501" y="5401"/>
                    <a:pt x="4568" y="5401"/>
                  </a:cubicBezTo>
                  <a:cubicBezTo>
                    <a:pt x="4634" y="5401"/>
                    <a:pt x="4688" y="5347"/>
                    <a:pt x="4688" y="5281"/>
                  </a:cubicBezTo>
                  <a:lnTo>
                    <a:pt x="4688" y="5259"/>
                  </a:lnTo>
                  <a:cubicBezTo>
                    <a:pt x="4688" y="5193"/>
                    <a:pt x="4634" y="5139"/>
                    <a:pt x="4568" y="5139"/>
                  </a:cubicBezTo>
                  <a:close/>
                  <a:moveTo>
                    <a:pt x="4568" y="2439"/>
                  </a:moveTo>
                  <a:cubicBezTo>
                    <a:pt x="4501" y="2439"/>
                    <a:pt x="4448" y="2492"/>
                    <a:pt x="4448" y="2559"/>
                  </a:cubicBezTo>
                  <a:lnTo>
                    <a:pt x="4448" y="4854"/>
                  </a:lnTo>
                  <a:cubicBezTo>
                    <a:pt x="4448" y="4920"/>
                    <a:pt x="4501" y="4974"/>
                    <a:pt x="4568" y="4974"/>
                  </a:cubicBezTo>
                  <a:cubicBezTo>
                    <a:pt x="4634" y="4974"/>
                    <a:pt x="4688" y="4920"/>
                    <a:pt x="4688" y="4854"/>
                  </a:cubicBezTo>
                  <a:lnTo>
                    <a:pt x="4688" y="2559"/>
                  </a:lnTo>
                  <a:cubicBezTo>
                    <a:pt x="4688" y="2492"/>
                    <a:pt x="4634" y="2439"/>
                    <a:pt x="4568" y="24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03049-272D-4499-A3CF-8EE54536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3914D9-82D5-4673-8613-C25C6034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969422-02A8-49D7-A50B-BFC9FFB3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Shape 284">
            <a:extLst>
              <a:ext uri="{FF2B5EF4-FFF2-40B4-BE49-F238E27FC236}">
                <a16:creationId xmlns:a16="http://schemas.microsoft.com/office/drawing/2014/main" id="{511BF735-4B31-413C-A583-4127D105A351}"/>
              </a:ext>
            </a:extLst>
          </p:cNvPr>
          <p:cNvSpPr txBox="1">
            <a:spLocks/>
          </p:cNvSpPr>
          <p:nvPr/>
        </p:nvSpPr>
        <p:spPr>
          <a:xfrm>
            <a:off x="8140425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6" name="Shape 285">
            <a:extLst>
              <a:ext uri="{FF2B5EF4-FFF2-40B4-BE49-F238E27FC236}">
                <a16:creationId xmlns:a16="http://schemas.microsoft.com/office/drawing/2014/main" id="{7FCA1C82-FC70-401A-8AA7-AC0A26C97F67}"/>
              </a:ext>
            </a:extLst>
          </p:cNvPr>
          <p:cNvSpPr txBox="1">
            <a:spLocks/>
          </p:cNvSpPr>
          <p:nvPr/>
        </p:nvSpPr>
        <p:spPr>
          <a:xfrm>
            <a:off x="8140425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 lvl="0">
              <a:buSzPct val="25000"/>
            </a:pPr>
            <a:r>
              <a:rPr lang="de-DE" altLang="zh-CN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7" name="Shape 286">
            <a:extLst>
              <a:ext uri="{FF2B5EF4-FFF2-40B4-BE49-F238E27FC236}">
                <a16:creationId xmlns:a16="http://schemas.microsoft.com/office/drawing/2014/main" id="{BC65043D-D67E-4B06-A96D-119CED7D9FE1}"/>
              </a:ext>
            </a:extLst>
          </p:cNvPr>
          <p:cNvSpPr>
            <a:spLocks/>
          </p:cNvSpPr>
          <p:nvPr/>
        </p:nvSpPr>
        <p:spPr>
          <a:xfrm>
            <a:off x="8244077" y="3842938"/>
            <a:ext cx="258614" cy="3598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403" y="112293"/>
                </a:moveTo>
                <a:lnTo>
                  <a:pt x="75403" y="112293"/>
                </a:lnTo>
                <a:cubicBezTo>
                  <a:pt x="75403" y="114770"/>
                  <a:pt x="78044" y="117247"/>
                  <a:pt x="80684" y="117247"/>
                </a:cubicBezTo>
                <a:cubicBezTo>
                  <a:pt x="109144" y="119724"/>
                  <a:pt x="109144" y="119724"/>
                  <a:pt x="109144" y="119724"/>
                </a:cubicBezTo>
                <a:cubicBezTo>
                  <a:pt x="112078" y="119724"/>
                  <a:pt x="112078" y="117247"/>
                  <a:pt x="114718" y="114770"/>
                </a:cubicBezTo>
                <a:cubicBezTo>
                  <a:pt x="114718" y="92752"/>
                  <a:pt x="114718" y="92752"/>
                  <a:pt x="114718" y="92752"/>
                </a:cubicBezTo>
                <a:cubicBezTo>
                  <a:pt x="78044" y="90275"/>
                  <a:pt x="78044" y="90275"/>
                  <a:pt x="78044" y="90275"/>
                </a:cubicBezTo>
                <a:lnTo>
                  <a:pt x="75403" y="112293"/>
                </a:lnTo>
                <a:close/>
                <a:moveTo>
                  <a:pt x="5281" y="92752"/>
                </a:moveTo>
                <a:lnTo>
                  <a:pt x="5281" y="92752"/>
                </a:lnTo>
                <a:cubicBezTo>
                  <a:pt x="5281" y="114770"/>
                  <a:pt x="5281" y="114770"/>
                  <a:pt x="5281" y="114770"/>
                </a:cubicBezTo>
                <a:cubicBezTo>
                  <a:pt x="5281" y="117247"/>
                  <a:pt x="7921" y="119724"/>
                  <a:pt x="10268" y="119724"/>
                </a:cubicBezTo>
                <a:cubicBezTo>
                  <a:pt x="39022" y="117247"/>
                  <a:pt x="39022" y="117247"/>
                  <a:pt x="39022" y="117247"/>
                </a:cubicBezTo>
                <a:cubicBezTo>
                  <a:pt x="41662" y="117247"/>
                  <a:pt x="44303" y="114770"/>
                  <a:pt x="44303" y="112293"/>
                </a:cubicBezTo>
                <a:cubicBezTo>
                  <a:pt x="41662" y="90275"/>
                  <a:pt x="41662" y="90275"/>
                  <a:pt x="41662" y="90275"/>
                </a:cubicBezTo>
                <a:lnTo>
                  <a:pt x="5281" y="92752"/>
                </a:lnTo>
                <a:close/>
                <a:moveTo>
                  <a:pt x="0" y="56422"/>
                </a:moveTo>
                <a:lnTo>
                  <a:pt x="0" y="56422"/>
                </a:lnTo>
                <a:cubicBezTo>
                  <a:pt x="2640" y="80642"/>
                  <a:pt x="2640" y="80642"/>
                  <a:pt x="2640" y="80642"/>
                </a:cubicBezTo>
                <a:cubicBezTo>
                  <a:pt x="39022" y="75688"/>
                  <a:pt x="39022" y="75688"/>
                  <a:pt x="39022" y="75688"/>
                </a:cubicBezTo>
                <a:cubicBezTo>
                  <a:pt x="39022" y="53944"/>
                  <a:pt x="39022" y="53944"/>
                  <a:pt x="39022" y="53944"/>
                </a:cubicBezTo>
                <a:lnTo>
                  <a:pt x="39022" y="51467"/>
                </a:lnTo>
                <a:cubicBezTo>
                  <a:pt x="39022" y="41834"/>
                  <a:pt x="46943" y="31926"/>
                  <a:pt x="59853" y="31926"/>
                </a:cubicBezTo>
                <a:cubicBezTo>
                  <a:pt x="72762" y="31926"/>
                  <a:pt x="80684" y="41834"/>
                  <a:pt x="80684" y="51467"/>
                </a:cubicBezTo>
                <a:lnTo>
                  <a:pt x="80684" y="53944"/>
                </a:lnTo>
                <a:cubicBezTo>
                  <a:pt x="78044" y="75688"/>
                  <a:pt x="78044" y="75688"/>
                  <a:pt x="78044" y="75688"/>
                </a:cubicBezTo>
                <a:cubicBezTo>
                  <a:pt x="117066" y="80642"/>
                  <a:pt x="117066" y="80642"/>
                  <a:pt x="117066" y="80642"/>
                </a:cubicBezTo>
                <a:cubicBezTo>
                  <a:pt x="119706" y="56422"/>
                  <a:pt x="119706" y="56422"/>
                  <a:pt x="119706" y="56422"/>
                </a:cubicBezTo>
                <a:cubicBezTo>
                  <a:pt x="119706" y="53944"/>
                  <a:pt x="119706" y="53944"/>
                  <a:pt x="119706" y="51467"/>
                </a:cubicBezTo>
                <a:cubicBezTo>
                  <a:pt x="119706" y="22018"/>
                  <a:pt x="93594" y="0"/>
                  <a:pt x="59853" y="0"/>
                </a:cubicBezTo>
                <a:cubicBezTo>
                  <a:pt x="25819" y="0"/>
                  <a:pt x="0" y="22018"/>
                  <a:pt x="0" y="51467"/>
                </a:cubicBezTo>
                <a:cubicBezTo>
                  <a:pt x="0" y="53944"/>
                  <a:pt x="0" y="53944"/>
                  <a:pt x="0" y="564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8" name="Shape 287">
            <a:extLst>
              <a:ext uri="{FF2B5EF4-FFF2-40B4-BE49-F238E27FC236}">
                <a16:creationId xmlns:a16="http://schemas.microsoft.com/office/drawing/2014/main" id="{5DC0C54D-E534-4D66-8811-4A2EA240CFE0}"/>
              </a:ext>
            </a:extLst>
          </p:cNvPr>
          <p:cNvSpPr txBox="1">
            <a:spLocks/>
          </p:cNvSpPr>
          <p:nvPr/>
        </p:nvSpPr>
        <p:spPr>
          <a:xfrm>
            <a:off x="673100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9" name="Shape 288">
            <a:extLst>
              <a:ext uri="{FF2B5EF4-FFF2-40B4-BE49-F238E27FC236}">
                <a16:creationId xmlns:a16="http://schemas.microsoft.com/office/drawing/2014/main" id="{1054D92D-5910-42A5-8083-C90A9AE0E159}"/>
              </a:ext>
            </a:extLst>
          </p:cNvPr>
          <p:cNvSpPr txBox="1">
            <a:spLocks/>
          </p:cNvSpPr>
          <p:nvPr/>
        </p:nvSpPr>
        <p:spPr>
          <a:xfrm>
            <a:off x="673100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10" name="Shape 289">
            <a:extLst>
              <a:ext uri="{FF2B5EF4-FFF2-40B4-BE49-F238E27FC236}">
                <a16:creationId xmlns:a16="http://schemas.microsoft.com/office/drawing/2014/main" id="{DAFE9951-CDA6-4252-8E89-D4A31B3190FA}"/>
              </a:ext>
            </a:extLst>
          </p:cNvPr>
          <p:cNvSpPr>
            <a:spLocks/>
          </p:cNvSpPr>
          <p:nvPr/>
        </p:nvSpPr>
        <p:spPr>
          <a:xfrm>
            <a:off x="782082" y="3805839"/>
            <a:ext cx="287588" cy="2973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1" name="Shape 290">
            <a:extLst>
              <a:ext uri="{FF2B5EF4-FFF2-40B4-BE49-F238E27FC236}">
                <a16:creationId xmlns:a16="http://schemas.microsoft.com/office/drawing/2014/main" id="{23B2BE9D-8A7F-46D6-BBE3-32DA7143EED6}"/>
              </a:ext>
            </a:extLst>
          </p:cNvPr>
          <p:cNvSpPr txBox="1">
            <a:spLocks/>
          </p:cNvSpPr>
          <p:nvPr/>
        </p:nvSpPr>
        <p:spPr>
          <a:xfrm>
            <a:off x="4419433" y="4755235"/>
            <a:ext cx="3160309" cy="108353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12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Copy paste fonts. Choose the only option to retain text.</a:t>
            </a:r>
          </a:p>
          <a:p>
            <a:pPr>
              <a:lnSpc>
                <a:spcPct val="150000"/>
              </a:lnSpc>
            </a:pPr>
            <a:r>
              <a:rPr lang="en-US" altLang="zh-CN" b="0" dirty="0">
                <a:solidFill>
                  <a:schemeClr val="tx1"/>
                </a:solidFill>
                <a:latin typeface="+mn-lt"/>
              </a:rPr>
              <a:t>……</a:t>
            </a:r>
          </a:p>
        </p:txBody>
      </p:sp>
      <p:sp>
        <p:nvSpPr>
          <p:cNvPr id="12" name="Shape 291">
            <a:extLst>
              <a:ext uri="{FF2B5EF4-FFF2-40B4-BE49-F238E27FC236}">
                <a16:creationId xmlns:a16="http://schemas.microsoft.com/office/drawing/2014/main" id="{032675F2-98F2-45E2-91D3-C67446E3A400}"/>
              </a:ext>
            </a:extLst>
          </p:cNvPr>
          <p:cNvSpPr txBox="1">
            <a:spLocks/>
          </p:cNvSpPr>
          <p:nvPr/>
        </p:nvSpPr>
        <p:spPr>
          <a:xfrm>
            <a:off x="4419433" y="4428051"/>
            <a:ext cx="3160309" cy="3117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 lvl="0">
              <a:buSzPct val="25000"/>
            </a:pPr>
            <a:r>
              <a:rPr lang="de-DE" altLang="zh-CN" sz="1600" b="1" dirty="0">
                <a:ea typeface="Calibri"/>
                <a:cs typeface="Calibri"/>
                <a:sym typeface="Calibri"/>
              </a:rPr>
              <a:t>Text here</a:t>
            </a:r>
          </a:p>
        </p:txBody>
      </p:sp>
      <p:sp>
        <p:nvSpPr>
          <p:cNvPr id="13" name="Shape 292">
            <a:extLst>
              <a:ext uri="{FF2B5EF4-FFF2-40B4-BE49-F238E27FC236}">
                <a16:creationId xmlns:a16="http://schemas.microsoft.com/office/drawing/2014/main" id="{324C359A-91D7-43C4-B59F-231CB3C7E1B4}"/>
              </a:ext>
            </a:extLst>
          </p:cNvPr>
          <p:cNvSpPr>
            <a:spLocks/>
          </p:cNvSpPr>
          <p:nvPr/>
        </p:nvSpPr>
        <p:spPr>
          <a:xfrm>
            <a:off x="4506934" y="3816357"/>
            <a:ext cx="292053" cy="3075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5324" y="2895"/>
                </a:moveTo>
                <a:lnTo>
                  <a:pt x="115324" y="2895"/>
                </a:lnTo>
                <a:cubicBezTo>
                  <a:pt x="112727" y="2895"/>
                  <a:pt x="4675" y="51474"/>
                  <a:pt x="2337" y="51474"/>
                </a:cubicBezTo>
                <a:cubicBezTo>
                  <a:pt x="0" y="51474"/>
                  <a:pt x="0" y="54369"/>
                  <a:pt x="2337" y="54369"/>
                </a:cubicBezTo>
                <a:cubicBezTo>
                  <a:pt x="4675" y="56943"/>
                  <a:pt x="25454" y="68525"/>
                  <a:pt x="25454" y="68525"/>
                </a:cubicBezTo>
                <a:lnTo>
                  <a:pt x="25454" y="68525"/>
                </a:lnTo>
                <a:cubicBezTo>
                  <a:pt x="41558" y="73994"/>
                  <a:pt x="41558" y="73994"/>
                  <a:pt x="41558" y="73994"/>
                </a:cubicBezTo>
                <a:cubicBezTo>
                  <a:pt x="41558" y="73994"/>
                  <a:pt x="110389" y="11260"/>
                  <a:pt x="112727" y="11260"/>
                </a:cubicBezTo>
                <a:cubicBezTo>
                  <a:pt x="112727" y="8364"/>
                  <a:pt x="112727" y="11260"/>
                  <a:pt x="112727" y="11260"/>
                </a:cubicBezTo>
                <a:lnTo>
                  <a:pt x="62337" y="79785"/>
                </a:lnTo>
                <a:lnTo>
                  <a:pt x="62337" y="79785"/>
                </a:lnTo>
                <a:cubicBezTo>
                  <a:pt x="59999" y="82680"/>
                  <a:pt x="59999" y="82680"/>
                  <a:pt x="59999" y="82680"/>
                </a:cubicBezTo>
                <a:cubicBezTo>
                  <a:pt x="62337" y="85576"/>
                  <a:pt x="62337" y="85576"/>
                  <a:pt x="62337" y="85576"/>
                </a:cubicBezTo>
                <a:lnTo>
                  <a:pt x="62337" y="85576"/>
                </a:lnTo>
                <a:cubicBezTo>
                  <a:pt x="62337" y="85576"/>
                  <a:pt x="94285" y="105522"/>
                  <a:pt x="94285" y="108418"/>
                </a:cubicBezTo>
                <a:cubicBezTo>
                  <a:pt x="96623" y="108418"/>
                  <a:pt x="98961" y="108418"/>
                  <a:pt x="101298" y="105522"/>
                </a:cubicBezTo>
                <a:cubicBezTo>
                  <a:pt x="101298" y="102627"/>
                  <a:pt x="119740" y="8364"/>
                  <a:pt x="119740" y="5790"/>
                </a:cubicBezTo>
                <a:cubicBezTo>
                  <a:pt x="119740" y="2895"/>
                  <a:pt x="117662" y="0"/>
                  <a:pt x="115324" y="2895"/>
                </a:cubicBezTo>
                <a:close/>
                <a:moveTo>
                  <a:pt x="41558" y="116782"/>
                </a:moveTo>
                <a:lnTo>
                  <a:pt x="41558" y="116782"/>
                </a:lnTo>
                <a:cubicBezTo>
                  <a:pt x="41558" y="119678"/>
                  <a:pt x="41558" y="119678"/>
                  <a:pt x="43896" y="119678"/>
                </a:cubicBezTo>
                <a:cubicBezTo>
                  <a:pt x="43896" y="116782"/>
                  <a:pt x="62337" y="99731"/>
                  <a:pt x="62337" y="99731"/>
                </a:cubicBezTo>
                <a:cubicBezTo>
                  <a:pt x="41558" y="85576"/>
                  <a:pt x="41558" y="85576"/>
                  <a:pt x="41558" y="85576"/>
                </a:cubicBezTo>
                <a:lnTo>
                  <a:pt x="41558" y="1167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8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Shape 300">
            <a:extLst>
              <a:ext uri="{FF2B5EF4-FFF2-40B4-BE49-F238E27FC236}">
                <a16:creationId xmlns:a16="http://schemas.microsoft.com/office/drawing/2014/main" id="{879320BC-A401-444C-AF52-4D258451E371}"/>
              </a:ext>
            </a:extLst>
          </p:cNvPr>
          <p:cNvSpPr txBox="1">
            <a:spLocks/>
          </p:cNvSpPr>
          <p:nvPr/>
        </p:nvSpPr>
        <p:spPr>
          <a:xfrm>
            <a:off x="2722025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de-DE" sz="7500" dirty="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  <a:sym typeface="Questrial"/>
              </a:rPr>
              <a:t>01</a:t>
            </a:r>
          </a:p>
        </p:txBody>
      </p:sp>
      <p:sp>
        <p:nvSpPr>
          <p:cNvPr id="15" name="Shape 301">
            <a:extLst>
              <a:ext uri="{FF2B5EF4-FFF2-40B4-BE49-F238E27FC236}">
                <a16:creationId xmlns:a16="http://schemas.microsoft.com/office/drawing/2014/main" id="{857631EA-C090-4648-A300-5BDE817CDA8F}"/>
              </a:ext>
            </a:extLst>
          </p:cNvPr>
          <p:cNvSpPr txBox="1">
            <a:spLocks/>
          </p:cNvSpPr>
          <p:nvPr/>
        </p:nvSpPr>
        <p:spPr>
          <a:xfrm>
            <a:off x="6337893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</a:defRPr>
            </a:lvl1pPr>
          </a:lstStyle>
          <a:p>
            <a:r>
              <a:rPr lang="de-DE" dirty="0">
                <a:sym typeface="Questrial"/>
              </a:rPr>
              <a:t>02</a:t>
            </a:r>
          </a:p>
        </p:txBody>
      </p:sp>
      <p:sp>
        <p:nvSpPr>
          <p:cNvPr id="16" name="Shape 302">
            <a:extLst>
              <a:ext uri="{FF2B5EF4-FFF2-40B4-BE49-F238E27FC236}">
                <a16:creationId xmlns:a16="http://schemas.microsoft.com/office/drawing/2014/main" id="{D1789900-C62C-4C59-A8D2-28F3424101C5}"/>
              </a:ext>
            </a:extLst>
          </p:cNvPr>
          <p:cNvSpPr txBox="1">
            <a:spLocks/>
          </p:cNvSpPr>
          <p:nvPr/>
        </p:nvSpPr>
        <p:spPr>
          <a:xfrm>
            <a:off x="10082242" y="3413008"/>
            <a:ext cx="1436658" cy="162107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>
            <a:defPPr>
              <a:defRPr lang="zh-CN"/>
            </a:defPPr>
            <a:lvl1pPr>
              <a:buSzPct val="25000"/>
              <a:defRPr sz="7500">
                <a:solidFill>
                  <a:schemeClr val="bg1">
                    <a:lumMod val="95000"/>
                  </a:schemeClr>
                </a:solidFill>
                <a:ea typeface="Questrial"/>
                <a:cs typeface="Questrial"/>
              </a:defRPr>
            </a:lvl1pPr>
          </a:lstStyle>
          <a:p>
            <a:r>
              <a:rPr lang="de-DE">
                <a:sym typeface="Questrial"/>
              </a:rPr>
              <a:t>03</a:t>
            </a:r>
          </a:p>
        </p:txBody>
      </p:sp>
      <p:cxnSp>
        <p:nvCxnSpPr>
          <p:cNvPr id="17" name="Shape 303">
            <a:extLst>
              <a:ext uri="{FF2B5EF4-FFF2-40B4-BE49-F238E27FC236}">
                <a16:creationId xmlns:a16="http://schemas.microsoft.com/office/drawing/2014/main" id="{BD05C788-91FD-4CEA-9A77-A356F8F572D1}"/>
              </a:ext>
            </a:extLst>
          </p:cNvPr>
          <p:cNvCxnSpPr>
            <a:cxnSpLocks/>
          </p:cNvCxnSpPr>
          <p:nvPr/>
        </p:nvCxnSpPr>
        <p:spPr>
          <a:xfrm>
            <a:off x="4097457" y="3438597"/>
            <a:ext cx="0" cy="2708203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hape 304">
            <a:extLst>
              <a:ext uri="{FF2B5EF4-FFF2-40B4-BE49-F238E27FC236}">
                <a16:creationId xmlns:a16="http://schemas.microsoft.com/office/drawing/2014/main" id="{242683AC-D9AA-48B8-82DF-CE28F96578D6}"/>
              </a:ext>
            </a:extLst>
          </p:cNvPr>
          <p:cNvCxnSpPr>
            <a:cxnSpLocks/>
          </p:cNvCxnSpPr>
          <p:nvPr/>
        </p:nvCxnSpPr>
        <p:spPr>
          <a:xfrm>
            <a:off x="7840993" y="3438597"/>
            <a:ext cx="0" cy="2708203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305">
            <a:extLst>
              <a:ext uri="{FF2B5EF4-FFF2-40B4-BE49-F238E27FC236}">
                <a16:creationId xmlns:a16="http://schemas.microsoft.com/office/drawing/2014/main" id="{4457F7C0-96E3-4BFB-91D6-8863EC8AF423}"/>
              </a:ext>
            </a:extLst>
          </p:cNvPr>
          <p:cNvSpPr txBox="1">
            <a:spLocks/>
          </p:cNvSpPr>
          <p:nvPr/>
        </p:nvSpPr>
        <p:spPr>
          <a:xfrm>
            <a:off x="1897439" y="1130299"/>
            <a:ext cx="8397123" cy="581926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pPr algn="ctr">
              <a:buSzPct val="25000"/>
            </a:pPr>
            <a:r>
              <a:rPr lang="en-US" sz="2800" dirty="0">
                <a:ea typeface="Calibri"/>
                <a:cs typeface="Calibri"/>
                <a:sym typeface="Calibri"/>
              </a:rPr>
              <a:t>Unified fonts make reading more fluent.</a:t>
            </a:r>
          </a:p>
        </p:txBody>
      </p:sp>
      <p:sp>
        <p:nvSpPr>
          <p:cNvPr id="20" name="Shape 306">
            <a:extLst>
              <a:ext uri="{FF2B5EF4-FFF2-40B4-BE49-F238E27FC236}">
                <a16:creationId xmlns:a16="http://schemas.microsoft.com/office/drawing/2014/main" id="{BF0A8070-2AA0-4DF8-9D38-CBDA75E87BFA}"/>
              </a:ext>
            </a:extLst>
          </p:cNvPr>
          <p:cNvSpPr txBox="1">
            <a:spLocks/>
          </p:cNvSpPr>
          <p:nvPr/>
        </p:nvSpPr>
        <p:spPr>
          <a:xfrm>
            <a:off x="1897440" y="1894706"/>
            <a:ext cx="8397120" cy="594483"/>
          </a:xfrm>
          <a:prstGeom prst="rect">
            <a:avLst/>
          </a:prstGeom>
          <a:noFill/>
          <a:ln>
            <a:noFill/>
          </a:ln>
        </p:spPr>
        <p:txBody>
          <a:bodyPr lIns="45713" tIns="22850" rIns="45713" bIns="22850" anchor="t" anchorCtr="0">
            <a:no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Theme color makes PPT more convenient to change.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297218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7B76B-3D0B-4F07-B5DF-ACBDF542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07BCDF-5F0C-4210-8697-03A63BC8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34BB47-1756-4C17-9806-2704E8CA8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íŝḷíḓe">
            <a:extLst>
              <a:ext uri="{FF2B5EF4-FFF2-40B4-BE49-F238E27FC236}">
                <a16:creationId xmlns:a16="http://schemas.microsoft.com/office/drawing/2014/main" id="{91D4F986-98E0-4364-8CC3-1710958867FD}"/>
              </a:ext>
            </a:extLst>
          </p:cNvPr>
          <p:cNvSpPr/>
          <p:nvPr/>
        </p:nvSpPr>
        <p:spPr>
          <a:xfrm>
            <a:off x="660401" y="3171724"/>
            <a:ext cx="2915600" cy="8625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r>
              <a:rPr lang="de-DE" altLang="zh-CN" b="1" dirty="0">
                <a:solidFill>
                  <a:schemeClr val="tx1"/>
                </a:solidFill>
                <a:sym typeface="Calibri"/>
              </a:rPr>
              <a:t>Text here</a:t>
            </a:r>
          </a:p>
        </p:txBody>
      </p:sp>
      <p:sp>
        <p:nvSpPr>
          <p:cNvPr id="6" name="ïṣḻíḋè">
            <a:extLst>
              <a:ext uri="{FF2B5EF4-FFF2-40B4-BE49-F238E27FC236}">
                <a16:creationId xmlns:a16="http://schemas.microsoft.com/office/drawing/2014/main" id="{4025443B-8A7C-4403-B926-11A15C15C44E}"/>
              </a:ext>
            </a:extLst>
          </p:cNvPr>
          <p:cNvSpPr/>
          <p:nvPr/>
        </p:nvSpPr>
        <p:spPr>
          <a:xfrm>
            <a:off x="2844651" y="2191021"/>
            <a:ext cx="2823943" cy="2823943"/>
          </a:xfrm>
          <a:prstGeom prst="ellipse">
            <a:avLst/>
          </a:prstGeom>
          <a:blipFill>
            <a:blip r:embed="rId3"/>
            <a:srcRect/>
            <a:stretch>
              <a:fillRect l="-25000" r="-2500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endParaRPr/>
          </a:p>
        </p:txBody>
      </p:sp>
      <p:grpSp>
        <p:nvGrpSpPr>
          <p:cNvPr id="7" name="iśļíde">
            <a:extLst>
              <a:ext uri="{FF2B5EF4-FFF2-40B4-BE49-F238E27FC236}">
                <a16:creationId xmlns:a16="http://schemas.microsoft.com/office/drawing/2014/main" id="{78807BBA-9671-4C7E-9128-7D9F5CF3E8F4}"/>
              </a:ext>
            </a:extLst>
          </p:cNvPr>
          <p:cNvGrpSpPr/>
          <p:nvPr/>
        </p:nvGrpSpPr>
        <p:grpSpPr>
          <a:xfrm>
            <a:off x="7419902" y="1775716"/>
            <a:ext cx="865884" cy="865884"/>
            <a:chOff x="1363763" y="1653267"/>
            <a:chExt cx="489858" cy="489858"/>
          </a:xfrm>
        </p:grpSpPr>
        <p:sp>
          <p:nvSpPr>
            <p:cNvPr id="8" name="îŝľïḓe">
              <a:extLst>
                <a:ext uri="{FF2B5EF4-FFF2-40B4-BE49-F238E27FC236}">
                  <a16:creationId xmlns:a16="http://schemas.microsoft.com/office/drawing/2014/main" id="{244A64E0-CBAC-4CB7-BC02-D9336CDA4398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9" name="iSļiḋè">
              <a:extLst>
                <a:ext uri="{FF2B5EF4-FFF2-40B4-BE49-F238E27FC236}">
                  <a16:creationId xmlns:a16="http://schemas.microsoft.com/office/drawing/2014/main" id="{AC96210E-542A-4C74-B977-C4E9180D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grpSp>
        <p:nvGrpSpPr>
          <p:cNvPr id="10" name="iśļíde">
            <a:extLst>
              <a:ext uri="{FF2B5EF4-FFF2-40B4-BE49-F238E27FC236}">
                <a16:creationId xmlns:a16="http://schemas.microsoft.com/office/drawing/2014/main" id="{478A0166-F7B0-478D-8DFC-7A195A6B98C2}"/>
              </a:ext>
            </a:extLst>
          </p:cNvPr>
          <p:cNvGrpSpPr/>
          <p:nvPr/>
        </p:nvGrpSpPr>
        <p:grpSpPr>
          <a:xfrm>
            <a:off x="7419902" y="3168376"/>
            <a:ext cx="865884" cy="865884"/>
            <a:chOff x="1363763" y="1653267"/>
            <a:chExt cx="489858" cy="489858"/>
          </a:xfrm>
        </p:grpSpPr>
        <p:sp>
          <p:nvSpPr>
            <p:cNvPr id="11" name="îŝľïḓe">
              <a:extLst>
                <a:ext uri="{FF2B5EF4-FFF2-40B4-BE49-F238E27FC236}">
                  <a16:creationId xmlns:a16="http://schemas.microsoft.com/office/drawing/2014/main" id="{AF2C3C4F-4C16-4D45-89A9-89512C1B6218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/>
              <a:endParaRPr dirty="0"/>
            </a:p>
          </p:txBody>
        </p:sp>
        <p:sp>
          <p:nvSpPr>
            <p:cNvPr id="12" name="iSļiḋè">
              <a:extLst>
                <a:ext uri="{FF2B5EF4-FFF2-40B4-BE49-F238E27FC236}">
                  <a16:creationId xmlns:a16="http://schemas.microsoft.com/office/drawing/2014/main" id="{9AA1322D-B76A-4F1C-AD5F-AE640EAE3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grpSp>
        <p:nvGrpSpPr>
          <p:cNvPr id="13" name="iśļíde">
            <a:extLst>
              <a:ext uri="{FF2B5EF4-FFF2-40B4-BE49-F238E27FC236}">
                <a16:creationId xmlns:a16="http://schemas.microsoft.com/office/drawing/2014/main" id="{5A0E09AF-249F-44BC-BD0F-24C76D8AFEEF}"/>
              </a:ext>
            </a:extLst>
          </p:cNvPr>
          <p:cNvGrpSpPr/>
          <p:nvPr/>
        </p:nvGrpSpPr>
        <p:grpSpPr>
          <a:xfrm>
            <a:off x="7419902" y="4561036"/>
            <a:ext cx="865884" cy="865884"/>
            <a:chOff x="1363763" y="1653267"/>
            <a:chExt cx="489858" cy="489858"/>
          </a:xfrm>
        </p:grpSpPr>
        <p:sp>
          <p:nvSpPr>
            <p:cNvPr id="14" name="îŝľïḓe">
              <a:extLst>
                <a:ext uri="{FF2B5EF4-FFF2-40B4-BE49-F238E27FC236}">
                  <a16:creationId xmlns:a16="http://schemas.microsoft.com/office/drawing/2014/main" id="{2D908620-5D15-49E6-BB72-15748B1CC136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15" name="iSļiḋè">
              <a:extLst>
                <a:ext uri="{FF2B5EF4-FFF2-40B4-BE49-F238E27FC236}">
                  <a16:creationId xmlns:a16="http://schemas.microsoft.com/office/drawing/2014/main" id="{0039D40E-9E1E-4DBB-9ED5-7DE9010FF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sp>
        <p:nvSpPr>
          <p:cNvPr id="24" name="Shape 1448">
            <a:extLst>
              <a:ext uri="{FF2B5EF4-FFF2-40B4-BE49-F238E27FC236}">
                <a16:creationId xmlns:a16="http://schemas.microsoft.com/office/drawing/2014/main" id="{D220DA06-F3D9-4605-878F-0908B7117CD9}"/>
              </a:ext>
            </a:extLst>
          </p:cNvPr>
          <p:cNvSpPr txBox="1"/>
          <p:nvPr/>
        </p:nvSpPr>
        <p:spPr>
          <a:xfrm>
            <a:off x="8507726" y="1781570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5" name="Shape 1450">
            <a:extLst>
              <a:ext uri="{FF2B5EF4-FFF2-40B4-BE49-F238E27FC236}">
                <a16:creationId xmlns:a16="http://schemas.microsoft.com/office/drawing/2014/main" id="{0AB7E94A-1701-4597-89DF-DBAB66DAA891}"/>
              </a:ext>
            </a:extLst>
          </p:cNvPr>
          <p:cNvSpPr txBox="1"/>
          <p:nvPr/>
        </p:nvSpPr>
        <p:spPr>
          <a:xfrm>
            <a:off x="8507726" y="2174082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2" name="Shape 1448">
            <a:extLst>
              <a:ext uri="{FF2B5EF4-FFF2-40B4-BE49-F238E27FC236}">
                <a16:creationId xmlns:a16="http://schemas.microsoft.com/office/drawing/2014/main" id="{409BA2E7-286C-47B3-84F9-83BDAB1942AC}"/>
              </a:ext>
            </a:extLst>
          </p:cNvPr>
          <p:cNvSpPr txBox="1"/>
          <p:nvPr/>
        </p:nvSpPr>
        <p:spPr>
          <a:xfrm>
            <a:off x="8507726" y="3174230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3" name="Shape 1450">
            <a:extLst>
              <a:ext uri="{FF2B5EF4-FFF2-40B4-BE49-F238E27FC236}">
                <a16:creationId xmlns:a16="http://schemas.microsoft.com/office/drawing/2014/main" id="{29D5CBCF-0E7C-4968-AB18-DD7EF2B26751}"/>
              </a:ext>
            </a:extLst>
          </p:cNvPr>
          <p:cNvSpPr txBox="1"/>
          <p:nvPr/>
        </p:nvSpPr>
        <p:spPr>
          <a:xfrm>
            <a:off x="8507726" y="3566742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0" name="Shape 1448">
            <a:extLst>
              <a:ext uri="{FF2B5EF4-FFF2-40B4-BE49-F238E27FC236}">
                <a16:creationId xmlns:a16="http://schemas.microsoft.com/office/drawing/2014/main" id="{056E8A44-1E4E-4C43-953B-D13BDAC49885}"/>
              </a:ext>
            </a:extLst>
          </p:cNvPr>
          <p:cNvSpPr txBox="1"/>
          <p:nvPr/>
        </p:nvSpPr>
        <p:spPr>
          <a:xfrm>
            <a:off x="8507726" y="4566890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1" name="Shape 1450">
            <a:extLst>
              <a:ext uri="{FF2B5EF4-FFF2-40B4-BE49-F238E27FC236}">
                <a16:creationId xmlns:a16="http://schemas.microsoft.com/office/drawing/2014/main" id="{4CA025DF-004D-476C-9996-B60E56E3B1F6}"/>
              </a:ext>
            </a:extLst>
          </p:cNvPr>
          <p:cNvSpPr txBox="1"/>
          <p:nvPr/>
        </p:nvSpPr>
        <p:spPr>
          <a:xfrm>
            <a:off x="8507726" y="4959402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grpSp>
        <p:nvGrpSpPr>
          <p:cNvPr id="26" name="iśļíde">
            <a:extLst>
              <a:ext uri="{FF2B5EF4-FFF2-40B4-BE49-F238E27FC236}">
                <a16:creationId xmlns:a16="http://schemas.microsoft.com/office/drawing/2014/main" id="{968CC2D2-8CCB-446A-9D42-78EB78CB0279}"/>
              </a:ext>
            </a:extLst>
          </p:cNvPr>
          <p:cNvGrpSpPr/>
          <p:nvPr/>
        </p:nvGrpSpPr>
        <p:grpSpPr>
          <a:xfrm>
            <a:off x="5229322" y="3168376"/>
            <a:ext cx="865884" cy="865884"/>
            <a:chOff x="1363763" y="1653267"/>
            <a:chExt cx="489858" cy="489858"/>
          </a:xfrm>
        </p:grpSpPr>
        <p:sp>
          <p:nvSpPr>
            <p:cNvPr id="27" name="îŝľïḓe">
              <a:extLst>
                <a:ext uri="{FF2B5EF4-FFF2-40B4-BE49-F238E27FC236}">
                  <a16:creationId xmlns:a16="http://schemas.microsoft.com/office/drawing/2014/main" id="{902F6F33-BCC3-463F-8B6A-12F0E627BC32}"/>
                </a:ext>
              </a:extLst>
            </p:cNvPr>
            <p:cNvSpPr/>
            <p:nvPr/>
          </p:nvSpPr>
          <p:spPr>
            <a:xfrm>
              <a:off x="1363763" y="1653267"/>
              <a:ext cx="489858" cy="4898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28" name="iSļiḋè">
              <a:extLst>
                <a:ext uri="{FF2B5EF4-FFF2-40B4-BE49-F238E27FC236}">
                  <a16:creationId xmlns:a16="http://schemas.microsoft.com/office/drawing/2014/main" id="{5966457F-2724-4127-8EBD-EF178641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8705" y="1804342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B2054020-136D-4FE8-B97E-1E9DA67598A4}"/>
              </a:ext>
            </a:extLst>
          </p:cNvPr>
          <p:cNvCxnSpPr>
            <a:cxnSpLocks/>
            <a:stCxn id="27" idx="6"/>
            <a:endCxn id="8" idx="2"/>
          </p:cNvCxnSpPr>
          <p:nvPr/>
        </p:nvCxnSpPr>
        <p:spPr>
          <a:xfrm flipV="1">
            <a:off x="6095206" y="2208658"/>
            <a:ext cx="1324696" cy="139266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8012D8B5-3204-478B-810B-169AD694EDC5}"/>
              </a:ext>
            </a:extLst>
          </p:cNvPr>
          <p:cNvCxnSpPr>
            <a:cxnSpLocks/>
            <a:stCxn id="27" idx="6"/>
            <a:endCxn id="14" idx="2"/>
          </p:cNvCxnSpPr>
          <p:nvPr/>
        </p:nvCxnSpPr>
        <p:spPr>
          <a:xfrm>
            <a:off x="6095206" y="3601318"/>
            <a:ext cx="1324696" cy="1392660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6CB724A0-026D-49CE-9725-22632937DB9C}"/>
              </a:ext>
            </a:extLst>
          </p:cNvPr>
          <p:cNvCxnSpPr>
            <a:cxnSpLocks/>
            <a:stCxn id="27" idx="6"/>
            <a:endCxn id="11" idx="2"/>
          </p:cNvCxnSpPr>
          <p:nvPr/>
        </p:nvCxnSpPr>
        <p:spPr>
          <a:xfrm>
            <a:off x="6095206" y="3601318"/>
            <a:ext cx="132469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01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F6B49-08A7-48DE-ABD1-DAE09FF3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3.5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68DFC0-8B44-4E96-91CD-1B77B685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2E3B1B-7DC5-43E5-A09B-563E56BA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5" name="íşľiḋé">
            <a:extLst>
              <a:ext uri="{FF2B5EF4-FFF2-40B4-BE49-F238E27FC236}">
                <a16:creationId xmlns:a16="http://schemas.microsoft.com/office/drawing/2014/main" id="{3DA85F9F-5B7D-4C1C-9870-2EF474F78A31}"/>
              </a:ext>
            </a:extLst>
          </p:cNvPr>
          <p:cNvGrpSpPr/>
          <p:nvPr/>
        </p:nvGrpSpPr>
        <p:grpSpPr>
          <a:xfrm>
            <a:off x="4026213" y="1536700"/>
            <a:ext cx="4139574" cy="3784600"/>
            <a:chOff x="1067142" y="1509486"/>
            <a:chExt cx="4513065" cy="4126063"/>
          </a:xfrm>
        </p:grpSpPr>
        <p:grpSp>
          <p:nvGrpSpPr>
            <p:cNvPr id="6" name="iŝ1ïdê">
              <a:extLst>
                <a:ext uri="{FF2B5EF4-FFF2-40B4-BE49-F238E27FC236}">
                  <a16:creationId xmlns:a16="http://schemas.microsoft.com/office/drawing/2014/main" id="{31926680-E886-40C2-AE6B-8EBB603D3C38}"/>
                </a:ext>
              </a:extLst>
            </p:cNvPr>
            <p:cNvGrpSpPr/>
            <p:nvPr/>
          </p:nvGrpSpPr>
          <p:grpSpPr>
            <a:xfrm>
              <a:off x="1067142" y="1509486"/>
              <a:ext cx="4513065" cy="4126063"/>
              <a:chOff x="3302342" y="546212"/>
              <a:chExt cx="5843064" cy="5342011"/>
            </a:xfrm>
          </p:grpSpPr>
          <p:sp>
            <p:nvSpPr>
              <p:cNvPr id="12" name="íṥľîdé">
                <a:extLst>
                  <a:ext uri="{FF2B5EF4-FFF2-40B4-BE49-F238E27FC236}">
                    <a16:creationId xmlns:a16="http://schemas.microsoft.com/office/drawing/2014/main" id="{B5EDDCF1-AD42-4074-9253-DE49384E60FB}"/>
                  </a:ext>
                </a:extLst>
              </p:cNvPr>
              <p:cNvSpPr/>
              <p:nvPr/>
            </p:nvSpPr>
            <p:spPr>
              <a:xfrm rot="18900000" flipH="1">
                <a:off x="6593271" y="1987505"/>
                <a:ext cx="2552135" cy="2552135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3" name="iṣ1îḋé">
                <a:extLst>
                  <a:ext uri="{FF2B5EF4-FFF2-40B4-BE49-F238E27FC236}">
                    <a16:creationId xmlns:a16="http://schemas.microsoft.com/office/drawing/2014/main" id="{13F7F97E-BAA7-4440-A68E-115403499A93}"/>
                  </a:ext>
                </a:extLst>
              </p:cNvPr>
              <p:cNvSpPr/>
              <p:nvPr/>
            </p:nvSpPr>
            <p:spPr>
              <a:xfrm rot="18900000" flipH="1">
                <a:off x="6672493" y="827585"/>
                <a:ext cx="1705474" cy="1705474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4" name="ïṧlidê">
                <a:extLst>
                  <a:ext uri="{FF2B5EF4-FFF2-40B4-BE49-F238E27FC236}">
                    <a16:creationId xmlns:a16="http://schemas.microsoft.com/office/drawing/2014/main" id="{C3AB2CB0-10AA-4D77-8E0D-DB70A7121246}"/>
                  </a:ext>
                </a:extLst>
              </p:cNvPr>
              <p:cNvSpPr/>
              <p:nvPr/>
            </p:nvSpPr>
            <p:spPr>
              <a:xfrm rot="2700000">
                <a:off x="4294345" y="1229609"/>
                <a:ext cx="2237783" cy="2237783"/>
              </a:xfrm>
              <a:prstGeom prst="teardrop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5" name="ïSḷïḍê">
                <a:extLst>
                  <a:ext uri="{FF2B5EF4-FFF2-40B4-BE49-F238E27FC236}">
                    <a16:creationId xmlns:a16="http://schemas.microsoft.com/office/drawing/2014/main" id="{495B6389-9D9B-4F38-B7DD-63A098D482B5}"/>
                  </a:ext>
                </a:extLst>
              </p:cNvPr>
              <p:cNvSpPr/>
              <p:nvPr/>
            </p:nvSpPr>
            <p:spPr>
              <a:xfrm rot="2700000">
                <a:off x="5254783" y="546212"/>
                <a:ext cx="1285875" cy="1285875"/>
              </a:xfrm>
              <a:prstGeom prst="teardrop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  <p:sp>
            <p:nvSpPr>
              <p:cNvPr id="16" name="işļíḑé">
                <a:extLst>
                  <a:ext uri="{FF2B5EF4-FFF2-40B4-BE49-F238E27FC236}">
                    <a16:creationId xmlns:a16="http://schemas.microsoft.com/office/drawing/2014/main" id="{F9607A14-2DA3-4481-BA57-C31CC6FDF6D7}"/>
                  </a:ext>
                </a:extLst>
              </p:cNvPr>
              <p:cNvSpPr/>
              <p:nvPr/>
            </p:nvSpPr>
            <p:spPr>
              <a:xfrm rot="2700000">
                <a:off x="3302342" y="2718238"/>
                <a:ext cx="3169985" cy="3169985"/>
              </a:xfrm>
              <a:prstGeom prst="teardrop">
                <a:avLst/>
              </a:pr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íṧ1idé">
              <a:extLst>
                <a:ext uri="{FF2B5EF4-FFF2-40B4-BE49-F238E27FC236}">
                  <a16:creationId xmlns:a16="http://schemas.microsoft.com/office/drawing/2014/main" id="{C52DEF75-1133-411E-B50F-88A2F9E19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3991" y="2621812"/>
              <a:ext cx="424066" cy="35836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8" name="îṥļiḋê">
              <a:extLst>
                <a:ext uri="{FF2B5EF4-FFF2-40B4-BE49-F238E27FC236}">
                  <a16:creationId xmlns:a16="http://schemas.microsoft.com/office/drawing/2014/main" id="{280E4FD9-FDC3-4E46-B799-B83FCD81C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012" y="1763668"/>
              <a:ext cx="511496" cy="43225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9" name="íŝļiḋê">
              <a:extLst>
                <a:ext uri="{FF2B5EF4-FFF2-40B4-BE49-F238E27FC236}">
                  <a16:creationId xmlns:a16="http://schemas.microsoft.com/office/drawing/2014/main" id="{5093BC1F-6642-4757-A2D7-C445907CB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576" y="2192590"/>
              <a:ext cx="456434" cy="38571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10" name="iṥlïḓê">
              <a:extLst>
                <a:ext uri="{FF2B5EF4-FFF2-40B4-BE49-F238E27FC236}">
                  <a16:creationId xmlns:a16="http://schemas.microsoft.com/office/drawing/2014/main" id="{63B7B1D7-BB2C-4F0E-85FE-ED58EF8E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641" y="3892058"/>
              <a:ext cx="1081612" cy="91404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  <p:sp>
          <p:nvSpPr>
            <p:cNvPr id="11" name="iṩ1îḑe">
              <a:extLst>
                <a:ext uri="{FF2B5EF4-FFF2-40B4-BE49-F238E27FC236}">
                  <a16:creationId xmlns:a16="http://schemas.microsoft.com/office/drawing/2014/main" id="{016ABC59-63E5-45E4-9690-A00073158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802" y="3204305"/>
              <a:ext cx="824111" cy="69643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/>
            </a:p>
          </p:txBody>
        </p:sp>
      </p:grpSp>
      <p:sp>
        <p:nvSpPr>
          <p:cNvPr id="22" name="Shape 1448">
            <a:extLst>
              <a:ext uri="{FF2B5EF4-FFF2-40B4-BE49-F238E27FC236}">
                <a16:creationId xmlns:a16="http://schemas.microsoft.com/office/drawing/2014/main" id="{BBEADFBC-7595-4655-95A6-E7F432A75DA0}"/>
              </a:ext>
            </a:extLst>
          </p:cNvPr>
          <p:cNvSpPr txBox="1"/>
          <p:nvPr/>
        </p:nvSpPr>
        <p:spPr>
          <a:xfrm>
            <a:off x="8507726" y="2427155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3" name="Shape 1450">
            <a:extLst>
              <a:ext uri="{FF2B5EF4-FFF2-40B4-BE49-F238E27FC236}">
                <a16:creationId xmlns:a16="http://schemas.microsoft.com/office/drawing/2014/main" id="{770A5C14-A3A7-4F35-AA69-00B5FCC951E3}"/>
              </a:ext>
            </a:extLst>
          </p:cNvPr>
          <p:cNvSpPr txBox="1"/>
          <p:nvPr/>
        </p:nvSpPr>
        <p:spPr>
          <a:xfrm>
            <a:off x="8507726" y="2819667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0" name="Shape 1448">
            <a:extLst>
              <a:ext uri="{FF2B5EF4-FFF2-40B4-BE49-F238E27FC236}">
                <a16:creationId xmlns:a16="http://schemas.microsoft.com/office/drawing/2014/main" id="{D5CD6700-3258-4578-9316-D53D7B0D9E44}"/>
              </a:ext>
            </a:extLst>
          </p:cNvPr>
          <p:cNvSpPr txBox="1"/>
          <p:nvPr/>
        </p:nvSpPr>
        <p:spPr>
          <a:xfrm>
            <a:off x="8507726" y="3819815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1" name="Shape 1450">
            <a:extLst>
              <a:ext uri="{FF2B5EF4-FFF2-40B4-BE49-F238E27FC236}">
                <a16:creationId xmlns:a16="http://schemas.microsoft.com/office/drawing/2014/main" id="{1CF20456-974E-4601-81EA-52B1D7E89A36}"/>
              </a:ext>
            </a:extLst>
          </p:cNvPr>
          <p:cNvSpPr txBox="1"/>
          <p:nvPr/>
        </p:nvSpPr>
        <p:spPr>
          <a:xfrm>
            <a:off x="8507726" y="4212327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2" name="Shape 1448">
            <a:extLst>
              <a:ext uri="{FF2B5EF4-FFF2-40B4-BE49-F238E27FC236}">
                <a16:creationId xmlns:a16="http://schemas.microsoft.com/office/drawing/2014/main" id="{C5FC4F6C-D628-4B3B-B813-5A08CE112DF2}"/>
              </a:ext>
            </a:extLst>
          </p:cNvPr>
          <p:cNvSpPr txBox="1"/>
          <p:nvPr/>
        </p:nvSpPr>
        <p:spPr>
          <a:xfrm>
            <a:off x="660400" y="1730825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33" name="Shape 1450">
            <a:extLst>
              <a:ext uri="{FF2B5EF4-FFF2-40B4-BE49-F238E27FC236}">
                <a16:creationId xmlns:a16="http://schemas.microsoft.com/office/drawing/2014/main" id="{2CAC7CE1-94C2-4D5E-89A7-C6BC9C738125}"/>
              </a:ext>
            </a:extLst>
          </p:cNvPr>
          <p:cNvSpPr txBox="1"/>
          <p:nvPr/>
        </p:nvSpPr>
        <p:spPr>
          <a:xfrm>
            <a:off x="660400" y="2123337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0" name="Shape 1448">
            <a:extLst>
              <a:ext uri="{FF2B5EF4-FFF2-40B4-BE49-F238E27FC236}">
                <a16:creationId xmlns:a16="http://schemas.microsoft.com/office/drawing/2014/main" id="{35A0D0E7-2B2A-4086-B35C-E9F7E2B78D7F}"/>
              </a:ext>
            </a:extLst>
          </p:cNvPr>
          <p:cNvSpPr txBox="1"/>
          <p:nvPr/>
        </p:nvSpPr>
        <p:spPr>
          <a:xfrm>
            <a:off x="660400" y="3123485"/>
            <a:ext cx="3011174" cy="39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2000" b="1" dirty="0">
                <a:solidFill>
                  <a:schemeClr val="bg1"/>
                </a:solidFill>
                <a:sym typeface="Calibri"/>
              </a:rPr>
              <a:t>Text here</a:t>
            </a:r>
          </a:p>
        </p:txBody>
      </p:sp>
      <p:sp>
        <p:nvSpPr>
          <p:cNvPr id="31" name="Shape 1450">
            <a:extLst>
              <a:ext uri="{FF2B5EF4-FFF2-40B4-BE49-F238E27FC236}">
                <a16:creationId xmlns:a16="http://schemas.microsoft.com/office/drawing/2014/main" id="{0CE39A63-3B7D-4E3F-90B3-841946CCBEFE}"/>
              </a:ext>
            </a:extLst>
          </p:cNvPr>
          <p:cNvSpPr txBox="1"/>
          <p:nvPr/>
        </p:nvSpPr>
        <p:spPr>
          <a:xfrm>
            <a:off x="660400" y="3515997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8" name="Shape 1448">
            <a:extLst>
              <a:ext uri="{FF2B5EF4-FFF2-40B4-BE49-F238E27FC236}">
                <a16:creationId xmlns:a16="http://schemas.microsoft.com/office/drawing/2014/main" id="{F87E1577-EE6E-4D22-A3A2-53F010B816D5}"/>
              </a:ext>
            </a:extLst>
          </p:cNvPr>
          <p:cNvSpPr txBox="1"/>
          <p:nvPr/>
        </p:nvSpPr>
        <p:spPr>
          <a:xfrm>
            <a:off x="660400" y="4516145"/>
            <a:ext cx="3011174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0">
            <a:normAutofit lnSpcReduction="10000"/>
          </a:bodyPr>
          <a:lstStyle/>
          <a:p>
            <a:pPr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29" name="Shape 1450">
            <a:extLst>
              <a:ext uri="{FF2B5EF4-FFF2-40B4-BE49-F238E27FC236}">
                <a16:creationId xmlns:a16="http://schemas.microsoft.com/office/drawing/2014/main" id="{66262AA3-2EF6-4A7F-8769-1CE7B68AE4A0}"/>
              </a:ext>
            </a:extLst>
          </p:cNvPr>
          <p:cNvSpPr txBox="1"/>
          <p:nvPr/>
        </p:nvSpPr>
        <p:spPr>
          <a:xfrm>
            <a:off x="660400" y="4908657"/>
            <a:ext cx="3011174" cy="62491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28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A9EF75-4287-49EC-A6B8-84260B9F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3.6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90D337-EEC7-44F8-9284-73C36381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1F37C2-292C-4279-B8B5-F8ED0651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ValueShape11">
            <a:extLst>
              <a:ext uri="{FF2B5EF4-FFF2-40B4-BE49-F238E27FC236}">
                <a16:creationId xmlns:a16="http://schemas.microsoft.com/office/drawing/2014/main" id="{44A9FF7E-5B4C-4AEF-ABD7-7AB1586A6CCF}"/>
              </a:ext>
            </a:extLst>
          </p:cNvPr>
          <p:cNvSpPr/>
          <p:nvPr/>
        </p:nvSpPr>
        <p:spPr bwMode="auto">
          <a:xfrm>
            <a:off x="4193251" y="2660861"/>
            <a:ext cx="1162032" cy="204837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conShape">
            <a:extLst>
              <a:ext uri="{FF2B5EF4-FFF2-40B4-BE49-F238E27FC236}">
                <a16:creationId xmlns:a16="http://schemas.microsoft.com/office/drawing/2014/main" id="{3D4A317C-0273-4AA5-86B9-9C081B77B34E}"/>
              </a:ext>
            </a:extLst>
          </p:cNvPr>
          <p:cNvSpPr/>
          <p:nvPr/>
        </p:nvSpPr>
        <p:spPr bwMode="auto">
          <a:xfrm>
            <a:off x="5647804" y="3861870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8" name="ExtraShape31">
            <a:extLst>
              <a:ext uri="{FF2B5EF4-FFF2-40B4-BE49-F238E27FC236}">
                <a16:creationId xmlns:a16="http://schemas.microsoft.com/office/drawing/2014/main" id="{7764BBA6-FB9B-462A-8BA6-2BAF664A798C}"/>
              </a:ext>
            </a:extLst>
          </p:cNvPr>
          <p:cNvCxnSpPr>
            <a:cxnSpLocks/>
          </p:cNvCxnSpPr>
          <p:nvPr/>
        </p:nvCxnSpPr>
        <p:spPr>
          <a:xfrm>
            <a:off x="6888660" y="3269288"/>
            <a:ext cx="20985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stomText1">
            <a:extLst>
              <a:ext uri="{FF2B5EF4-FFF2-40B4-BE49-F238E27FC236}">
                <a16:creationId xmlns:a16="http://schemas.microsoft.com/office/drawing/2014/main" id="{B0259695-FA8E-4AFF-B15E-DBFE45693C99}"/>
              </a:ext>
            </a:extLst>
          </p:cNvPr>
          <p:cNvSpPr/>
          <p:nvPr/>
        </p:nvSpPr>
        <p:spPr>
          <a:xfrm>
            <a:off x="6888660" y="3406060"/>
            <a:ext cx="2109582" cy="230181"/>
          </a:xfrm>
          <a:prstGeom prst="rect">
            <a:avLst/>
          </a:prstGeom>
          <a:noFill/>
        </p:spPr>
        <p:txBody>
          <a:bodyPr wrap="none" lIns="0" tIns="0" rIns="0" bIns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Supporting text here</a:t>
            </a:r>
          </a:p>
        </p:txBody>
      </p:sp>
      <p:sp>
        <p:nvSpPr>
          <p:cNvPr id="10" name="CustomText2">
            <a:extLst>
              <a:ext uri="{FF2B5EF4-FFF2-40B4-BE49-F238E27FC236}">
                <a16:creationId xmlns:a16="http://schemas.microsoft.com/office/drawing/2014/main" id="{00B9AEB5-D784-4CE5-9CB4-53C77BF63102}"/>
              </a:ext>
            </a:extLst>
          </p:cNvPr>
          <p:cNvSpPr/>
          <p:nvPr/>
        </p:nvSpPr>
        <p:spPr>
          <a:xfrm>
            <a:off x="6778452" y="2781363"/>
            <a:ext cx="2271612" cy="550228"/>
          </a:xfrm>
          <a:prstGeom prst="rect">
            <a:avLst/>
          </a:prstGeom>
          <a:noFill/>
        </p:spPr>
        <p:txBody>
          <a:bodyPr wrap="none" lIns="0" r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TEXT HERE</a:t>
            </a:r>
          </a:p>
        </p:txBody>
      </p:sp>
      <p:sp>
        <p:nvSpPr>
          <p:cNvPr id="11" name="ValueText">
            <a:extLst>
              <a:ext uri="{FF2B5EF4-FFF2-40B4-BE49-F238E27FC236}">
                <a16:creationId xmlns:a16="http://schemas.microsoft.com/office/drawing/2014/main" id="{0F755019-DC66-4F6E-9935-FD838A8E7FFF}"/>
              </a:ext>
            </a:extLst>
          </p:cNvPr>
          <p:cNvSpPr txBox="1"/>
          <p:nvPr/>
        </p:nvSpPr>
        <p:spPr>
          <a:xfrm>
            <a:off x="3141937" y="2507574"/>
            <a:ext cx="408765" cy="306574"/>
          </a:xfrm>
          <a:prstGeom prst="rect">
            <a:avLst/>
          </a:prstGeom>
          <a:noFill/>
        </p:spPr>
        <p:txBody>
          <a:bodyPr wrap="none" anchor="ctr" anchorCtr="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sz="60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80%</a:t>
            </a:r>
          </a:p>
        </p:txBody>
      </p:sp>
      <p:sp>
        <p:nvSpPr>
          <p:cNvPr id="12" name="ValueShape">
            <a:extLst>
              <a:ext uri="{FF2B5EF4-FFF2-40B4-BE49-F238E27FC236}">
                <a16:creationId xmlns:a16="http://schemas.microsoft.com/office/drawing/2014/main" id="{7E86CFFE-A74E-4877-A343-D9D9762F4486}"/>
              </a:ext>
            </a:extLst>
          </p:cNvPr>
          <p:cNvSpPr/>
          <p:nvPr/>
        </p:nvSpPr>
        <p:spPr bwMode="auto">
          <a:xfrm>
            <a:off x="4193251" y="2148768"/>
            <a:ext cx="1162032" cy="2560463"/>
          </a:xfrm>
          <a:custGeom>
            <a:avLst/>
            <a:gdLst>
              <a:gd name="connsiteX0" fmla="*/ 113233 w 368365"/>
              <a:gd name="connsiteY0" fmla="*/ 765954 h 811669"/>
              <a:gd name="connsiteX1" fmla="*/ 113265 w 368365"/>
              <a:gd name="connsiteY1" fmla="*/ 765987 h 811669"/>
              <a:gd name="connsiteX2" fmla="*/ 111772 w 368365"/>
              <a:gd name="connsiteY2" fmla="*/ 765987 h 811669"/>
              <a:gd name="connsiteX3" fmla="*/ 241864 w 368365"/>
              <a:gd name="connsiteY3" fmla="*/ 759730 h 811669"/>
              <a:gd name="connsiteX4" fmla="*/ 237367 w 368365"/>
              <a:gd name="connsiteY4" fmla="*/ 786442 h 811669"/>
              <a:gd name="connsiteX5" fmla="*/ 226873 w 368365"/>
              <a:gd name="connsiteY5" fmla="*/ 793861 h 811669"/>
              <a:gd name="connsiteX6" fmla="*/ 196891 w 368365"/>
              <a:gd name="connsiteY6" fmla="*/ 811669 h 811669"/>
              <a:gd name="connsiteX7" fmla="*/ 154916 w 368365"/>
              <a:gd name="connsiteY7" fmla="*/ 811669 h 811669"/>
              <a:gd name="connsiteX8" fmla="*/ 126433 w 368365"/>
              <a:gd name="connsiteY8" fmla="*/ 796829 h 811669"/>
              <a:gd name="connsiteX9" fmla="*/ 123435 w 368365"/>
              <a:gd name="connsiteY9" fmla="*/ 793861 h 811669"/>
              <a:gd name="connsiteX10" fmla="*/ 108444 w 368365"/>
              <a:gd name="connsiteY10" fmla="*/ 777538 h 811669"/>
              <a:gd name="connsiteX11" fmla="*/ 241864 w 368365"/>
              <a:gd name="connsiteY11" fmla="*/ 759730 h 811669"/>
              <a:gd name="connsiteX12" fmla="*/ 247652 w 368365"/>
              <a:gd name="connsiteY12" fmla="*/ 725938 h 811669"/>
              <a:gd name="connsiteX13" fmla="*/ 243172 w 368365"/>
              <a:gd name="connsiteY13" fmla="*/ 755604 h 811669"/>
              <a:gd name="connsiteX14" fmla="*/ 137553 w 368365"/>
              <a:gd name="connsiteY14" fmla="*/ 765408 h 811669"/>
              <a:gd name="connsiteX15" fmla="*/ 113233 w 368365"/>
              <a:gd name="connsiteY15" fmla="*/ 765954 h 811669"/>
              <a:gd name="connsiteX16" fmla="*/ 105800 w 368365"/>
              <a:gd name="connsiteY16" fmla="*/ 758385 h 811669"/>
              <a:gd name="connsiteX17" fmla="*/ 102813 w 368365"/>
              <a:gd name="connsiteY17" fmla="*/ 745221 h 811669"/>
              <a:gd name="connsiteX18" fmla="*/ 247652 w 368365"/>
              <a:gd name="connsiteY18" fmla="*/ 725938 h 811669"/>
              <a:gd name="connsiteX19" fmla="*/ 251882 w 368365"/>
              <a:gd name="connsiteY19" fmla="*/ 694650 h 811669"/>
              <a:gd name="connsiteX20" fmla="*/ 247395 w 368365"/>
              <a:gd name="connsiteY20" fmla="*/ 719756 h 811669"/>
              <a:gd name="connsiteX21" fmla="*/ 106782 w 368365"/>
              <a:gd name="connsiteY21" fmla="*/ 731571 h 811669"/>
              <a:gd name="connsiteX22" fmla="*/ 108277 w 368365"/>
              <a:gd name="connsiteY22" fmla="*/ 730094 h 811669"/>
              <a:gd name="connsiteX23" fmla="*/ 97806 w 368365"/>
              <a:gd name="connsiteY23" fmla="*/ 710895 h 811669"/>
              <a:gd name="connsiteX24" fmla="*/ 251882 w 368365"/>
              <a:gd name="connsiteY24" fmla="*/ 694650 h 811669"/>
              <a:gd name="connsiteX25" fmla="*/ 256507 w 368365"/>
              <a:gd name="connsiteY25" fmla="*/ 670871 h 811669"/>
              <a:gd name="connsiteX26" fmla="*/ 244538 w 368365"/>
              <a:gd name="connsiteY26" fmla="*/ 689988 h 811669"/>
              <a:gd name="connsiteX27" fmla="*/ 106892 w 368365"/>
              <a:gd name="connsiteY27" fmla="*/ 698812 h 811669"/>
              <a:gd name="connsiteX28" fmla="*/ 93426 w 368365"/>
              <a:gd name="connsiteY28" fmla="*/ 679694 h 811669"/>
              <a:gd name="connsiteX29" fmla="*/ 256507 w 368365"/>
              <a:gd name="connsiteY29" fmla="*/ 670871 h 811669"/>
              <a:gd name="connsiteX30" fmla="*/ 322943 w 368365"/>
              <a:gd name="connsiteY30" fmla="*/ 210385 h 811669"/>
              <a:gd name="connsiteX31" fmla="*/ 352382 w 368365"/>
              <a:gd name="connsiteY31" fmla="*/ 213193 h 811669"/>
              <a:gd name="connsiteX32" fmla="*/ 367335 w 368365"/>
              <a:gd name="connsiteY32" fmla="*/ 232503 h 811669"/>
              <a:gd name="connsiteX33" fmla="*/ 341914 w 368365"/>
              <a:gd name="connsiteY33" fmla="*/ 275580 h 811669"/>
              <a:gd name="connsiteX34" fmla="*/ 153505 w 368365"/>
              <a:gd name="connsiteY34" fmla="*/ 320143 h 811669"/>
              <a:gd name="connsiteX35" fmla="*/ 155000 w 368365"/>
              <a:gd name="connsiteY35" fmla="*/ 320143 h 811669"/>
              <a:gd name="connsiteX36" fmla="*/ 199860 w 368365"/>
              <a:gd name="connsiteY36" fmla="*/ 330541 h 811669"/>
              <a:gd name="connsiteX37" fmla="*/ 271635 w 368365"/>
              <a:gd name="connsiteY37" fmla="*/ 308260 h 811669"/>
              <a:gd name="connsiteX38" fmla="*/ 228271 w 368365"/>
              <a:gd name="connsiteY38" fmla="*/ 302318 h 811669"/>
              <a:gd name="connsiteX39" fmla="*/ 341914 w 368365"/>
              <a:gd name="connsiteY39" fmla="*/ 275580 h 811669"/>
              <a:gd name="connsiteX40" fmla="*/ 358363 w 368365"/>
              <a:gd name="connsiteY40" fmla="*/ 345395 h 811669"/>
              <a:gd name="connsiteX41" fmla="*/ 237243 w 368365"/>
              <a:gd name="connsiteY41" fmla="*/ 388472 h 811669"/>
              <a:gd name="connsiteX42" fmla="*/ 214813 w 368365"/>
              <a:gd name="connsiteY42" fmla="*/ 412239 h 811669"/>
              <a:gd name="connsiteX43" fmla="*/ 214813 w 368365"/>
              <a:gd name="connsiteY43" fmla="*/ 446403 h 811669"/>
              <a:gd name="connsiteX44" fmla="*/ 314999 w 368365"/>
              <a:gd name="connsiteY44" fmla="*/ 471655 h 811669"/>
              <a:gd name="connsiteX45" fmla="*/ 314747 w 368365"/>
              <a:gd name="connsiteY45" fmla="*/ 471892 h 811669"/>
              <a:gd name="connsiteX46" fmla="*/ 331525 w 368365"/>
              <a:gd name="connsiteY46" fmla="*/ 479290 h 811669"/>
              <a:gd name="connsiteX47" fmla="*/ 337130 w 368365"/>
              <a:gd name="connsiteY47" fmla="*/ 486704 h 811669"/>
              <a:gd name="connsiteX48" fmla="*/ 337130 w 368365"/>
              <a:gd name="connsiteY48" fmla="*/ 491153 h 811669"/>
              <a:gd name="connsiteX49" fmla="*/ 299765 w 368365"/>
              <a:gd name="connsiteY49" fmla="*/ 626088 h 811669"/>
              <a:gd name="connsiteX50" fmla="*/ 254928 w 368365"/>
              <a:gd name="connsiteY50" fmla="*/ 664641 h 811669"/>
              <a:gd name="connsiteX51" fmla="*/ 96502 w 368365"/>
              <a:gd name="connsiteY51" fmla="*/ 664641 h 811669"/>
              <a:gd name="connsiteX52" fmla="*/ 51664 w 368365"/>
              <a:gd name="connsiteY52" fmla="*/ 626088 h 811669"/>
              <a:gd name="connsiteX53" fmla="*/ 14300 w 368365"/>
              <a:gd name="connsiteY53" fmla="*/ 491153 h 811669"/>
              <a:gd name="connsiteX54" fmla="*/ 14300 w 368365"/>
              <a:gd name="connsiteY54" fmla="*/ 486704 h 811669"/>
              <a:gd name="connsiteX55" fmla="*/ 36718 w 368365"/>
              <a:gd name="connsiteY55" fmla="*/ 471876 h 811669"/>
              <a:gd name="connsiteX56" fmla="*/ 36718 w 368365"/>
              <a:gd name="connsiteY56" fmla="*/ 482256 h 811669"/>
              <a:gd name="connsiteX57" fmla="*/ 175715 w 368365"/>
              <a:gd name="connsiteY57" fmla="*/ 507463 h 811669"/>
              <a:gd name="connsiteX58" fmla="*/ 314711 w 368365"/>
              <a:gd name="connsiteY58" fmla="*/ 485221 h 811669"/>
              <a:gd name="connsiteX59" fmla="*/ 314711 w 368365"/>
              <a:gd name="connsiteY59" fmla="*/ 471926 h 811669"/>
              <a:gd name="connsiteX60" fmla="*/ 304345 w 368365"/>
              <a:gd name="connsiteY60" fmla="*/ 481682 h 811669"/>
              <a:gd name="connsiteX61" fmla="*/ 274625 w 368365"/>
              <a:gd name="connsiteY61" fmla="*/ 489480 h 811669"/>
              <a:gd name="connsiteX62" fmla="*/ 273130 w 368365"/>
              <a:gd name="connsiteY62" fmla="*/ 489480 h 811669"/>
              <a:gd name="connsiteX63" fmla="*/ 253691 w 368365"/>
              <a:gd name="connsiteY63" fmla="*/ 492451 h 811669"/>
              <a:gd name="connsiteX64" fmla="*/ 246214 w 368365"/>
              <a:gd name="connsiteY64" fmla="*/ 493936 h 811669"/>
              <a:gd name="connsiteX65" fmla="*/ 229766 w 368365"/>
              <a:gd name="connsiteY65" fmla="*/ 495422 h 811669"/>
              <a:gd name="connsiteX66" fmla="*/ 214813 w 368365"/>
              <a:gd name="connsiteY66" fmla="*/ 495422 h 811669"/>
              <a:gd name="connsiteX67" fmla="*/ 204346 w 368365"/>
              <a:gd name="connsiteY67" fmla="*/ 496907 h 811669"/>
              <a:gd name="connsiteX68" fmla="*/ 175935 w 368365"/>
              <a:gd name="connsiteY68" fmla="*/ 496907 h 811669"/>
              <a:gd name="connsiteX69" fmla="*/ 147524 w 368365"/>
              <a:gd name="connsiteY69" fmla="*/ 496907 h 811669"/>
              <a:gd name="connsiteX70" fmla="*/ 138552 w 368365"/>
              <a:gd name="connsiteY70" fmla="*/ 496907 h 811669"/>
              <a:gd name="connsiteX71" fmla="*/ 122103 w 368365"/>
              <a:gd name="connsiteY71" fmla="*/ 495422 h 811669"/>
              <a:gd name="connsiteX72" fmla="*/ 104160 w 368365"/>
              <a:gd name="connsiteY72" fmla="*/ 493936 h 811669"/>
              <a:gd name="connsiteX73" fmla="*/ 98178 w 368365"/>
              <a:gd name="connsiteY73" fmla="*/ 492451 h 811669"/>
              <a:gd name="connsiteX74" fmla="*/ 78739 w 368365"/>
              <a:gd name="connsiteY74" fmla="*/ 489480 h 811669"/>
              <a:gd name="connsiteX75" fmla="*/ 77244 w 368365"/>
              <a:gd name="connsiteY75" fmla="*/ 489480 h 811669"/>
              <a:gd name="connsiteX76" fmla="*/ 36871 w 368365"/>
              <a:gd name="connsiteY76" fmla="*/ 471655 h 811669"/>
              <a:gd name="connsiteX77" fmla="*/ 156496 w 368365"/>
              <a:gd name="connsiteY77" fmla="*/ 446403 h 811669"/>
              <a:gd name="connsiteX78" fmla="*/ 157991 w 368365"/>
              <a:gd name="connsiteY78" fmla="*/ 376589 h 811669"/>
              <a:gd name="connsiteX79" fmla="*/ 111636 w 368365"/>
              <a:gd name="connsiteY79" fmla="*/ 367676 h 811669"/>
              <a:gd name="connsiteX80" fmla="*/ 50328 w 368365"/>
              <a:gd name="connsiteY80" fmla="*/ 360249 h 811669"/>
              <a:gd name="connsiteX81" fmla="*/ 18927 w 368365"/>
              <a:gd name="connsiteY81" fmla="*/ 342424 h 811669"/>
              <a:gd name="connsiteX82" fmla="*/ 24908 w 368365"/>
              <a:gd name="connsiteY82" fmla="*/ 293405 h 811669"/>
              <a:gd name="connsiteX83" fmla="*/ 190888 w 368365"/>
              <a:gd name="connsiteY83" fmla="*/ 233989 h 811669"/>
              <a:gd name="connsiteX84" fmla="*/ 322943 w 368365"/>
              <a:gd name="connsiteY84" fmla="*/ 210385 h 811669"/>
              <a:gd name="connsiteX85" fmla="*/ 160971 w 368365"/>
              <a:gd name="connsiteY85" fmla="*/ 520 h 811669"/>
              <a:gd name="connsiteX86" fmla="*/ 217787 w 368365"/>
              <a:gd name="connsiteY86" fmla="*/ 49646 h 811669"/>
              <a:gd name="connsiteX87" fmla="*/ 193864 w 368365"/>
              <a:gd name="connsiteY87" fmla="*/ 67511 h 811669"/>
              <a:gd name="connsiteX88" fmla="*/ 102660 w 368365"/>
              <a:gd name="connsiteY88" fmla="*/ 74954 h 811669"/>
              <a:gd name="connsiteX89" fmla="*/ 92194 w 368365"/>
              <a:gd name="connsiteY89" fmla="*/ 97284 h 811669"/>
              <a:gd name="connsiteX90" fmla="*/ 322448 w 368365"/>
              <a:gd name="connsiteY90" fmla="*/ 52624 h 811669"/>
              <a:gd name="connsiteX91" fmla="*/ 358331 w 368365"/>
              <a:gd name="connsiteY91" fmla="*/ 66022 h 811669"/>
              <a:gd name="connsiteX92" fmla="*/ 310486 w 368365"/>
              <a:gd name="connsiteY92" fmla="*/ 124080 h 811669"/>
              <a:gd name="connsiteX93" fmla="*/ 295535 w 368365"/>
              <a:gd name="connsiteY93" fmla="*/ 125569 h 811669"/>
              <a:gd name="connsiteX94" fmla="*/ 292544 w 368365"/>
              <a:gd name="connsiteY94" fmla="*/ 125569 h 811669"/>
              <a:gd name="connsiteX95" fmla="*/ 81727 w 368365"/>
              <a:gd name="connsiteY95" fmla="*/ 180650 h 811669"/>
              <a:gd name="connsiteX96" fmla="*/ 328428 w 368365"/>
              <a:gd name="connsiteY96" fmla="*/ 128546 h 811669"/>
              <a:gd name="connsiteX97" fmla="*/ 364312 w 368365"/>
              <a:gd name="connsiteY97" fmla="*/ 155342 h 811669"/>
              <a:gd name="connsiteX98" fmla="*/ 326933 w 368365"/>
              <a:gd name="connsiteY98" fmla="*/ 198514 h 811669"/>
              <a:gd name="connsiteX99" fmla="*/ 33882 w 368365"/>
              <a:gd name="connsiteY99" fmla="*/ 280391 h 811669"/>
              <a:gd name="connsiteX100" fmla="*/ 8464 w 368365"/>
              <a:gd name="connsiteY100" fmla="*/ 232754 h 811669"/>
              <a:gd name="connsiteX101" fmla="*/ 30892 w 368365"/>
              <a:gd name="connsiteY101" fmla="*/ 202980 h 811669"/>
              <a:gd name="connsiteX102" fmla="*/ 5474 w 368365"/>
              <a:gd name="connsiteY102" fmla="*/ 165763 h 811669"/>
              <a:gd name="connsiteX103" fmla="*/ 23416 w 368365"/>
              <a:gd name="connsiteY103" fmla="*/ 130035 h 811669"/>
              <a:gd name="connsiteX104" fmla="*/ 6969 w 368365"/>
              <a:gd name="connsiteY104" fmla="*/ 63045 h 811669"/>
              <a:gd name="connsiteX105" fmla="*/ 160971 w 368365"/>
              <a:gd name="connsiteY105" fmla="*/ 520 h 8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68365" h="811669">
                <a:moveTo>
                  <a:pt x="113233" y="765954"/>
                </a:moveTo>
                <a:lnTo>
                  <a:pt x="113265" y="765987"/>
                </a:lnTo>
                <a:cubicBezTo>
                  <a:pt x="111772" y="765987"/>
                  <a:pt x="111772" y="765987"/>
                  <a:pt x="111772" y="765987"/>
                </a:cubicBezTo>
                <a:close/>
                <a:moveTo>
                  <a:pt x="241864" y="759730"/>
                </a:moveTo>
                <a:cubicBezTo>
                  <a:pt x="244862" y="765666"/>
                  <a:pt x="243363" y="777538"/>
                  <a:pt x="237367" y="786442"/>
                </a:cubicBezTo>
                <a:cubicBezTo>
                  <a:pt x="234369" y="790894"/>
                  <a:pt x="231370" y="793861"/>
                  <a:pt x="226873" y="793861"/>
                </a:cubicBezTo>
                <a:cubicBezTo>
                  <a:pt x="217878" y="805733"/>
                  <a:pt x="196891" y="811669"/>
                  <a:pt x="196891" y="811669"/>
                </a:cubicBezTo>
                <a:cubicBezTo>
                  <a:pt x="196891" y="811669"/>
                  <a:pt x="196891" y="811669"/>
                  <a:pt x="154916" y="811669"/>
                </a:cubicBezTo>
                <a:cubicBezTo>
                  <a:pt x="154916" y="811669"/>
                  <a:pt x="135428" y="807217"/>
                  <a:pt x="126433" y="796829"/>
                </a:cubicBezTo>
                <a:cubicBezTo>
                  <a:pt x="124934" y="796829"/>
                  <a:pt x="124934" y="795345"/>
                  <a:pt x="123435" y="793861"/>
                </a:cubicBezTo>
                <a:cubicBezTo>
                  <a:pt x="114441" y="792377"/>
                  <a:pt x="109943" y="784958"/>
                  <a:pt x="108444" y="777538"/>
                </a:cubicBezTo>
                <a:cubicBezTo>
                  <a:pt x="160913" y="779022"/>
                  <a:pt x="220877" y="764182"/>
                  <a:pt x="241864" y="759730"/>
                </a:cubicBezTo>
                <a:close/>
                <a:moveTo>
                  <a:pt x="247652" y="725938"/>
                </a:moveTo>
                <a:cubicBezTo>
                  <a:pt x="253624" y="731871"/>
                  <a:pt x="249145" y="749671"/>
                  <a:pt x="243172" y="755604"/>
                </a:cubicBezTo>
                <a:cubicBezTo>
                  <a:pt x="210695" y="761166"/>
                  <a:pt x="168140" y="764226"/>
                  <a:pt x="137553" y="765408"/>
                </a:cubicBezTo>
                <a:lnTo>
                  <a:pt x="113233" y="765954"/>
                </a:lnTo>
                <a:lnTo>
                  <a:pt x="105800" y="758385"/>
                </a:lnTo>
                <a:cubicBezTo>
                  <a:pt x="103933" y="754492"/>
                  <a:pt x="102813" y="749671"/>
                  <a:pt x="102813" y="745221"/>
                </a:cubicBezTo>
                <a:cubicBezTo>
                  <a:pt x="172993" y="746704"/>
                  <a:pt x="231227" y="730388"/>
                  <a:pt x="247652" y="725938"/>
                </a:cubicBezTo>
                <a:close/>
                <a:moveTo>
                  <a:pt x="251882" y="694650"/>
                </a:moveTo>
                <a:cubicBezTo>
                  <a:pt x="254874" y="702034"/>
                  <a:pt x="254874" y="713849"/>
                  <a:pt x="247395" y="719756"/>
                </a:cubicBezTo>
                <a:cubicBezTo>
                  <a:pt x="207006" y="730094"/>
                  <a:pt x="138195" y="731571"/>
                  <a:pt x="106782" y="731571"/>
                </a:cubicBezTo>
                <a:cubicBezTo>
                  <a:pt x="106782" y="731571"/>
                  <a:pt x="106782" y="731571"/>
                  <a:pt x="108277" y="730094"/>
                </a:cubicBezTo>
                <a:cubicBezTo>
                  <a:pt x="99302" y="727141"/>
                  <a:pt x="97806" y="718280"/>
                  <a:pt x="97806" y="710895"/>
                </a:cubicBezTo>
                <a:cubicBezTo>
                  <a:pt x="172601" y="710895"/>
                  <a:pt x="232436" y="699081"/>
                  <a:pt x="251882" y="694650"/>
                </a:cubicBezTo>
                <a:close/>
                <a:moveTo>
                  <a:pt x="256507" y="670871"/>
                </a:moveTo>
                <a:cubicBezTo>
                  <a:pt x="258003" y="676753"/>
                  <a:pt x="258003" y="684106"/>
                  <a:pt x="244538" y="689988"/>
                </a:cubicBezTo>
                <a:cubicBezTo>
                  <a:pt x="220599" y="694400"/>
                  <a:pt x="162249" y="700282"/>
                  <a:pt x="106892" y="698812"/>
                </a:cubicBezTo>
                <a:cubicBezTo>
                  <a:pt x="96419" y="694400"/>
                  <a:pt x="94922" y="685577"/>
                  <a:pt x="93426" y="679694"/>
                </a:cubicBezTo>
                <a:cubicBezTo>
                  <a:pt x="154769" y="688518"/>
                  <a:pt x="226584" y="678224"/>
                  <a:pt x="256507" y="670871"/>
                </a:cubicBezTo>
                <a:close/>
                <a:moveTo>
                  <a:pt x="322943" y="210385"/>
                </a:moveTo>
                <a:cubicBezTo>
                  <a:pt x="334251" y="209851"/>
                  <a:pt x="344158" y="210594"/>
                  <a:pt x="352382" y="213193"/>
                </a:cubicBezTo>
                <a:cubicBezTo>
                  <a:pt x="359858" y="217649"/>
                  <a:pt x="365839" y="225076"/>
                  <a:pt x="367335" y="232503"/>
                </a:cubicBezTo>
                <a:cubicBezTo>
                  <a:pt x="371821" y="250328"/>
                  <a:pt x="361354" y="271124"/>
                  <a:pt x="341914" y="275580"/>
                </a:cubicBezTo>
                <a:cubicBezTo>
                  <a:pt x="320980" y="278551"/>
                  <a:pt x="153505" y="320143"/>
                  <a:pt x="153505" y="320143"/>
                </a:cubicBezTo>
                <a:cubicBezTo>
                  <a:pt x="153505" y="320143"/>
                  <a:pt x="153505" y="320143"/>
                  <a:pt x="155000" y="320143"/>
                </a:cubicBezTo>
                <a:cubicBezTo>
                  <a:pt x="155000" y="320143"/>
                  <a:pt x="155000" y="320143"/>
                  <a:pt x="199860" y="330541"/>
                </a:cubicBezTo>
                <a:cubicBezTo>
                  <a:pt x="231261" y="315687"/>
                  <a:pt x="271635" y="308260"/>
                  <a:pt x="271635" y="308260"/>
                </a:cubicBezTo>
                <a:cubicBezTo>
                  <a:pt x="271635" y="308260"/>
                  <a:pt x="271635" y="308260"/>
                  <a:pt x="228271" y="302318"/>
                </a:cubicBezTo>
                <a:cubicBezTo>
                  <a:pt x="228271" y="302318"/>
                  <a:pt x="228271" y="302318"/>
                  <a:pt x="341914" y="275580"/>
                </a:cubicBezTo>
                <a:cubicBezTo>
                  <a:pt x="341914" y="275580"/>
                  <a:pt x="383783" y="302318"/>
                  <a:pt x="358363" y="345395"/>
                </a:cubicBezTo>
                <a:cubicBezTo>
                  <a:pt x="346400" y="366191"/>
                  <a:pt x="264158" y="384016"/>
                  <a:pt x="237243" y="388472"/>
                </a:cubicBezTo>
                <a:cubicBezTo>
                  <a:pt x="217803" y="391443"/>
                  <a:pt x="214813" y="409268"/>
                  <a:pt x="214813" y="412239"/>
                </a:cubicBezTo>
                <a:cubicBezTo>
                  <a:pt x="214813" y="415209"/>
                  <a:pt x="214813" y="431549"/>
                  <a:pt x="214813" y="446403"/>
                </a:cubicBezTo>
                <a:cubicBezTo>
                  <a:pt x="273130" y="450859"/>
                  <a:pt x="314999" y="459772"/>
                  <a:pt x="314999" y="471655"/>
                </a:cubicBezTo>
                <a:lnTo>
                  <a:pt x="314747" y="471892"/>
                </a:lnTo>
                <a:lnTo>
                  <a:pt x="331525" y="479290"/>
                </a:lnTo>
                <a:cubicBezTo>
                  <a:pt x="335262" y="481885"/>
                  <a:pt x="337130" y="484480"/>
                  <a:pt x="337130" y="486704"/>
                </a:cubicBezTo>
                <a:cubicBezTo>
                  <a:pt x="337130" y="488187"/>
                  <a:pt x="337130" y="489670"/>
                  <a:pt x="337130" y="491153"/>
                </a:cubicBezTo>
                <a:cubicBezTo>
                  <a:pt x="338624" y="508946"/>
                  <a:pt x="343108" y="578638"/>
                  <a:pt x="299765" y="626088"/>
                </a:cubicBezTo>
                <a:cubicBezTo>
                  <a:pt x="284819" y="645364"/>
                  <a:pt x="259411" y="645364"/>
                  <a:pt x="254928" y="664641"/>
                </a:cubicBezTo>
                <a:cubicBezTo>
                  <a:pt x="204112" y="676503"/>
                  <a:pt x="132372" y="673538"/>
                  <a:pt x="96502" y="664641"/>
                </a:cubicBezTo>
                <a:cubicBezTo>
                  <a:pt x="90523" y="645364"/>
                  <a:pt x="66610" y="643881"/>
                  <a:pt x="51664" y="626088"/>
                </a:cubicBezTo>
                <a:cubicBezTo>
                  <a:pt x="8321" y="578638"/>
                  <a:pt x="12805" y="508946"/>
                  <a:pt x="14300" y="491153"/>
                </a:cubicBezTo>
                <a:cubicBezTo>
                  <a:pt x="14300" y="489670"/>
                  <a:pt x="14300" y="488187"/>
                  <a:pt x="14300" y="486704"/>
                </a:cubicBezTo>
                <a:cubicBezTo>
                  <a:pt x="14300" y="482256"/>
                  <a:pt x="21773" y="476325"/>
                  <a:pt x="36718" y="471876"/>
                </a:cubicBezTo>
                <a:cubicBezTo>
                  <a:pt x="36718" y="471876"/>
                  <a:pt x="36718" y="471876"/>
                  <a:pt x="36718" y="482256"/>
                </a:cubicBezTo>
                <a:cubicBezTo>
                  <a:pt x="36718" y="497084"/>
                  <a:pt x="97996" y="507463"/>
                  <a:pt x="175715" y="507463"/>
                </a:cubicBezTo>
                <a:cubicBezTo>
                  <a:pt x="247455" y="507463"/>
                  <a:pt x="314711" y="494118"/>
                  <a:pt x="314711" y="485221"/>
                </a:cubicBezTo>
                <a:lnTo>
                  <a:pt x="314711" y="471926"/>
                </a:lnTo>
                <a:lnTo>
                  <a:pt x="304345" y="481682"/>
                </a:lnTo>
                <a:cubicBezTo>
                  <a:pt x="297429" y="484653"/>
                  <a:pt x="287335" y="487252"/>
                  <a:pt x="274625" y="489480"/>
                </a:cubicBezTo>
                <a:cubicBezTo>
                  <a:pt x="273130" y="489480"/>
                  <a:pt x="273130" y="489480"/>
                  <a:pt x="273130" y="489480"/>
                </a:cubicBezTo>
                <a:cubicBezTo>
                  <a:pt x="267149" y="490965"/>
                  <a:pt x="261168" y="492451"/>
                  <a:pt x="253691" y="492451"/>
                </a:cubicBezTo>
                <a:cubicBezTo>
                  <a:pt x="252196" y="493936"/>
                  <a:pt x="249205" y="493936"/>
                  <a:pt x="246214" y="493936"/>
                </a:cubicBezTo>
                <a:cubicBezTo>
                  <a:pt x="241728" y="493936"/>
                  <a:pt x="235747" y="495422"/>
                  <a:pt x="229766" y="495422"/>
                </a:cubicBezTo>
                <a:cubicBezTo>
                  <a:pt x="225280" y="495422"/>
                  <a:pt x="220794" y="495422"/>
                  <a:pt x="214813" y="495422"/>
                </a:cubicBezTo>
                <a:cubicBezTo>
                  <a:pt x="211822" y="496907"/>
                  <a:pt x="207336" y="496907"/>
                  <a:pt x="204346" y="496907"/>
                </a:cubicBezTo>
                <a:cubicBezTo>
                  <a:pt x="195374" y="496907"/>
                  <a:pt x="186402" y="496907"/>
                  <a:pt x="175935" y="496907"/>
                </a:cubicBezTo>
                <a:cubicBezTo>
                  <a:pt x="166963" y="496907"/>
                  <a:pt x="156496" y="496907"/>
                  <a:pt x="147524" y="496907"/>
                </a:cubicBezTo>
                <a:cubicBezTo>
                  <a:pt x="144533" y="496907"/>
                  <a:pt x="141542" y="496907"/>
                  <a:pt x="138552" y="496907"/>
                </a:cubicBezTo>
                <a:cubicBezTo>
                  <a:pt x="132571" y="495422"/>
                  <a:pt x="126589" y="495422"/>
                  <a:pt x="122103" y="495422"/>
                </a:cubicBezTo>
                <a:cubicBezTo>
                  <a:pt x="116122" y="495422"/>
                  <a:pt x="110141" y="493936"/>
                  <a:pt x="104160" y="493936"/>
                </a:cubicBezTo>
                <a:cubicBezTo>
                  <a:pt x="102664" y="493936"/>
                  <a:pt x="99674" y="493936"/>
                  <a:pt x="98178" y="492451"/>
                </a:cubicBezTo>
                <a:cubicBezTo>
                  <a:pt x="90702" y="492451"/>
                  <a:pt x="84721" y="490965"/>
                  <a:pt x="78739" y="489480"/>
                </a:cubicBezTo>
                <a:cubicBezTo>
                  <a:pt x="78739" y="489480"/>
                  <a:pt x="78739" y="489480"/>
                  <a:pt x="77244" y="489480"/>
                </a:cubicBezTo>
                <a:cubicBezTo>
                  <a:pt x="51824" y="485024"/>
                  <a:pt x="36871" y="479082"/>
                  <a:pt x="36871" y="471655"/>
                </a:cubicBezTo>
                <a:cubicBezTo>
                  <a:pt x="36871" y="458286"/>
                  <a:pt x="89207" y="447888"/>
                  <a:pt x="156496" y="446403"/>
                </a:cubicBezTo>
                <a:cubicBezTo>
                  <a:pt x="156496" y="425607"/>
                  <a:pt x="156496" y="398870"/>
                  <a:pt x="157991" y="376589"/>
                </a:cubicBezTo>
                <a:cubicBezTo>
                  <a:pt x="150514" y="375103"/>
                  <a:pt x="132571" y="372132"/>
                  <a:pt x="111636" y="367676"/>
                </a:cubicBezTo>
                <a:cubicBezTo>
                  <a:pt x="95188" y="364705"/>
                  <a:pt x="69767" y="364705"/>
                  <a:pt x="50328" y="360249"/>
                </a:cubicBezTo>
                <a:cubicBezTo>
                  <a:pt x="35375" y="357278"/>
                  <a:pt x="23413" y="351337"/>
                  <a:pt x="18927" y="342424"/>
                </a:cubicBezTo>
                <a:cubicBezTo>
                  <a:pt x="11450" y="317172"/>
                  <a:pt x="17432" y="302318"/>
                  <a:pt x="24908" y="293405"/>
                </a:cubicBezTo>
                <a:cubicBezTo>
                  <a:pt x="48833" y="271124"/>
                  <a:pt x="129580" y="244387"/>
                  <a:pt x="190888" y="233989"/>
                </a:cubicBezTo>
                <a:cubicBezTo>
                  <a:pt x="242476" y="225076"/>
                  <a:pt x="289018" y="211986"/>
                  <a:pt x="322943" y="210385"/>
                </a:cubicBezTo>
                <a:close/>
                <a:moveTo>
                  <a:pt x="160971" y="520"/>
                </a:moveTo>
                <a:cubicBezTo>
                  <a:pt x="187884" y="-2457"/>
                  <a:pt x="250680" y="6475"/>
                  <a:pt x="217787" y="49646"/>
                </a:cubicBezTo>
                <a:cubicBezTo>
                  <a:pt x="207321" y="63045"/>
                  <a:pt x="193864" y="67511"/>
                  <a:pt x="193864" y="67511"/>
                </a:cubicBezTo>
                <a:cubicBezTo>
                  <a:pt x="193864" y="67511"/>
                  <a:pt x="162466" y="57090"/>
                  <a:pt x="102660" y="74954"/>
                </a:cubicBezTo>
                <a:cubicBezTo>
                  <a:pt x="42853" y="92818"/>
                  <a:pt x="92194" y="97284"/>
                  <a:pt x="92194" y="97284"/>
                </a:cubicBezTo>
                <a:cubicBezTo>
                  <a:pt x="125087" y="83886"/>
                  <a:pt x="264136" y="61556"/>
                  <a:pt x="322448" y="52624"/>
                </a:cubicBezTo>
                <a:cubicBezTo>
                  <a:pt x="340389" y="55601"/>
                  <a:pt x="355341" y="60067"/>
                  <a:pt x="358331" y="66022"/>
                </a:cubicBezTo>
                <a:cubicBezTo>
                  <a:pt x="376273" y="106216"/>
                  <a:pt x="338894" y="119614"/>
                  <a:pt x="310486" y="124080"/>
                </a:cubicBezTo>
                <a:cubicBezTo>
                  <a:pt x="306001" y="124080"/>
                  <a:pt x="301515" y="124080"/>
                  <a:pt x="295535" y="125569"/>
                </a:cubicBezTo>
                <a:lnTo>
                  <a:pt x="292544" y="125569"/>
                </a:lnTo>
                <a:cubicBezTo>
                  <a:pt x="216291" y="134501"/>
                  <a:pt x="51824" y="156831"/>
                  <a:pt x="81727" y="180650"/>
                </a:cubicBezTo>
                <a:cubicBezTo>
                  <a:pt x="122097" y="171718"/>
                  <a:pt x="255166" y="134501"/>
                  <a:pt x="328428" y="128546"/>
                </a:cubicBezTo>
                <a:cubicBezTo>
                  <a:pt x="347865" y="133012"/>
                  <a:pt x="364312" y="140456"/>
                  <a:pt x="364312" y="155342"/>
                </a:cubicBezTo>
                <a:cubicBezTo>
                  <a:pt x="364312" y="185116"/>
                  <a:pt x="341885" y="195536"/>
                  <a:pt x="326933" y="198514"/>
                </a:cubicBezTo>
                <a:cubicBezTo>
                  <a:pt x="253670" y="204469"/>
                  <a:pt x="101164" y="222333"/>
                  <a:pt x="33882" y="280391"/>
                </a:cubicBezTo>
                <a:cubicBezTo>
                  <a:pt x="24911" y="274436"/>
                  <a:pt x="5474" y="255084"/>
                  <a:pt x="8464" y="232754"/>
                </a:cubicBezTo>
                <a:cubicBezTo>
                  <a:pt x="11455" y="204469"/>
                  <a:pt x="30892" y="202980"/>
                  <a:pt x="30892" y="202980"/>
                </a:cubicBezTo>
                <a:cubicBezTo>
                  <a:pt x="30892" y="202980"/>
                  <a:pt x="5474" y="186604"/>
                  <a:pt x="5474" y="165763"/>
                </a:cubicBezTo>
                <a:cubicBezTo>
                  <a:pt x="5474" y="143433"/>
                  <a:pt x="23416" y="130035"/>
                  <a:pt x="23416" y="130035"/>
                </a:cubicBezTo>
                <a:cubicBezTo>
                  <a:pt x="23416" y="130035"/>
                  <a:pt x="-15458" y="100261"/>
                  <a:pt x="6969" y="63045"/>
                </a:cubicBezTo>
                <a:cubicBezTo>
                  <a:pt x="29397" y="27316"/>
                  <a:pt x="134058" y="2009"/>
                  <a:pt x="160971" y="5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lt1">
                  <a:lumMod val="95000"/>
                </a:schemeClr>
              </a:gs>
              <a:gs pos="80000">
                <a:schemeClr val="accent1">
                  <a:lumMod val="100000"/>
                </a:schemeClr>
              </a:gs>
              <a:gs pos="80100">
                <a:schemeClr val="lt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3" name="SorbShape">
            <a:extLst>
              <a:ext uri="{FF2B5EF4-FFF2-40B4-BE49-F238E27FC236}">
                <a16:creationId xmlns:a16="http://schemas.microsoft.com/office/drawing/2014/main" id="{6C81D405-0626-4BDE-9D51-886A05889F94}"/>
              </a:ext>
            </a:extLst>
          </p:cNvPr>
          <p:cNvCxnSpPr>
            <a:cxnSpLocks/>
          </p:cNvCxnSpPr>
          <p:nvPr/>
        </p:nvCxnSpPr>
        <p:spPr>
          <a:xfrm>
            <a:off x="3631893" y="2660861"/>
            <a:ext cx="18711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conShape">
            <a:extLst>
              <a:ext uri="{FF2B5EF4-FFF2-40B4-BE49-F238E27FC236}">
                <a16:creationId xmlns:a16="http://schemas.microsoft.com/office/drawing/2014/main" id="{223F42C1-1ACA-4980-A8F0-1B42A940169E}"/>
              </a:ext>
            </a:extLst>
          </p:cNvPr>
          <p:cNvSpPr/>
          <p:nvPr/>
        </p:nvSpPr>
        <p:spPr bwMode="auto">
          <a:xfrm>
            <a:off x="6336460" y="3861870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conShape">
            <a:extLst>
              <a:ext uri="{FF2B5EF4-FFF2-40B4-BE49-F238E27FC236}">
                <a16:creationId xmlns:a16="http://schemas.microsoft.com/office/drawing/2014/main" id="{01205357-E02C-4B83-A727-0FFD6EABE3C4}"/>
              </a:ext>
            </a:extLst>
          </p:cNvPr>
          <p:cNvSpPr/>
          <p:nvPr/>
        </p:nvSpPr>
        <p:spPr bwMode="auto">
          <a:xfrm>
            <a:off x="7025117" y="3861870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conShape">
            <a:extLst>
              <a:ext uri="{FF2B5EF4-FFF2-40B4-BE49-F238E27FC236}">
                <a16:creationId xmlns:a16="http://schemas.microsoft.com/office/drawing/2014/main" id="{2FFB13D6-3D9F-4859-A125-24C09DB3BEDA}"/>
              </a:ext>
            </a:extLst>
          </p:cNvPr>
          <p:cNvSpPr/>
          <p:nvPr/>
        </p:nvSpPr>
        <p:spPr bwMode="auto">
          <a:xfrm>
            <a:off x="7713774" y="3861870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conShape">
            <a:extLst>
              <a:ext uri="{FF2B5EF4-FFF2-40B4-BE49-F238E27FC236}">
                <a16:creationId xmlns:a16="http://schemas.microsoft.com/office/drawing/2014/main" id="{F2510A91-5E63-47C3-9BEE-1C80184E39A6}"/>
              </a:ext>
            </a:extLst>
          </p:cNvPr>
          <p:cNvSpPr/>
          <p:nvPr/>
        </p:nvSpPr>
        <p:spPr bwMode="auto">
          <a:xfrm>
            <a:off x="8402431" y="3861870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conShape">
            <a:extLst>
              <a:ext uri="{FF2B5EF4-FFF2-40B4-BE49-F238E27FC236}">
                <a16:creationId xmlns:a16="http://schemas.microsoft.com/office/drawing/2014/main" id="{235DE358-0860-479A-B15A-598BB6D94937}"/>
              </a:ext>
            </a:extLst>
          </p:cNvPr>
          <p:cNvSpPr/>
          <p:nvPr/>
        </p:nvSpPr>
        <p:spPr bwMode="auto">
          <a:xfrm>
            <a:off x="5647804" y="4405932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conShape">
            <a:extLst>
              <a:ext uri="{FF2B5EF4-FFF2-40B4-BE49-F238E27FC236}">
                <a16:creationId xmlns:a16="http://schemas.microsoft.com/office/drawing/2014/main" id="{00556C74-5898-4474-8E51-0C471D09EBF3}"/>
              </a:ext>
            </a:extLst>
          </p:cNvPr>
          <p:cNvSpPr/>
          <p:nvPr/>
        </p:nvSpPr>
        <p:spPr bwMode="auto">
          <a:xfrm>
            <a:off x="6328093" y="4405932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IconShape">
            <a:extLst>
              <a:ext uri="{FF2B5EF4-FFF2-40B4-BE49-F238E27FC236}">
                <a16:creationId xmlns:a16="http://schemas.microsoft.com/office/drawing/2014/main" id="{40ECFAA2-9B08-4D9D-BDA9-B49D2FAC9347}"/>
              </a:ext>
            </a:extLst>
          </p:cNvPr>
          <p:cNvSpPr/>
          <p:nvPr/>
        </p:nvSpPr>
        <p:spPr bwMode="auto">
          <a:xfrm>
            <a:off x="7008382" y="4405932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conShape">
            <a:extLst>
              <a:ext uri="{FF2B5EF4-FFF2-40B4-BE49-F238E27FC236}">
                <a16:creationId xmlns:a16="http://schemas.microsoft.com/office/drawing/2014/main" id="{8E016C15-17D2-4E60-A485-BF7D927377F8}"/>
              </a:ext>
            </a:extLst>
          </p:cNvPr>
          <p:cNvSpPr/>
          <p:nvPr/>
        </p:nvSpPr>
        <p:spPr bwMode="auto">
          <a:xfrm>
            <a:off x="7688671" y="4405932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IconShape">
            <a:extLst>
              <a:ext uri="{FF2B5EF4-FFF2-40B4-BE49-F238E27FC236}">
                <a16:creationId xmlns:a16="http://schemas.microsoft.com/office/drawing/2014/main" id="{EC34B6D7-F92C-4902-B2E5-1E84B78025CB}"/>
              </a:ext>
            </a:extLst>
          </p:cNvPr>
          <p:cNvSpPr/>
          <p:nvPr/>
        </p:nvSpPr>
        <p:spPr bwMode="auto">
          <a:xfrm>
            <a:off x="8368960" y="4405932"/>
            <a:ext cx="560567" cy="303299"/>
          </a:xfrm>
          <a:custGeom>
            <a:avLst/>
            <a:gdLst>
              <a:gd name="T0" fmla="*/ 195 w 226"/>
              <a:gd name="T1" fmla="*/ 51 h 121"/>
              <a:gd name="T2" fmla="*/ 161 w 226"/>
              <a:gd name="T3" fmla="*/ 30 h 121"/>
              <a:gd name="T4" fmla="*/ 151 w 226"/>
              <a:gd name="T5" fmla="*/ 31 h 121"/>
              <a:gd name="T6" fmla="*/ 101 w 226"/>
              <a:gd name="T7" fmla="*/ 0 h 121"/>
              <a:gd name="T8" fmla="*/ 52 w 226"/>
              <a:gd name="T9" fmla="*/ 29 h 121"/>
              <a:gd name="T10" fmla="*/ 46 w 226"/>
              <a:gd name="T11" fmla="*/ 29 h 121"/>
              <a:gd name="T12" fmla="*/ 0 w 226"/>
              <a:gd name="T13" fmla="*/ 75 h 121"/>
              <a:gd name="T14" fmla="*/ 42 w 226"/>
              <a:gd name="T15" fmla="*/ 121 h 121"/>
              <a:gd name="T16" fmla="*/ 45 w 226"/>
              <a:gd name="T17" fmla="*/ 121 h 121"/>
              <a:gd name="T18" fmla="*/ 183 w 226"/>
              <a:gd name="T19" fmla="*/ 121 h 121"/>
              <a:gd name="T20" fmla="*/ 187 w 226"/>
              <a:gd name="T21" fmla="*/ 121 h 121"/>
              <a:gd name="T22" fmla="*/ 191 w 226"/>
              <a:gd name="T23" fmla="*/ 121 h 121"/>
              <a:gd name="T24" fmla="*/ 226 w 226"/>
              <a:gd name="T25" fmla="*/ 86 h 121"/>
              <a:gd name="T26" fmla="*/ 195 w 226"/>
              <a:gd name="T27" fmla="*/ 5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6" h="121">
                <a:moveTo>
                  <a:pt x="195" y="51"/>
                </a:moveTo>
                <a:cubicBezTo>
                  <a:pt x="189" y="39"/>
                  <a:pt x="176" y="30"/>
                  <a:pt x="161" y="30"/>
                </a:cubicBezTo>
                <a:cubicBezTo>
                  <a:pt x="157" y="30"/>
                  <a:pt x="154" y="30"/>
                  <a:pt x="151" y="31"/>
                </a:cubicBezTo>
                <a:cubicBezTo>
                  <a:pt x="142" y="12"/>
                  <a:pt x="123" y="0"/>
                  <a:pt x="101" y="0"/>
                </a:cubicBezTo>
                <a:cubicBezTo>
                  <a:pt x="80" y="0"/>
                  <a:pt x="61" y="12"/>
                  <a:pt x="52" y="29"/>
                </a:cubicBezTo>
                <a:cubicBezTo>
                  <a:pt x="50" y="29"/>
                  <a:pt x="48" y="29"/>
                  <a:pt x="46" y="29"/>
                </a:cubicBezTo>
                <a:cubicBezTo>
                  <a:pt x="21" y="29"/>
                  <a:pt x="0" y="50"/>
                  <a:pt x="0" y="75"/>
                </a:cubicBezTo>
                <a:cubicBezTo>
                  <a:pt x="0" y="99"/>
                  <a:pt x="19" y="119"/>
                  <a:pt x="42" y="121"/>
                </a:cubicBezTo>
                <a:cubicBezTo>
                  <a:pt x="43" y="121"/>
                  <a:pt x="44" y="121"/>
                  <a:pt x="45" y="121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84" y="121"/>
                  <a:pt x="186" y="121"/>
                  <a:pt x="187" y="121"/>
                </a:cubicBezTo>
                <a:cubicBezTo>
                  <a:pt x="188" y="121"/>
                  <a:pt x="190" y="121"/>
                  <a:pt x="191" y="121"/>
                </a:cubicBezTo>
                <a:cubicBezTo>
                  <a:pt x="211" y="121"/>
                  <a:pt x="226" y="105"/>
                  <a:pt x="226" y="86"/>
                </a:cubicBezTo>
                <a:cubicBezTo>
                  <a:pt x="226" y="68"/>
                  <a:pt x="212" y="53"/>
                  <a:pt x="195" y="51"/>
                </a:cubicBezTo>
                <a:close/>
              </a:path>
            </a:pathLst>
          </a:custGeom>
          <a:solidFill>
            <a:schemeClr val="lt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7783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Supporting text here.</a:t>
            </a:r>
          </a:p>
          <a:p>
            <a:r>
              <a:rPr lang="en-US" altLang="zh-CN" dirty="0"/>
              <a:t>When you copy &amp; paste, choose "keep text only" option.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4718BFE-9234-433B-A06B-44C99520478F}"/>
              </a:ext>
            </a:extLst>
          </p:cNvPr>
          <p:cNvCxnSpPr>
            <a:cxnSpLocks/>
          </p:cNvCxnSpPr>
          <p:nvPr/>
        </p:nvCxnSpPr>
        <p:spPr>
          <a:xfrm>
            <a:off x="3578469" y="3320703"/>
            <a:ext cx="79182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28608FB-B890-4BBE-9513-25A879FD2EE6}"/>
              </a:ext>
            </a:extLst>
          </p:cNvPr>
          <p:cNvSpPr txBox="1"/>
          <p:nvPr/>
        </p:nvSpPr>
        <p:spPr>
          <a:xfrm>
            <a:off x="3578469" y="2353901"/>
            <a:ext cx="616420" cy="53595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/04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4C872-6C2C-462E-95A1-DD726C22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1B2ED5-8742-4B76-BA92-EAD9BF45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BAB6A8-AB43-476D-A4EF-B30E55CA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îṩľïdé">
            <a:extLst>
              <a:ext uri="{FF2B5EF4-FFF2-40B4-BE49-F238E27FC236}">
                <a16:creationId xmlns:a16="http://schemas.microsoft.com/office/drawing/2014/main" id="{B1C81EBB-8925-4503-914E-91103ACDC9E6}"/>
              </a:ext>
            </a:extLst>
          </p:cNvPr>
          <p:cNvSpPr/>
          <p:nvPr/>
        </p:nvSpPr>
        <p:spPr>
          <a:xfrm>
            <a:off x="0" y="2093106"/>
            <a:ext cx="12192000" cy="198962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" name="îşḻîḋé">
            <a:extLst>
              <a:ext uri="{FF2B5EF4-FFF2-40B4-BE49-F238E27FC236}">
                <a16:creationId xmlns:a16="http://schemas.microsoft.com/office/drawing/2014/main" id="{86FBFEA1-3855-4E98-99BB-56C268119F5F}"/>
              </a:ext>
            </a:extLst>
          </p:cNvPr>
          <p:cNvSpPr/>
          <p:nvPr/>
        </p:nvSpPr>
        <p:spPr>
          <a:xfrm>
            <a:off x="668634" y="2093171"/>
            <a:ext cx="3166691" cy="1989563"/>
          </a:xfrm>
          <a:prstGeom prst="rect">
            <a:avLst/>
          </a:prstGeom>
          <a:blipFill>
            <a:blip r:embed="rId3"/>
            <a:stretch>
              <a:fillRect l="-5870" r="-582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" name="ïś1ïdé">
            <a:extLst>
              <a:ext uri="{FF2B5EF4-FFF2-40B4-BE49-F238E27FC236}">
                <a16:creationId xmlns:a16="http://schemas.microsoft.com/office/drawing/2014/main" id="{7E24F25C-81E9-4E61-A775-DD600060B468}"/>
              </a:ext>
            </a:extLst>
          </p:cNvPr>
          <p:cNvSpPr/>
          <p:nvPr/>
        </p:nvSpPr>
        <p:spPr>
          <a:xfrm>
            <a:off x="2727062" y="2093171"/>
            <a:ext cx="1109889" cy="1989628"/>
          </a:xfrm>
          <a:prstGeom prst="rect">
            <a:avLst/>
          </a:prstGeom>
          <a:solidFill>
            <a:schemeClr val="tx1">
              <a:lumMod val="50000"/>
              <a:lumOff val="5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" name="íSḻîḓé">
            <a:extLst>
              <a:ext uri="{FF2B5EF4-FFF2-40B4-BE49-F238E27FC236}">
                <a16:creationId xmlns:a16="http://schemas.microsoft.com/office/drawing/2014/main" id="{F74DE8C2-3107-4747-8F6C-5DB46CB3CDED}"/>
              </a:ext>
            </a:extLst>
          </p:cNvPr>
          <p:cNvSpPr/>
          <p:nvPr/>
        </p:nvSpPr>
        <p:spPr>
          <a:xfrm>
            <a:off x="3836571" y="1554673"/>
            <a:ext cx="4295071" cy="2528061"/>
          </a:xfrm>
          <a:prstGeom prst="rect">
            <a:avLst/>
          </a:prstGeom>
          <a:blipFill>
            <a:blip r:embed="rId4"/>
            <a:stretch>
              <a:fillRect t="-6710" b="-66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9" name="îṩļíďé">
            <a:extLst>
              <a:ext uri="{FF2B5EF4-FFF2-40B4-BE49-F238E27FC236}">
                <a16:creationId xmlns:a16="http://schemas.microsoft.com/office/drawing/2014/main" id="{0E3803AA-9458-4E72-B826-04D4D15A47FD}"/>
              </a:ext>
            </a:extLst>
          </p:cNvPr>
          <p:cNvSpPr>
            <a:spLocks/>
          </p:cNvSpPr>
          <p:nvPr/>
        </p:nvSpPr>
        <p:spPr>
          <a:xfrm>
            <a:off x="8124984" y="2093171"/>
            <a:ext cx="3393916" cy="1989563"/>
          </a:xfrm>
          <a:prstGeom prst="rect">
            <a:avLst/>
          </a:prstGeom>
          <a:blipFill>
            <a:blip r:embed="rId5"/>
            <a:stretch>
              <a:fillRect t="-14016" b="-1383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0" name="ísľïde">
            <a:extLst>
              <a:ext uri="{FF2B5EF4-FFF2-40B4-BE49-F238E27FC236}">
                <a16:creationId xmlns:a16="http://schemas.microsoft.com/office/drawing/2014/main" id="{63BD147E-8AC8-4392-BB4F-FC1818089462}"/>
              </a:ext>
            </a:extLst>
          </p:cNvPr>
          <p:cNvSpPr/>
          <p:nvPr/>
        </p:nvSpPr>
        <p:spPr>
          <a:xfrm>
            <a:off x="6716942" y="1554933"/>
            <a:ext cx="1408042" cy="252781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" name="îśḷíḍè">
            <a:extLst>
              <a:ext uri="{FF2B5EF4-FFF2-40B4-BE49-F238E27FC236}">
                <a16:creationId xmlns:a16="http://schemas.microsoft.com/office/drawing/2014/main" id="{F95D941E-92E3-4829-9C07-B35F1883CBDE}"/>
              </a:ext>
            </a:extLst>
          </p:cNvPr>
          <p:cNvSpPr txBox="1"/>
          <p:nvPr/>
        </p:nvSpPr>
        <p:spPr>
          <a:xfrm>
            <a:off x="6695783" y="2732822"/>
            <a:ext cx="1430309" cy="830997"/>
          </a:xfrm>
          <a:prstGeom prst="rect">
            <a:avLst/>
          </a:prstGeom>
          <a:noFill/>
        </p:spPr>
        <p:txBody>
          <a:bodyPr wrap="none" lIns="91440" tIns="45720" rIns="91440" bIns="4572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</a:rPr>
              <a:t>80%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F3E36BE-1D01-423D-9BAA-D4B8939B1502}"/>
              </a:ext>
            </a:extLst>
          </p:cNvPr>
          <p:cNvCxnSpPr/>
          <p:nvPr/>
        </p:nvCxnSpPr>
        <p:spPr>
          <a:xfrm>
            <a:off x="6854320" y="3531197"/>
            <a:ext cx="11285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ïṩlíḋè">
            <a:extLst>
              <a:ext uri="{FF2B5EF4-FFF2-40B4-BE49-F238E27FC236}">
                <a16:creationId xmlns:a16="http://schemas.microsoft.com/office/drawing/2014/main" id="{A78D4B93-534F-4D51-B5F9-64F3350482FD}"/>
              </a:ext>
            </a:extLst>
          </p:cNvPr>
          <p:cNvSpPr/>
          <p:nvPr/>
        </p:nvSpPr>
        <p:spPr>
          <a:xfrm>
            <a:off x="6697010" y="3623946"/>
            <a:ext cx="1427974" cy="307777"/>
          </a:xfrm>
          <a:prstGeom prst="rect">
            <a:avLst/>
          </a:prstGeom>
        </p:spPr>
        <p:txBody>
          <a:bodyPr wrap="none">
            <a:normAutofit fontScale="92500"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defRPr/>
            </a:pPr>
            <a:r>
              <a:rPr lang="en-US" altLang="zh-CN" sz="1600" b="1" dirty="0">
                <a:solidFill>
                  <a:schemeClr val="bg1"/>
                </a:solidFill>
              </a:rPr>
              <a:t>Text here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í$ļiḓé">
            <a:extLst>
              <a:ext uri="{FF2B5EF4-FFF2-40B4-BE49-F238E27FC236}">
                <a16:creationId xmlns:a16="http://schemas.microsoft.com/office/drawing/2014/main" id="{2671D837-C349-4398-8D4E-407377A234BA}"/>
              </a:ext>
            </a:extLst>
          </p:cNvPr>
          <p:cNvSpPr txBox="1"/>
          <p:nvPr/>
        </p:nvSpPr>
        <p:spPr>
          <a:xfrm>
            <a:off x="2710408" y="3020282"/>
            <a:ext cx="1125789" cy="646331"/>
          </a:xfrm>
          <a:prstGeom prst="rect">
            <a:avLst/>
          </a:prstGeom>
          <a:noFill/>
        </p:spPr>
        <p:txBody>
          <a:bodyPr wrap="none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</a:rPr>
              <a:t>60%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3FCCC86-E994-4FFE-9A75-406E699D8765}"/>
              </a:ext>
            </a:extLst>
          </p:cNvPr>
          <p:cNvCxnSpPr/>
          <p:nvPr/>
        </p:nvCxnSpPr>
        <p:spPr>
          <a:xfrm>
            <a:off x="2835192" y="3648679"/>
            <a:ext cx="888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îsľïḋè">
            <a:extLst>
              <a:ext uri="{FF2B5EF4-FFF2-40B4-BE49-F238E27FC236}">
                <a16:creationId xmlns:a16="http://schemas.microsoft.com/office/drawing/2014/main" id="{1CE61018-7C3B-4F10-99E8-0B8AE0B0FE3A}"/>
              </a:ext>
            </a:extLst>
          </p:cNvPr>
          <p:cNvSpPr/>
          <p:nvPr/>
        </p:nvSpPr>
        <p:spPr>
          <a:xfrm>
            <a:off x="2711374" y="3721681"/>
            <a:ext cx="1123951" cy="261610"/>
          </a:xfrm>
          <a:prstGeom prst="rect">
            <a:avLst/>
          </a:prstGeom>
        </p:spPr>
        <p:txBody>
          <a:bodyPr wrap="none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defRPr/>
            </a:pPr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ïşľiḓê">
            <a:extLst>
              <a:ext uri="{FF2B5EF4-FFF2-40B4-BE49-F238E27FC236}">
                <a16:creationId xmlns:a16="http://schemas.microsoft.com/office/drawing/2014/main" id="{0579F820-6310-453C-A33D-593B32BEB636}"/>
              </a:ext>
            </a:extLst>
          </p:cNvPr>
          <p:cNvSpPr/>
          <p:nvPr/>
        </p:nvSpPr>
        <p:spPr>
          <a:xfrm>
            <a:off x="4499002" y="4950304"/>
            <a:ext cx="636954" cy="493202"/>
          </a:xfrm>
          <a:custGeom>
            <a:avLst/>
            <a:gdLst>
              <a:gd name="T0" fmla="*/ 277 w 427"/>
              <a:gd name="T1" fmla="*/ 15 h 331"/>
              <a:gd name="T2" fmla="*/ 216 w 427"/>
              <a:gd name="T3" fmla="*/ 0 h 331"/>
              <a:gd name="T4" fmla="*/ 135 w 427"/>
              <a:gd name="T5" fmla="*/ 61 h 331"/>
              <a:gd name="T6" fmla="*/ 216 w 427"/>
              <a:gd name="T7" fmla="*/ 331 h 331"/>
              <a:gd name="T8" fmla="*/ 287 w 427"/>
              <a:gd name="T9" fmla="*/ 322 h 331"/>
              <a:gd name="T10" fmla="*/ 15 w 427"/>
              <a:gd name="T11" fmla="*/ 161 h 331"/>
              <a:gd name="T12" fmla="*/ 15 w 427"/>
              <a:gd name="T13" fmla="*/ 161 h 331"/>
              <a:gd name="T14" fmla="*/ 58 w 427"/>
              <a:gd name="T15" fmla="*/ 251 h 331"/>
              <a:gd name="T16" fmla="*/ 15 w 427"/>
              <a:gd name="T17" fmla="*/ 229 h 331"/>
              <a:gd name="T18" fmla="*/ 15 w 427"/>
              <a:gd name="T19" fmla="*/ 216 h 331"/>
              <a:gd name="T20" fmla="*/ 58 w 427"/>
              <a:gd name="T21" fmla="*/ 193 h 331"/>
              <a:gd name="T22" fmla="*/ 58 w 427"/>
              <a:gd name="T23" fmla="*/ 193 h 331"/>
              <a:gd name="T24" fmla="*/ 70 w 427"/>
              <a:gd name="T25" fmla="*/ 168 h 331"/>
              <a:gd name="T26" fmla="*/ 70 w 427"/>
              <a:gd name="T27" fmla="*/ 252 h 331"/>
              <a:gd name="T28" fmla="*/ 70 w 427"/>
              <a:gd name="T29" fmla="*/ 240 h 331"/>
              <a:gd name="T30" fmla="*/ 120 w 427"/>
              <a:gd name="T31" fmla="*/ 215 h 331"/>
              <a:gd name="T32" fmla="*/ 120 w 427"/>
              <a:gd name="T33" fmla="*/ 215 h 331"/>
              <a:gd name="T34" fmla="*/ 120 w 427"/>
              <a:gd name="T35" fmla="*/ 179 h 331"/>
              <a:gd name="T36" fmla="*/ 204 w 427"/>
              <a:gd name="T37" fmla="*/ 78 h 331"/>
              <a:gd name="T38" fmla="*/ 204 w 427"/>
              <a:gd name="T39" fmla="*/ 91 h 331"/>
              <a:gd name="T40" fmla="*/ 144 w 427"/>
              <a:gd name="T41" fmla="*/ 125 h 331"/>
              <a:gd name="T42" fmla="*/ 144 w 427"/>
              <a:gd name="T43" fmla="*/ 125 h 331"/>
              <a:gd name="T44" fmla="*/ 144 w 427"/>
              <a:gd name="T45" fmla="*/ 162 h 331"/>
              <a:gd name="T46" fmla="*/ 144 w 427"/>
              <a:gd name="T47" fmla="*/ 254 h 331"/>
              <a:gd name="T48" fmla="*/ 144 w 427"/>
              <a:gd name="T49" fmla="*/ 241 h 331"/>
              <a:gd name="T50" fmla="*/ 204 w 427"/>
              <a:gd name="T51" fmla="*/ 214 h 331"/>
              <a:gd name="T52" fmla="*/ 204 w 427"/>
              <a:gd name="T53" fmla="*/ 214 h 331"/>
              <a:gd name="T54" fmla="*/ 204 w 427"/>
              <a:gd name="T55" fmla="*/ 174 h 331"/>
              <a:gd name="T56" fmla="*/ 287 w 427"/>
              <a:gd name="T57" fmla="*/ 88 h 331"/>
              <a:gd name="T58" fmla="*/ 286 w 427"/>
              <a:gd name="T59" fmla="*/ 126 h 331"/>
              <a:gd name="T60" fmla="*/ 229 w 427"/>
              <a:gd name="T61" fmla="*/ 146 h 331"/>
              <a:gd name="T62" fmla="*/ 229 w 427"/>
              <a:gd name="T63" fmla="*/ 146 h 331"/>
              <a:gd name="T64" fmla="*/ 229 w 427"/>
              <a:gd name="T65" fmla="*/ 215 h 331"/>
              <a:gd name="T66" fmla="*/ 229 w 427"/>
              <a:gd name="T67" fmla="*/ 230 h 331"/>
              <a:gd name="T68" fmla="*/ 229 w 427"/>
              <a:gd name="T69" fmla="*/ 188 h 331"/>
              <a:gd name="T70" fmla="*/ 287 w 427"/>
              <a:gd name="T71" fmla="*/ 112 h 331"/>
              <a:gd name="T72" fmla="*/ 287 w 427"/>
              <a:gd name="T73" fmla="*/ 112 h 331"/>
              <a:gd name="T74" fmla="*/ 308 w 427"/>
              <a:gd name="T75" fmla="*/ 164 h 331"/>
              <a:gd name="T76" fmla="*/ 309 w 427"/>
              <a:gd name="T77" fmla="*/ 191 h 331"/>
              <a:gd name="T78" fmla="*/ 357 w 427"/>
              <a:gd name="T79" fmla="*/ 204 h 331"/>
              <a:gd name="T80" fmla="*/ 309 w 427"/>
              <a:gd name="T81" fmla="*/ 229 h 331"/>
              <a:gd name="T82" fmla="*/ 309 w 427"/>
              <a:gd name="T83" fmla="*/ 229 h 331"/>
              <a:gd name="T84" fmla="*/ 357 w 427"/>
              <a:gd name="T85" fmla="*/ 251 h 331"/>
              <a:gd name="T86" fmla="*/ 412 w 427"/>
              <a:gd name="T87" fmla="*/ 171 h 331"/>
              <a:gd name="T88" fmla="*/ 412 w 427"/>
              <a:gd name="T89" fmla="*/ 195 h 331"/>
              <a:gd name="T90" fmla="*/ 371 w 427"/>
              <a:gd name="T91" fmla="*/ 205 h 331"/>
              <a:gd name="T92" fmla="*/ 371 w 427"/>
              <a:gd name="T93" fmla="*/ 205 h 331"/>
              <a:gd name="T94" fmla="*/ 371 w 427"/>
              <a:gd name="T95" fmla="*/ 239 h 331"/>
              <a:gd name="T96" fmla="*/ 371 w 427"/>
              <a:gd name="T97" fmla="*/ 25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31">
                <a:moveTo>
                  <a:pt x="294" y="135"/>
                </a:moveTo>
                <a:lnTo>
                  <a:pt x="294" y="60"/>
                </a:lnTo>
                <a:lnTo>
                  <a:pt x="277" y="56"/>
                </a:lnTo>
                <a:lnTo>
                  <a:pt x="277" y="15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152" y="15"/>
                </a:lnTo>
                <a:lnTo>
                  <a:pt x="152" y="57"/>
                </a:lnTo>
                <a:lnTo>
                  <a:pt x="135" y="61"/>
                </a:lnTo>
                <a:lnTo>
                  <a:pt x="135" y="138"/>
                </a:lnTo>
                <a:lnTo>
                  <a:pt x="0" y="151"/>
                </a:lnTo>
                <a:lnTo>
                  <a:pt x="0" y="305"/>
                </a:lnTo>
                <a:lnTo>
                  <a:pt x="216" y="331"/>
                </a:lnTo>
                <a:lnTo>
                  <a:pt x="229" y="329"/>
                </a:lnTo>
                <a:lnTo>
                  <a:pt x="229" y="256"/>
                </a:lnTo>
                <a:lnTo>
                  <a:pt x="287" y="254"/>
                </a:lnTo>
                <a:lnTo>
                  <a:pt x="287" y="322"/>
                </a:lnTo>
                <a:lnTo>
                  <a:pt x="427" y="306"/>
                </a:lnTo>
                <a:lnTo>
                  <a:pt x="427" y="149"/>
                </a:lnTo>
                <a:lnTo>
                  <a:pt x="294" y="135"/>
                </a:lnTo>
                <a:close/>
                <a:moveTo>
                  <a:pt x="15" y="161"/>
                </a:moveTo>
                <a:lnTo>
                  <a:pt x="58" y="158"/>
                </a:lnTo>
                <a:lnTo>
                  <a:pt x="58" y="168"/>
                </a:lnTo>
                <a:lnTo>
                  <a:pt x="15" y="171"/>
                </a:lnTo>
                <a:lnTo>
                  <a:pt x="15" y="161"/>
                </a:lnTo>
                <a:close/>
                <a:moveTo>
                  <a:pt x="58" y="262"/>
                </a:moveTo>
                <a:lnTo>
                  <a:pt x="15" y="260"/>
                </a:lnTo>
                <a:lnTo>
                  <a:pt x="15" y="250"/>
                </a:lnTo>
                <a:lnTo>
                  <a:pt x="58" y="251"/>
                </a:lnTo>
                <a:lnTo>
                  <a:pt x="58" y="262"/>
                </a:lnTo>
                <a:close/>
                <a:moveTo>
                  <a:pt x="58" y="240"/>
                </a:moveTo>
                <a:lnTo>
                  <a:pt x="15" y="239"/>
                </a:lnTo>
                <a:lnTo>
                  <a:pt x="15" y="229"/>
                </a:lnTo>
                <a:lnTo>
                  <a:pt x="58" y="229"/>
                </a:lnTo>
                <a:lnTo>
                  <a:pt x="58" y="240"/>
                </a:lnTo>
                <a:close/>
                <a:moveTo>
                  <a:pt x="58" y="216"/>
                </a:moveTo>
                <a:lnTo>
                  <a:pt x="15" y="216"/>
                </a:lnTo>
                <a:lnTo>
                  <a:pt x="15" y="206"/>
                </a:lnTo>
                <a:lnTo>
                  <a:pt x="58" y="205"/>
                </a:lnTo>
                <a:lnTo>
                  <a:pt x="58" y="216"/>
                </a:lnTo>
                <a:close/>
                <a:moveTo>
                  <a:pt x="58" y="193"/>
                </a:moveTo>
                <a:lnTo>
                  <a:pt x="15" y="195"/>
                </a:lnTo>
                <a:lnTo>
                  <a:pt x="15" y="185"/>
                </a:lnTo>
                <a:lnTo>
                  <a:pt x="58" y="182"/>
                </a:lnTo>
                <a:lnTo>
                  <a:pt x="58" y="193"/>
                </a:lnTo>
                <a:close/>
                <a:moveTo>
                  <a:pt x="70" y="157"/>
                </a:moveTo>
                <a:lnTo>
                  <a:pt x="120" y="152"/>
                </a:lnTo>
                <a:lnTo>
                  <a:pt x="120" y="164"/>
                </a:lnTo>
                <a:lnTo>
                  <a:pt x="70" y="168"/>
                </a:lnTo>
                <a:lnTo>
                  <a:pt x="70" y="157"/>
                </a:lnTo>
                <a:close/>
                <a:moveTo>
                  <a:pt x="120" y="266"/>
                </a:moveTo>
                <a:lnTo>
                  <a:pt x="70" y="263"/>
                </a:lnTo>
                <a:lnTo>
                  <a:pt x="70" y="252"/>
                </a:lnTo>
                <a:lnTo>
                  <a:pt x="120" y="254"/>
                </a:lnTo>
                <a:lnTo>
                  <a:pt x="120" y="266"/>
                </a:lnTo>
                <a:close/>
                <a:moveTo>
                  <a:pt x="120" y="242"/>
                </a:moveTo>
                <a:lnTo>
                  <a:pt x="70" y="240"/>
                </a:lnTo>
                <a:lnTo>
                  <a:pt x="70" y="229"/>
                </a:lnTo>
                <a:lnTo>
                  <a:pt x="120" y="230"/>
                </a:lnTo>
                <a:lnTo>
                  <a:pt x="120" y="242"/>
                </a:lnTo>
                <a:close/>
                <a:moveTo>
                  <a:pt x="120" y="215"/>
                </a:moveTo>
                <a:lnTo>
                  <a:pt x="70" y="216"/>
                </a:lnTo>
                <a:lnTo>
                  <a:pt x="70" y="205"/>
                </a:lnTo>
                <a:lnTo>
                  <a:pt x="120" y="203"/>
                </a:lnTo>
                <a:lnTo>
                  <a:pt x="120" y="215"/>
                </a:lnTo>
                <a:close/>
                <a:moveTo>
                  <a:pt x="120" y="191"/>
                </a:moveTo>
                <a:lnTo>
                  <a:pt x="70" y="193"/>
                </a:lnTo>
                <a:lnTo>
                  <a:pt x="70" y="182"/>
                </a:lnTo>
                <a:lnTo>
                  <a:pt x="120" y="179"/>
                </a:lnTo>
                <a:lnTo>
                  <a:pt x="120" y="191"/>
                </a:lnTo>
                <a:close/>
                <a:moveTo>
                  <a:pt x="144" y="75"/>
                </a:moveTo>
                <a:lnTo>
                  <a:pt x="204" y="65"/>
                </a:lnTo>
                <a:lnTo>
                  <a:pt x="204" y="78"/>
                </a:lnTo>
                <a:lnTo>
                  <a:pt x="144" y="87"/>
                </a:lnTo>
                <a:lnTo>
                  <a:pt x="144" y="75"/>
                </a:lnTo>
                <a:close/>
                <a:moveTo>
                  <a:pt x="144" y="100"/>
                </a:moveTo>
                <a:lnTo>
                  <a:pt x="204" y="91"/>
                </a:lnTo>
                <a:lnTo>
                  <a:pt x="204" y="104"/>
                </a:lnTo>
                <a:lnTo>
                  <a:pt x="144" y="112"/>
                </a:lnTo>
                <a:lnTo>
                  <a:pt x="144" y="100"/>
                </a:lnTo>
                <a:close/>
                <a:moveTo>
                  <a:pt x="144" y="125"/>
                </a:moveTo>
                <a:lnTo>
                  <a:pt x="204" y="118"/>
                </a:lnTo>
                <a:lnTo>
                  <a:pt x="204" y="131"/>
                </a:lnTo>
                <a:lnTo>
                  <a:pt x="144" y="137"/>
                </a:lnTo>
                <a:lnTo>
                  <a:pt x="144" y="125"/>
                </a:lnTo>
                <a:close/>
                <a:moveTo>
                  <a:pt x="144" y="150"/>
                </a:moveTo>
                <a:lnTo>
                  <a:pt x="204" y="144"/>
                </a:lnTo>
                <a:lnTo>
                  <a:pt x="204" y="157"/>
                </a:lnTo>
                <a:lnTo>
                  <a:pt x="144" y="162"/>
                </a:lnTo>
                <a:lnTo>
                  <a:pt x="144" y="150"/>
                </a:lnTo>
                <a:close/>
                <a:moveTo>
                  <a:pt x="204" y="269"/>
                </a:moveTo>
                <a:lnTo>
                  <a:pt x="144" y="266"/>
                </a:lnTo>
                <a:lnTo>
                  <a:pt x="144" y="254"/>
                </a:lnTo>
                <a:lnTo>
                  <a:pt x="204" y="256"/>
                </a:lnTo>
                <a:lnTo>
                  <a:pt x="204" y="269"/>
                </a:lnTo>
                <a:close/>
                <a:moveTo>
                  <a:pt x="204" y="243"/>
                </a:moveTo>
                <a:lnTo>
                  <a:pt x="144" y="241"/>
                </a:lnTo>
                <a:lnTo>
                  <a:pt x="144" y="229"/>
                </a:lnTo>
                <a:lnTo>
                  <a:pt x="204" y="230"/>
                </a:lnTo>
                <a:lnTo>
                  <a:pt x="204" y="243"/>
                </a:lnTo>
                <a:close/>
                <a:moveTo>
                  <a:pt x="204" y="214"/>
                </a:moveTo>
                <a:lnTo>
                  <a:pt x="144" y="214"/>
                </a:lnTo>
                <a:lnTo>
                  <a:pt x="144" y="202"/>
                </a:lnTo>
                <a:lnTo>
                  <a:pt x="204" y="201"/>
                </a:lnTo>
                <a:lnTo>
                  <a:pt x="204" y="214"/>
                </a:lnTo>
                <a:close/>
                <a:moveTo>
                  <a:pt x="204" y="187"/>
                </a:moveTo>
                <a:lnTo>
                  <a:pt x="144" y="189"/>
                </a:lnTo>
                <a:lnTo>
                  <a:pt x="144" y="177"/>
                </a:lnTo>
                <a:lnTo>
                  <a:pt x="204" y="174"/>
                </a:lnTo>
                <a:lnTo>
                  <a:pt x="204" y="187"/>
                </a:lnTo>
                <a:close/>
                <a:moveTo>
                  <a:pt x="229" y="65"/>
                </a:moveTo>
                <a:lnTo>
                  <a:pt x="287" y="75"/>
                </a:lnTo>
                <a:lnTo>
                  <a:pt x="287" y="88"/>
                </a:lnTo>
                <a:lnTo>
                  <a:pt x="229" y="79"/>
                </a:lnTo>
                <a:lnTo>
                  <a:pt x="229" y="65"/>
                </a:lnTo>
                <a:close/>
                <a:moveTo>
                  <a:pt x="229" y="119"/>
                </a:moveTo>
                <a:lnTo>
                  <a:pt x="286" y="126"/>
                </a:lnTo>
                <a:lnTo>
                  <a:pt x="286" y="138"/>
                </a:lnTo>
                <a:lnTo>
                  <a:pt x="229" y="133"/>
                </a:lnTo>
                <a:lnTo>
                  <a:pt x="229" y="119"/>
                </a:lnTo>
                <a:close/>
                <a:moveTo>
                  <a:pt x="229" y="146"/>
                </a:moveTo>
                <a:lnTo>
                  <a:pt x="286" y="151"/>
                </a:lnTo>
                <a:lnTo>
                  <a:pt x="286" y="163"/>
                </a:lnTo>
                <a:lnTo>
                  <a:pt x="229" y="159"/>
                </a:lnTo>
                <a:lnTo>
                  <a:pt x="229" y="146"/>
                </a:lnTo>
                <a:close/>
                <a:moveTo>
                  <a:pt x="229" y="202"/>
                </a:moveTo>
                <a:lnTo>
                  <a:pt x="287" y="203"/>
                </a:lnTo>
                <a:lnTo>
                  <a:pt x="287" y="215"/>
                </a:lnTo>
                <a:lnTo>
                  <a:pt x="229" y="215"/>
                </a:lnTo>
                <a:lnTo>
                  <a:pt x="229" y="202"/>
                </a:lnTo>
                <a:close/>
                <a:moveTo>
                  <a:pt x="287" y="242"/>
                </a:moveTo>
                <a:lnTo>
                  <a:pt x="229" y="243"/>
                </a:lnTo>
                <a:lnTo>
                  <a:pt x="229" y="230"/>
                </a:lnTo>
                <a:lnTo>
                  <a:pt x="287" y="229"/>
                </a:lnTo>
                <a:lnTo>
                  <a:pt x="287" y="242"/>
                </a:lnTo>
                <a:close/>
                <a:moveTo>
                  <a:pt x="287" y="190"/>
                </a:moveTo>
                <a:lnTo>
                  <a:pt x="229" y="188"/>
                </a:lnTo>
                <a:lnTo>
                  <a:pt x="229" y="175"/>
                </a:lnTo>
                <a:lnTo>
                  <a:pt x="287" y="178"/>
                </a:lnTo>
                <a:lnTo>
                  <a:pt x="287" y="190"/>
                </a:lnTo>
                <a:close/>
                <a:moveTo>
                  <a:pt x="287" y="112"/>
                </a:moveTo>
                <a:lnTo>
                  <a:pt x="229" y="105"/>
                </a:lnTo>
                <a:lnTo>
                  <a:pt x="229" y="92"/>
                </a:lnTo>
                <a:lnTo>
                  <a:pt x="287" y="100"/>
                </a:lnTo>
                <a:lnTo>
                  <a:pt x="287" y="112"/>
                </a:lnTo>
                <a:close/>
                <a:moveTo>
                  <a:pt x="308" y="152"/>
                </a:moveTo>
                <a:lnTo>
                  <a:pt x="357" y="156"/>
                </a:lnTo>
                <a:lnTo>
                  <a:pt x="357" y="168"/>
                </a:lnTo>
                <a:lnTo>
                  <a:pt x="308" y="164"/>
                </a:lnTo>
                <a:lnTo>
                  <a:pt x="308" y="152"/>
                </a:lnTo>
                <a:close/>
                <a:moveTo>
                  <a:pt x="357" y="181"/>
                </a:moveTo>
                <a:lnTo>
                  <a:pt x="357" y="193"/>
                </a:lnTo>
                <a:lnTo>
                  <a:pt x="309" y="191"/>
                </a:lnTo>
                <a:lnTo>
                  <a:pt x="309" y="179"/>
                </a:lnTo>
                <a:lnTo>
                  <a:pt x="357" y="181"/>
                </a:lnTo>
                <a:close/>
                <a:moveTo>
                  <a:pt x="309" y="203"/>
                </a:moveTo>
                <a:lnTo>
                  <a:pt x="357" y="204"/>
                </a:lnTo>
                <a:lnTo>
                  <a:pt x="357" y="216"/>
                </a:lnTo>
                <a:lnTo>
                  <a:pt x="309" y="215"/>
                </a:lnTo>
                <a:lnTo>
                  <a:pt x="309" y="203"/>
                </a:lnTo>
                <a:close/>
                <a:moveTo>
                  <a:pt x="309" y="229"/>
                </a:moveTo>
                <a:lnTo>
                  <a:pt x="357" y="228"/>
                </a:lnTo>
                <a:lnTo>
                  <a:pt x="357" y="240"/>
                </a:lnTo>
                <a:lnTo>
                  <a:pt x="309" y="241"/>
                </a:lnTo>
                <a:lnTo>
                  <a:pt x="309" y="229"/>
                </a:lnTo>
                <a:close/>
                <a:moveTo>
                  <a:pt x="357" y="262"/>
                </a:moveTo>
                <a:lnTo>
                  <a:pt x="309" y="265"/>
                </a:lnTo>
                <a:lnTo>
                  <a:pt x="309" y="253"/>
                </a:lnTo>
                <a:lnTo>
                  <a:pt x="357" y="251"/>
                </a:lnTo>
                <a:lnTo>
                  <a:pt x="357" y="262"/>
                </a:lnTo>
                <a:close/>
                <a:moveTo>
                  <a:pt x="371" y="157"/>
                </a:moveTo>
                <a:lnTo>
                  <a:pt x="412" y="161"/>
                </a:lnTo>
                <a:lnTo>
                  <a:pt x="412" y="171"/>
                </a:lnTo>
                <a:lnTo>
                  <a:pt x="371" y="168"/>
                </a:lnTo>
                <a:lnTo>
                  <a:pt x="371" y="157"/>
                </a:lnTo>
                <a:close/>
                <a:moveTo>
                  <a:pt x="412" y="184"/>
                </a:moveTo>
                <a:lnTo>
                  <a:pt x="412" y="195"/>
                </a:lnTo>
                <a:lnTo>
                  <a:pt x="371" y="193"/>
                </a:lnTo>
                <a:lnTo>
                  <a:pt x="371" y="182"/>
                </a:lnTo>
                <a:lnTo>
                  <a:pt x="412" y="184"/>
                </a:lnTo>
                <a:close/>
                <a:moveTo>
                  <a:pt x="371" y="205"/>
                </a:moveTo>
                <a:lnTo>
                  <a:pt x="412" y="205"/>
                </a:lnTo>
                <a:lnTo>
                  <a:pt x="412" y="216"/>
                </a:lnTo>
                <a:lnTo>
                  <a:pt x="371" y="216"/>
                </a:lnTo>
                <a:lnTo>
                  <a:pt x="371" y="205"/>
                </a:lnTo>
                <a:close/>
                <a:moveTo>
                  <a:pt x="371" y="228"/>
                </a:moveTo>
                <a:lnTo>
                  <a:pt x="412" y="228"/>
                </a:lnTo>
                <a:lnTo>
                  <a:pt x="412" y="239"/>
                </a:lnTo>
                <a:lnTo>
                  <a:pt x="371" y="239"/>
                </a:lnTo>
                <a:lnTo>
                  <a:pt x="371" y="228"/>
                </a:lnTo>
                <a:close/>
                <a:moveTo>
                  <a:pt x="412" y="259"/>
                </a:moveTo>
                <a:lnTo>
                  <a:pt x="371" y="262"/>
                </a:lnTo>
                <a:lnTo>
                  <a:pt x="371" y="250"/>
                </a:lnTo>
                <a:lnTo>
                  <a:pt x="412" y="249"/>
                </a:lnTo>
                <a:lnTo>
                  <a:pt x="412" y="2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9" name="íSľïḑè">
            <a:extLst>
              <a:ext uri="{FF2B5EF4-FFF2-40B4-BE49-F238E27FC236}">
                <a16:creationId xmlns:a16="http://schemas.microsoft.com/office/drawing/2014/main" id="{37E9485D-BF90-4BB9-8E1C-48B6078D31E4}"/>
              </a:ext>
            </a:extLst>
          </p:cNvPr>
          <p:cNvSpPr txBox="1"/>
          <p:nvPr/>
        </p:nvSpPr>
        <p:spPr>
          <a:xfrm>
            <a:off x="5277447" y="5186194"/>
            <a:ext cx="2224314" cy="589556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lnSpc>
                <a:spcPct val="120000"/>
              </a:lnSpc>
              <a:defRPr/>
            </a:pPr>
            <a:r>
              <a:rPr lang="en-US" altLang="zh-CN" sz="1100" dirty="0"/>
              <a:t>Copy paste fonts. Choose the only option to retain text.</a:t>
            </a:r>
            <a:endParaRPr lang="zh-CN" altLang="en-US" sz="1100" dirty="0"/>
          </a:p>
        </p:txBody>
      </p:sp>
      <p:sp>
        <p:nvSpPr>
          <p:cNvPr id="20" name="ïšḷidè">
            <a:extLst>
              <a:ext uri="{FF2B5EF4-FFF2-40B4-BE49-F238E27FC236}">
                <a16:creationId xmlns:a16="http://schemas.microsoft.com/office/drawing/2014/main" id="{C35C6F5A-4747-464D-9A53-BB47E6250B12}"/>
              </a:ext>
            </a:extLst>
          </p:cNvPr>
          <p:cNvSpPr/>
          <p:nvPr/>
        </p:nvSpPr>
        <p:spPr>
          <a:xfrm>
            <a:off x="5277447" y="4779000"/>
            <a:ext cx="2224314" cy="407183"/>
          </a:xfrm>
          <a:prstGeom prst="rect">
            <a:avLst/>
          </a:prstGeom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21" name="îṥ1íďé">
            <a:extLst>
              <a:ext uri="{FF2B5EF4-FFF2-40B4-BE49-F238E27FC236}">
                <a16:creationId xmlns:a16="http://schemas.microsoft.com/office/drawing/2014/main" id="{EB5C0D34-3E8A-4C32-974B-64A2B0CC62F0}"/>
              </a:ext>
            </a:extLst>
          </p:cNvPr>
          <p:cNvSpPr>
            <a:spLocks/>
          </p:cNvSpPr>
          <p:nvPr/>
        </p:nvSpPr>
        <p:spPr>
          <a:xfrm>
            <a:off x="10394949" y="2093171"/>
            <a:ext cx="1123951" cy="1989563"/>
          </a:xfrm>
          <a:prstGeom prst="rect">
            <a:avLst/>
          </a:prstGeom>
          <a:solidFill>
            <a:schemeClr val="tx1">
              <a:lumMod val="50000"/>
              <a:lumOff val="5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2" name="íṡḻidê">
            <a:extLst>
              <a:ext uri="{FF2B5EF4-FFF2-40B4-BE49-F238E27FC236}">
                <a16:creationId xmlns:a16="http://schemas.microsoft.com/office/drawing/2014/main" id="{50D6D9B3-136C-42DB-8D7F-B88D1D238E5E}"/>
              </a:ext>
            </a:extLst>
          </p:cNvPr>
          <p:cNvSpPr txBox="1"/>
          <p:nvPr/>
        </p:nvSpPr>
        <p:spPr>
          <a:xfrm>
            <a:off x="10370432" y="3020282"/>
            <a:ext cx="1125789" cy="646331"/>
          </a:xfrm>
          <a:prstGeom prst="rect">
            <a:avLst/>
          </a:prstGeom>
          <a:noFill/>
        </p:spPr>
        <p:txBody>
          <a:bodyPr wrap="none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</a:rPr>
              <a:t>60%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2D649E71-4255-4AC5-80A1-4D08DE4344C7}"/>
              </a:ext>
            </a:extLst>
          </p:cNvPr>
          <p:cNvCxnSpPr/>
          <p:nvPr/>
        </p:nvCxnSpPr>
        <p:spPr>
          <a:xfrm>
            <a:off x="10495216" y="3648679"/>
            <a:ext cx="8882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ş1îḑè">
            <a:extLst>
              <a:ext uri="{FF2B5EF4-FFF2-40B4-BE49-F238E27FC236}">
                <a16:creationId xmlns:a16="http://schemas.microsoft.com/office/drawing/2014/main" id="{26ED41F4-ED6C-43CF-8E7E-2C986B8C84A9}"/>
              </a:ext>
            </a:extLst>
          </p:cNvPr>
          <p:cNvSpPr/>
          <p:nvPr/>
        </p:nvSpPr>
        <p:spPr>
          <a:xfrm>
            <a:off x="10371398" y="3721681"/>
            <a:ext cx="1123951" cy="261610"/>
          </a:xfrm>
          <a:prstGeom prst="rect">
            <a:avLst/>
          </a:prstGeom>
        </p:spPr>
        <p:txBody>
          <a:bodyPr wrap="none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378">
              <a:defRPr/>
            </a:pPr>
            <a:r>
              <a:rPr lang="en-US" altLang="zh-CN" sz="1200" b="1" dirty="0">
                <a:solidFill>
                  <a:schemeClr val="bg1"/>
                </a:solidFill>
              </a:rPr>
              <a:t>Text here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  <p:sp>
        <p:nvSpPr>
          <p:cNvPr id="26" name="ïşľiḓê">
            <a:extLst>
              <a:ext uri="{FF2B5EF4-FFF2-40B4-BE49-F238E27FC236}">
                <a16:creationId xmlns:a16="http://schemas.microsoft.com/office/drawing/2014/main" id="{751B0D59-886A-4845-B32E-8AA81827CA08}"/>
              </a:ext>
            </a:extLst>
          </p:cNvPr>
          <p:cNvSpPr/>
          <p:nvPr/>
        </p:nvSpPr>
        <p:spPr>
          <a:xfrm>
            <a:off x="660400" y="4950304"/>
            <a:ext cx="636954" cy="493202"/>
          </a:xfrm>
          <a:custGeom>
            <a:avLst/>
            <a:gdLst>
              <a:gd name="T0" fmla="*/ 277 w 427"/>
              <a:gd name="T1" fmla="*/ 15 h 331"/>
              <a:gd name="T2" fmla="*/ 216 w 427"/>
              <a:gd name="T3" fmla="*/ 0 h 331"/>
              <a:gd name="T4" fmla="*/ 135 w 427"/>
              <a:gd name="T5" fmla="*/ 61 h 331"/>
              <a:gd name="T6" fmla="*/ 216 w 427"/>
              <a:gd name="T7" fmla="*/ 331 h 331"/>
              <a:gd name="T8" fmla="*/ 287 w 427"/>
              <a:gd name="T9" fmla="*/ 322 h 331"/>
              <a:gd name="T10" fmla="*/ 15 w 427"/>
              <a:gd name="T11" fmla="*/ 161 h 331"/>
              <a:gd name="T12" fmla="*/ 15 w 427"/>
              <a:gd name="T13" fmla="*/ 161 h 331"/>
              <a:gd name="T14" fmla="*/ 58 w 427"/>
              <a:gd name="T15" fmla="*/ 251 h 331"/>
              <a:gd name="T16" fmla="*/ 15 w 427"/>
              <a:gd name="T17" fmla="*/ 229 h 331"/>
              <a:gd name="T18" fmla="*/ 15 w 427"/>
              <a:gd name="T19" fmla="*/ 216 h 331"/>
              <a:gd name="T20" fmla="*/ 58 w 427"/>
              <a:gd name="T21" fmla="*/ 193 h 331"/>
              <a:gd name="T22" fmla="*/ 58 w 427"/>
              <a:gd name="T23" fmla="*/ 193 h 331"/>
              <a:gd name="T24" fmla="*/ 70 w 427"/>
              <a:gd name="T25" fmla="*/ 168 h 331"/>
              <a:gd name="T26" fmla="*/ 70 w 427"/>
              <a:gd name="T27" fmla="*/ 252 h 331"/>
              <a:gd name="T28" fmla="*/ 70 w 427"/>
              <a:gd name="T29" fmla="*/ 240 h 331"/>
              <a:gd name="T30" fmla="*/ 120 w 427"/>
              <a:gd name="T31" fmla="*/ 215 h 331"/>
              <a:gd name="T32" fmla="*/ 120 w 427"/>
              <a:gd name="T33" fmla="*/ 215 h 331"/>
              <a:gd name="T34" fmla="*/ 120 w 427"/>
              <a:gd name="T35" fmla="*/ 179 h 331"/>
              <a:gd name="T36" fmla="*/ 204 w 427"/>
              <a:gd name="T37" fmla="*/ 78 h 331"/>
              <a:gd name="T38" fmla="*/ 204 w 427"/>
              <a:gd name="T39" fmla="*/ 91 h 331"/>
              <a:gd name="T40" fmla="*/ 144 w 427"/>
              <a:gd name="T41" fmla="*/ 125 h 331"/>
              <a:gd name="T42" fmla="*/ 144 w 427"/>
              <a:gd name="T43" fmla="*/ 125 h 331"/>
              <a:gd name="T44" fmla="*/ 144 w 427"/>
              <a:gd name="T45" fmla="*/ 162 h 331"/>
              <a:gd name="T46" fmla="*/ 144 w 427"/>
              <a:gd name="T47" fmla="*/ 254 h 331"/>
              <a:gd name="T48" fmla="*/ 144 w 427"/>
              <a:gd name="T49" fmla="*/ 241 h 331"/>
              <a:gd name="T50" fmla="*/ 204 w 427"/>
              <a:gd name="T51" fmla="*/ 214 h 331"/>
              <a:gd name="T52" fmla="*/ 204 w 427"/>
              <a:gd name="T53" fmla="*/ 214 h 331"/>
              <a:gd name="T54" fmla="*/ 204 w 427"/>
              <a:gd name="T55" fmla="*/ 174 h 331"/>
              <a:gd name="T56" fmla="*/ 287 w 427"/>
              <a:gd name="T57" fmla="*/ 88 h 331"/>
              <a:gd name="T58" fmla="*/ 286 w 427"/>
              <a:gd name="T59" fmla="*/ 126 h 331"/>
              <a:gd name="T60" fmla="*/ 229 w 427"/>
              <a:gd name="T61" fmla="*/ 146 h 331"/>
              <a:gd name="T62" fmla="*/ 229 w 427"/>
              <a:gd name="T63" fmla="*/ 146 h 331"/>
              <a:gd name="T64" fmla="*/ 229 w 427"/>
              <a:gd name="T65" fmla="*/ 215 h 331"/>
              <a:gd name="T66" fmla="*/ 229 w 427"/>
              <a:gd name="T67" fmla="*/ 230 h 331"/>
              <a:gd name="T68" fmla="*/ 229 w 427"/>
              <a:gd name="T69" fmla="*/ 188 h 331"/>
              <a:gd name="T70" fmla="*/ 287 w 427"/>
              <a:gd name="T71" fmla="*/ 112 h 331"/>
              <a:gd name="T72" fmla="*/ 287 w 427"/>
              <a:gd name="T73" fmla="*/ 112 h 331"/>
              <a:gd name="T74" fmla="*/ 308 w 427"/>
              <a:gd name="T75" fmla="*/ 164 h 331"/>
              <a:gd name="T76" fmla="*/ 309 w 427"/>
              <a:gd name="T77" fmla="*/ 191 h 331"/>
              <a:gd name="T78" fmla="*/ 357 w 427"/>
              <a:gd name="T79" fmla="*/ 204 h 331"/>
              <a:gd name="T80" fmla="*/ 309 w 427"/>
              <a:gd name="T81" fmla="*/ 229 h 331"/>
              <a:gd name="T82" fmla="*/ 309 w 427"/>
              <a:gd name="T83" fmla="*/ 229 h 331"/>
              <a:gd name="T84" fmla="*/ 357 w 427"/>
              <a:gd name="T85" fmla="*/ 251 h 331"/>
              <a:gd name="T86" fmla="*/ 412 w 427"/>
              <a:gd name="T87" fmla="*/ 171 h 331"/>
              <a:gd name="T88" fmla="*/ 412 w 427"/>
              <a:gd name="T89" fmla="*/ 195 h 331"/>
              <a:gd name="T90" fmla="*/ 371 w 427"/>
              <a:gd name="T91" fmla="*/ 205 h 331"/>
              <a:gd name="T92" fmla="*/ 371 w 427"/>
              <a:gd name="T93" fmla="*/ 205 h 331"/>
              <a:gd name="T94" fmla="*/ 371 w 427"/>
              <a:gd name="T95" fmla="*/ 239 h 331"/>
              <a:gd name="T96" fmla="*/ 371 w 427"/>
              <a:gd name="T97" fmla="*/ 25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31">
                <a:moveTo>
                  <a:pt x="294" y="135"/>
                </a:moveTo>
                <a:lnTo>
                  <a:pt x="294" y="60"/>
                </a:lnTo>
                <a:lnTo>
                  <a:pt x="277" y="56"/>
                </a:lnTo>
                <a:lnTo>
                  <a:pt x="277" y="15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152" y="15"/>
                </a:lnTo>
                <a:lnTo>
                  <a:pt x="152" y="57"/>
                </a:lnTo>
                <a:lnTo>
                  <a:pt x="135" y="61"/>
                </a:lnTo>
                <a:lnTo>
                  <a:pt x="135" y="138"/>
                </a:lnTo>
                <a:lnTo>
                  <a:pt x="0" y="151"/>
                </a:lnTo>
                <a:lnTo>
                  <a:pt x="0" y="305"/>
                </a:lnTo>
                <a:lnTo>
                  <a:pt x="216" y="331"/>
                </a:lnTo>
                <a:lnTo>
                  <a:pt x="229" y="329"/>
                </a:lnTo>
                <a:lnTo>
                  <a:pt x="229" y="256"/>
                </a:lnTo>
                <a:lnTo>
                  <a:pt x="287" y="254"/>
                </a:lnTo>
                <a:lnTo>
                  <a:pt x="287" y="322"/>
                </a:lnTo>
                <a:lnTo>
                  <a:pt x="427" y="306"/>
                </a:lnTo>
                <a:lnTo>
                  <a:pt x="427" y="149"/>
                </a:lnTo>
                <a:lnTo>
                  <a:pt x="294" y="135"/>
                </a:lnTo>
                <a:close/>
                <a:moveTo>
                  <a:pt x="15" y="161"/>
                </a:moveTo>
                <a:lnTo>
                  <a:pt x="58" y="158"/>
                </a:lnTo>
                <a:lnTo>
                  <a:pt x="58" y="168"/>
                </a:lnTo>
                <a:lnTo>
                  <a:pt x="15" y="171"/>
                </a:lnTo>
                <a:lnTo>
                  <a:pt x="15" y="161"/>
                </a:lnTo>
                <a:close/>
                <a:moveTo>
                  <a:pt x="58" y="262"/>
                </a:moveTo>
                <a:lnTo>
                  <a:pt x="15" y="260"/>
                </a:lnTo>
                <a:lnTo>
                  <a:pt x="15" y="250"/>
                </a:lnTo>
                <a:lnTo>
                  <a:pt x="58" y="251"/>
                </a:lnTo>
                <a:lnTo>
                  <a:pt x="58" y="262"/>
                </a:lnTo>
                <a:close/>
                <a:moveTo>
                  <a:pt x="58" y="240"/>
                </a:moveTo>
                <a:lnTo>
                  <a:pt x="15" y="239"/>
                </a:lnTo>
                <a:lnTo>
                  <a:pt x="15" y="229"/>
                </a:lnTo>
                <a:lnTo>
                  <a:pt x="58" y="229"/>
                </a:lnTo>
                <a:lnTo>
                  <a:pt x="58" y="240"/>
                </a:lnTo>
                <a:close/>
                <a:moveTo>
                  <a:pt x="58" y="216"/>
                </a:moveTo>
                <a:lnTo>
                  <a:pt x="15" y="216"/>
                </a:lnTo>
                <a:lnTo>
                  <a:pt x="15" y="206"/>
                </a:lnTo>
                <a:lnTo>
                  <a:pt x="58" y="205"/>
                </a:lnTo>
                <a:lnTo>
                  <a:pt x="58" y="216"/>
                </a:lnTo>
                <a:close/>
                <a:moveTo>
                  <a:pt x="58" y="193"/>
                </a:moveTo>
                <a:lnTo>
                  <a:pt x="15" y="195"/>
                </a:lnTo>
                <a:lnTo>
                  <a:pt x="15" y="185"/>
                </a:lnTo>
                <a:lnTo>
                  <a:pt x="58" y="182"/>
                </a:lnTo>
                <a:lnTo>
                  <a:pt x="58" y="193"/>
                </a:lnTo>
                <a:close/>
                <a:moveTo>
                  <a:pt x="70" y="157"/>
                </a:moveTo>
                <a:lnTo>
                  <a:pt x="120" y="152"/>
                </a:lnTo>
                <a:lnTo>
                  <a:pt x="120" y="164"/>
                </a:lnTo>
                <a:lnTo>
                  <a:pt x="70" y="168"/>
                </a:lnTo>
                <a:lnTo>
                  <a:pt x="70" y="157"/>
                </a:lnTo>
                <a:close/>
                <a:moveTo>
                  <a:pt x="120" y="266"/>
                </a:moveTo>
                <a:lnTo>
                  <a:pt x="70" y="263"/>
                </a:lnTo>
                <a:lnTo>
                  <a:pt x="70" y="252"/>
                </a:lnTo>
                <a:lnTo>
                  <a:pt x="120" y="254"/>
                </a:lnTo>
                <a:lnTo>
                  <a:pt x="120" y="266"/>
                </a:lnTo>
                <a:close/>
                <a:moveTo>
                  <a:pt x="120" y="242"/>
                </a:moveTo>
                <a:lnTo>
                  <a:pt x="70" y="240"/>
                </a:lnTo>
                <a:lnTo>
                  <a:pt x="70" y="229"/>
                </a:lnTo>
                <a:lnTo>
                  <a:pt x="120" y="230"/>
                </a:lnTo>
                <a:lnTo>
                  <a:pt x="120" y="242"/>
                </a:lnTo>
                <a:close/>
                <a:moveTo>
                  <a:pt x="120" y="215"/>
                </a:moveTo>
                <a:lnTo>
                  <a:pt x="70" y="216"/>
                </a:lnTo>
                <a:lnTo>
                  <a:pt x="70" y="205"/>
                </a:lnTo>
                <a:lnTo>
                  <a:pt x="120" y="203"/>
                </a:lnTo>
                <a:lnTo>
                  <a:pt x="120" y="215"/>
                </a:lnTo>
                <a:close/>
                <a:moveTo>
                  <a:pt x="120" y="191"/>
                </a:moveTo>
                <a:lnTo>
                  <a:pt x="70" y="193"/>
                </a:lnTo>
                <a:lnTo>
                  <a:pt x="70" y="182"/>
                </a:lnTo>
                <a:lnTo>
                  <a:pt x="120" y="179"/>
                </a:lnTo>
                <a:lnTo>
                  <a:pt x="120" y="191"/>
                </a:lnTo>
                <a:close/>
                <a:moveTo>
                  <a:pt x="144" y="75"/>
                </a:moveTo>
                <a:lnTo>
                  <a:pt x="204" y="65"/>
                </a:lnTo>
                <a:lnTo>
                  <a:pt x="204" y="78"/>
                </a:lnTo>
                <a:lnTo>
                  <a:pt x="144" y="87"/>
                </a:lnTo>
                <a:lnTo>
                  <a:pt x="144" y="75"/>
                </a:lnTo>
                <a:close/>
                <a:moveTo>
                  <a:pt x="144" y="100"/>
                </a:moveTo>
                <a:lnTo>
                  <a:pt x="204" y="91"/>
                </a:lnTo>
                <a:lnTo>
                  <a:pt x="204" y="104"/>
                </a:lnTo>
                <a:lnTo>
                  <a:pt x="144" y="112"/>
                </a:lnTo>
                <a:lnTo>
                  <a:pt x="144" y="100"/>
                </a:lnTo>
                <a:close/>
                <a:moveTo>
                  <a:pt x="144" y="125"/>
                </a:moveTo>
                <a:lnTo>
                  <a:pt x="204" y="118"/>
                </a:lnTo>
                <a:lnTo>
                  <a:pt x="204" y="131"/>
                </a:lnTo>
                <a:lnTo>
                  <a:pt x="144" y="137"/>
                </a:lnTo>
                <a:lnTo>
                  <a:pt x="144" y="125"/>
                </a:lnTo>
                <a:close/>
                <a:moveTo>
                  <a:pt x="144" y="150"/>
                </a:moveTo>
                <a:lnTo>
                  <a:pt x="204" y="144"/>
                </a:lnTo>
                <a:lnTo>
                  <a:pt x="204" y="157"/>
                </a:lnTo>
                <a:lnTo>
                  <a:pt x="144" y="162"/>
                </a:lnTo>
                <a:lnTo>
                  <a:pt x="144" y="150"/>
                </a:lnTo>
                <a:close/>
                <a:moveTo>
                  <a:pt x="204" y="269"/>
                </a:moveTo>
                <a:lnTo>
                  <a:pt x="144" y="266"/>
                </a:lnTo>
                <a:lnTo>
                  <a:pt x="144" y="254"/>
                </a:lnTo>
                <a:lnTo>
                  <a:pt x="204" y="256"/>
                </a:lnTo>
                <a:lnTo>
                  <a:pt x="204" y="269"/>
                </a:lnTo>
                <a:close/>
                <a:moveTo>
                  <a:pt x="204" y="243"/>
                </a:moveTo>
                <a:lnTo>
                  <a:pt x="144" y="241"/>
                </a:lnTo>
                <a:lnTo>
                  <a:pt x="144" y="229"/>
                </a:lnTo>
                <a:lnTo>
                  <a:pt x="204" y="230"/>
                </a:lnTo>
                <a:lnTo>
                  <a:pt x="204" y="243"/>
                </a:lnTo>
                <a:close/>
                <a:moveTo>
                  <a:pt x="204" y="214"/>
                </a:moveTo>
                <a:lnTo>
                  <a:pt x="144" y="214"/>
                </a:lnTo>
                <a:lnTo>
                  <a:pt x="144" y="202"/>
                </a:lnTo>
                <a:lnTo>
                  <a:pt x="204" y="201"/>
                </a:lnTo>
                <a:lnTo>
                  <a:pt x="204" y="214"/>
                </a:lnTo>
                <a:close/>
                <a:moveTo>
                  <a:pt x="204" y="187"/>
                </a:moveTo>
                <a:lnTo>
                  <a:pt x="144" y="189"/>
                </a:lnTo>
                <a:lnTo>
                  <a:pt x="144" y="177"/>
                </a:lnTo>
                <a:lnTo>
                  <a:pt x="204" y="174"/>
                </a:lnTo>
                <a:lnTo>
                  <a:pt x="204" y="187"/>
                </a:lnTo>
                <a:close/>
                <a:moveTo>
                  <a:pt x="229" y="65"/>
                </a:moveTo>
                <a:lnTo>
                  <a:pt x="287" y="75"/>
                </a:lnTo>
                <a:lnTo>
                  <a:pt x="287" y="88"/>
                </a:lnTo>
                <a:lnTo>
                  <a:pt x="229" y="79"/>
                </a:lnTo>
                <a:lnTo>
                  <a:pt x="229" y="65"/>
                </a:lnTo>
                <a:close/>
                <a:moveTo>
                  <a:pt x="229" y="119"/>
                </a:moveTo>
                <a:lnTo>
                  <a:pt x="286" y="126"/>
                </a:lnTo>
                <a:lnTo>
                  <a:pt x="286" y="138"/>
                </a:lnTo>
                <a:lnTo>
                  <a:pt x="229" y="133"/>
                </a:lnTo>
                <a:lnTo>
                  <a:pt x="229" y="119"/>
                </a:lnTo>
                <a:close/>
                <a:moveTo>
                  <a:pt x="229" y="146"/>
                </a:moveTo>
                <a:lnTo>
                  <a:pt x="286" y="151"/>
                </a:lnTo>
                <a:lnTo>
                  <a:pt x="286" y="163"/>
                </a:lnTo>
                <a:lnTo>
                  <a:pt x="229" y="159"/>
                </a:lnTo>
                <a:lnTo>
                  <a:pt x="229" y="146"/>
                </a:lnTo>
                <a:close/>
                <a:moveTo>
                  <a:pt x="229" y="202"/>
                </a:moveTo>
                <a:lnTo>
                  <a:pt x="287" y="203"/>
                </a:lnTo>
                <a:lnTo>
                  <a:pt x="287" y="215"/>
                </a:lnTo>
                <a:lnTo>
                  <a:pt x="229" y="215"/>
                </a:lnTo>
                <a:lnTo>
                  <a:pt x="229" y="202"/>
                </a:lnTo>
                <a:close/>
                <a:moveTo>
                  <a:pt x="287" y="242"/>
                </a:moveTo>
                <a:lnTo>
                  <a:pt x="229" y="243"/>
                </a:lnTo>
                <a:lnTo>
                  <a:pt x="229" y="230"/>
                </a:lnTo>
                <a:lnTo>
                  <a:pt x="287" y="229"/>
                </a:lnTo>
                <a:lnTo>
                  <a:pt x="287" y="242"/>
                </a:lnTo>
                <a:close/>
                <a:moveTo>
                  <a:pt x="287" y="190"/>
                </a:moveTo>
                <a:lnTo>
                  <a:pt x="229" y="188"/>
                </a:lnTo>
                <a:lnTo>
                  <a:pt x="229" y="175"/>
                </a:lnTo>
                <a:lnTo>
                  <a:pt x="287" y="178"/>
                </a:lnTo>
                <a:lnTo>
                  <a:pt x="287" y="190"/>
                </a:lnTo>
                <a:close/>
                <a:moveTo>
                  <a:pt x="287" y="112"/>
                </a:moveTo>
                <a:lnTo>
                  <a:pt x="229" y="105"/>
                </a:lnTo>
                <a:lnTo>
                  <a:pt x="229" y="92"/>
                </a:lnTo>
                <a:lnTo>
                  <a:pt x="287" y="100"/>
                </a:lnTo>
                <a:lnTo>
                  <a:pt x="287" y="112"/>
                </a:lnTo>
                <a:close/>
                <a:moveTo>
                  <a:pt x="308" y="152"/>
                </a:moveTo>
                <a:lnTo>
                  <a:pt x="357" y="156"/>
                </a:lnTo>
                <a:lnTo>
                  <a:pt x="357" y="168"/>
                </a:lnTo>
                <a:lnTo>
                  <a:pt x="308" y="164"/>
                </a:lnTo>
                <a:lnTo>
                  <a:pt x="308" y="152"/>
                </a:lnTo>
                <a:close/>
                <a:moveTo>
                  <a:pt x="357" y="181"/>
                </a:moveTo>
                <a:lnTo>
                  <a:pt x="357" y="193"/>
                </a:lnTo>
                <a:lnTo>
                  <a:pt x="309" y="191"/>
                </a:lnTo>
                <a:lnTo>
                  <a:pt x="309" y="179"/>
                </a:lnTo>
                <a:lnTo>
                  <a:pt x="357" y="181"/>
                </a:lnTo>
                <a:close/>
                <a:moveTo>
                  <a:pt x="309" y="203"/>
                </a:moveTo>
                <a:lnTo>
                  <a:pt x="357" y="204"/>
                </a:lnTo>
                <a:lnTo>
                  <a:pt x="357" y="216"/>
                </a:lnTo>
                <a:lnTo>
                  <a:pt x="309" y="215"/>
                </a:lnTo>
                <a:lnTo>
                  <a:pt x="309" y="203"/>
                </a:lnTo>
                <a:close/>
                <a:moveTo>
                  <a:pt x="309" y="229"/>
                </a:moveTo>
                <a:lnTo>
                  <a:pt x="357" y="228"/>
                </a:lnTo>
                <a:lnTo>
                  <a:pt x="357" y="240"/>
                </a:lnTo>
                <a:lnTo>
                  <a:pt x="309" y="241"/>
                </a:lnTo>
                <a:lnTo>
                  <a:pt x="309" y="229"/>
                </a:lnTo>
                <a:close/>
                <a:moveTo>
                  <a:pt x="357" y="262"/>
                </a:moveTo>
                <a:lnTo>
                  <a:pt x="309" y="265"/>
                </a:lnTo>
                <a:lnTo>
                  <a:pt x="309" y="253"/>
                </a:lnTo>
                <a:lnTo>
                  <a:pt x="357" y="251"/>
                </a:lnTo>
                <a:lnTo>
                  <a:pt x="357" y="262"/>
                </a:lnTo>
                <a:close/>
                <a:moveTo>
                  <a:pt x="371" y="157"/>
                </a:moveTo>
                <a:lnTo>
                  <a:pt x="412" y="161"/>
                </a:lnTo>
                <a:lnTo>
                  <a:pt x="412" y="171"/>
                </a:lnTo>
                <a:lnTo>
                  <a:pt x="371" y="168"/>
                </a:lnTo>
                <a:lnTo>
                  <a:pt x="371" y="157"/>
                </a:lnTo>
                <a:close/>
                <a:moveTo>
                  <a:pt x="412" y="184"/>
                </a:moveTo>
                <a:lnTo>
                  <a:pt x="412" y="195"/>
                </a:lnTo>
                <a:lnTo>
                  <a:pt x="371" y="193"/>
                </a:lnTo>
                <a:lnTo>
                  <a:pt x="371" y="182"/>
                </a:lnTo>
                <a:lnTo>
                  <a:pt x="412" y="184"/>
                </a:lnTo>
                <a:close/>
                <a:moveTo>
                  <a:pt x="371" y="205"/>
                </a:moveTo>
                <a:lnTo>
                  <a:pt x="412" y="205"/>
                </a:lnTo>
                <a:lnTo>
                  <a:pt x="412" y="216"/>
                </a:lnTo>
                <a:lnTo>
                  <a:pt x="371" y="216"/>
                </a:lnTo>
                <a:lnTo>
                  <a:pt x="371" y="205"/>
                </a:lnTo>
                <a:close/>
                <a:moveTo>
                  <a:pt x="371" y="228"/>
                </a:moveTo>
                <a:lnTo>
                  <a:pt x="412" y="228"/>
                </a:lnTo>
                <a:lnTo>
                  <a:pt x="412" y="239"/>
                </a:lnTo>
                <a:lnTo>
                  <a:pt x="371" y="239"/>
                </a:lnTo>
                <a:lnTo>
                  <a:pt x="371" y="228"/>
                </a:lnTo>
                <a:close/>
                <a:moveTo>
                  <a:pt x="412" y="259"/>
                </a:moveTo>
                <a:lnTo>
                  <a:pt x="371" y="262"/>
                </a:lnTo>
                <a:lnTo>
                  <a:pt x="371" y="250"/>
                </a:lnTo>
                <a:lnTo>
                  <a:pt x="412" y="249"/>
                </a:lnTo>
                <a:lnTo>
                  <a:pt x="412" y="2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7" name="íSľïḑè">
            <a:extLst>
              <a:ext uri="{FF2B5EF4-FFF2-40B4-BE49-F238E27FC236}">
                <a16:creationId xmlns:a16="http://schemas.microsoft.com/office/drawing/2014/main" id="{49DF33D8-C328-4023-B721-3A494F10FFA5}"/>
              </a:ext>
            </a:extLst>
          </p:cNvPr>
          <p:cNvSpPr txBox="1"/>
          <p:nvPr/>
        </p:nvSpPr>
        <p:spPr>
          <a:xfrm>
            <a:off x="1438845" y="5186194"/>
            <a:ext cx="2224314" cy="589556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lnSpc>
                <a:spcPct val="120000"/>
              </a:lnSpc>
              <a:defRPr/>
            </a:pPr>
            <a:r>
              <a:rPr lang="en-US" altLang="zh-CN" sz="1100" dirty="0"/>
              <a:t>Copy paste fonts. Choose the only option to retain text.</a:t>
            </a:r>
            <a:endParaRPr lang="zh-CN" altLang="en-US" sz="1100" dirty="0"/>
          </a:p>
        </p:txBody>
      </p:sp>
      <p:sp>
        <p:nvSpPr>
          <p:cNvPr id="28" name="ïšḷidè">
            <a:extLst>
              <a:ext uri="{FF2B5EF4-FFF2-40B4-BE49-F238E27FC236}">
                <a16:creationId xmlns:a16="http://schemas.microsoft.com/office/drawing/2014/main" id="{23134985-280F-4A0E-BE7A-2A5E23C913EE}"/>
              </a:ext>
            </a:extLst>
          </p:cNvPr>
          <p:cNvSpPr/>
          <p:nvPr/>
        </p:nvSpPr>
        <p:spPr>
          <a:xfrm>
            <a:off x="1438845" y="4779000"/>
            <a:ext cx="2224314" cy="407183"/>
          </a:xfrm>
          <a:prstGeom prst="rect">
            <a:avLst/>
          </a:prstGeom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30" name="ïşľiḓê">
            <a:extLst>
              <a:ext uri="{FF2B5EF4-FFF2-40B4-BE49-F238E27FC236}">
                <a16:creationId xmlns:a16="http://schemas.microsoft.com/office/drawing/2014/main" id="{9C1330F2-D418-4C86-B6FA-49ED9928AE1B}"/>
              </a:ext>
            </a:extLst>
          </p:cNvPr>
          <p:cNvSpPr/>
          <p:nvPr/>
        </p:nvSpPr>
        <p:spPr>
          <a:xfrm>
            <a:off x="8516141" y="4950304"/>
            <a:ext cx="636954" cy="493202"/>
          </a:xfrm>
          <a:custGeom>
            <a:avLst/>
            <a:gdLst>
              <a:gd name="T0" fmla="*/ 277 w 427"/>
              <a:gd name="T1" fmla="*/ 15 h 331"/>
              <a:gd name="T2" fmla="*/ 216 w 427"/>
              <a:gd name="T3" fmla="*/ 0 h 331"/>
              <a:gd name="T4" fmla="*/ 135 w 427"/>
              <a:gd name="T5" fmla="*/ 61 h 331"/>
              <a:gd name="T6" fmla="*/ 216 w 427"/>
              <a:gd name="T7" fmla="*/ 331 h 331"/>
              <a:gd name="T8" fmla="*/ 287 w 427"/>
              <a:gd name="T9" fmla="*/ 322 h 331"/>
              <a:gd name="T10" fmla="*/ 15 w 427"/>
              <a:gd name="T11" fmla="*/ 161 h 331"/>
              <a:gd name="T12" fmla="*/ 15 w 427"/>
              <a:gd name="T13" fmla="*/ 161 h 331"/>
              <a:gd name="T14" fmla="*/ 58 w 427"/>
              <a:gd name="T15" fmla="*/ 251 h 331"/>
              <a:gd name="T16" fmla="*/ 15 w 427"/>
              <a:gd name="T17" fmla="*/ 229 h 331"/>
              <a:gd name="T18" fmla="*/ 15 w 427"/>
              <a:gd name="T19" fmla="*/ 216 h 331"/>
              <a:gd name="T20" fmla="*/ 58 w 427"/>
              <a:gd name="T21" fmla="*/ 193 h 331"/>
              <a:gd name="T22" fmla="*/ 58 w 427"/>
              <a:gd name="T23" fmla="*/ 193 h 331"/>
              <a:gd name="T24" fmla="*/ 70 w 427"/>
              <a:gd name="T25" fmla="*/ 168 h 331"/>
              <a:gd name="T26" fmla="*/ 70 w 427"/>
              <a:gd name="T27" fmla="*/ 252 h 331"/>
              <a:gd name="T28" fmla="*/ 70 w 427"/>
              <a:gd name="T29" fmla="*/ 240 h 331"/>
              <a:gd name="T30" fmla="*/ 120 w 427"/>
              <a:gd name="T31" fmla="*/ 215 h 331"/>
              <a:gd name="T32" fmla="*/ 120 w 427"/>
              <a:gd name="T33" fmla="*/ 215 h 331"/>
              <a:gd name="T34" fmla="*/ 120 w 427"/>
              <a:gd name="T35" fmla="*/ 179 h 331"/>
              <a:gd name="T36" fmla="*/ 204 w 427"/>
              <a:gd name="T37" fmla="*/ 78 h 331"/>
              <a:gd name="T38" fmla="*/ 204 w 427"/>
              <a:gd name="T39" fmla="*/ 91 h 331"/>
              <a:gd name="T40" fmla="*/ 144 w 427"/>
              <a:gd name="T41" fmla="*/ 125 h 331"/>
              <a:gd name="T42" fmla="*/ 144 w 427"/>
              <a:gd name="T43" fmla="*/ 125 h 331"/>
              <a:gd name="T44" fmla="*/ 144 w 427"/>
              <a:gd name="T45" fmla="*/ 162 h 331"/>
              <a:gd name="T46" fmla="*/ 144 w 427"/>
              <a:gd name="T47" fmla="*/ 254 h 331"/>
              <a:gd name="T48" fmla="*/ 144 w 427"/>
              <a:gd name="T49" fmla="*/ 241 h 331"/>
              <a:gd name="T50" fmla="*/ 204 w 427"/>
              <a:gd name="T51" fmla="*/ 214 h 331"/>
              <a:gd name="T52" fmla="*/ 204 w 427"/>
              <a:gd name="T53" fmla="*/ 214 h 331"/>
              <a:gd name="T54" fmla="*/ 204 w 427"/>
              <a:gd name="T55" fmla="*/ 174 h 331"/>
              <a:gd name="T56" fmla="*/ 287 w 427"/>
              <a:gd name="T57" fmla="*/ 88 h 331"/>
              <a:gd name="T58" fmla="*/ 286 w 427"/>
              <a:gd name="T59" fmla="*/ 126 h 331"/>
              <a:gd name="T60" fmla="*/ 229 w 427"/>
              <a:gd name="T61" fmla="*/ 146 h 331"/>
              <a:gd name="T62" fmla="*/ 229 w 427"/>
              <a:gd name="T63" fmla="*/ 146 h 331"/>
              <a:gd name="T64" fmla="*/ 229 w 427"/>
              <a:gd name="T65" fmla="*/ 215 h 331"/>
              <a:gd name="T66" fmla="*/ 229 w 427"/>
              <a:gd name="T67" fmla="*/ 230 h 331"/>
              <a:gd name="T68" fmla="*/ 229 w 427"/>
              <a:gd name="T69" fmla="*/ 188 h 331"/>
              <a:gd name="T70" fmla="*/ 287 w 427"/>
              <a:gd name="T71" fmla="*/ 112 h 331"/>
              <a:gd name="T72" fmla="*/ 287 w 427"/>
              <a:gd name="T73" fmla="*/ 112 h 331"/>
              <a:gd name="T74" fmla="*/ 308 w 427"/>
              <a:gd name="T75" fmla="*/ 164 h 331"/>
              <a:gd name="T76" fmla="*/ 309 w 427"/>
              <a:gd name="T77" fmla="*/ 191 h 331"/>
              <a:gd name="T78" fmla="*/ 357 w 427"/>
              <a:gd name="T79" fmla="*/ 204 h 331"/>
              <a:gd name="T80" fmla="*/ 309 w 427"/>
              <a:gd name="T81" fmla="*/ 229 h 331"/>
              <a:gd name="T82" fmla="*/ 309 w 427"/>
              <a:gd name="T83" fmla="*/ 229 h 331"/>
              <a:gd name="T84" fmla="*/ 357 w 427"/>
              <a:gd name="T85" fmla="*/ 251 h 331"/>
              <a:gd name="T86" fmla="*/ 412 w 427"/>
              <a:gd name="T87" fmla="*/ 171 h 331"/>
              <a:gd name="T88" fmla="*/ 412 w 427"/>
              <a:gd name="T89" fmla="*/ 195 h 331"/>
              <a:gd name="T90" fmla="*/ 371 w 427"/>
              <a:gd name="T91" fmla="*/ 205 h 331"/>
              <a:gd name="T92" fmla="*/ 371 w 427"/>
              <a:gd name="T93" fmla="*/ 205 h 331"/>
              <a:gd name="T94" fmla="*/ 371 w 427"/>
              <a:gd name="T95" fmla="*/ 239 h 331"/>
              <a:gd name="T96" fmla="*/ 371 w 427"/>
              <a:gd name="T97" fmla="*/ 25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7" h="331">
                <a:moveTo>
                  <a:pt x="294" y="135"/>
                </a:moveTo>
                <a:lnTo>
                  <a:pt x="294" y="60"/>
                </a:lnTo>
                <a:lnTo>
                  <a:pt x="277" y="56"/>
                </a:lnTo>
                <a:lnTo>
                  <a:pt x="277" y="15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216" y="0"/>
                </a:lnTo>
                <a:lnTo>
                  <a:pt x="152" y="15"/>
                </a:lnTo>
                <a:lnTo>
                  <a:pt x="152" y="57"/>
                </a:lnTo>
                <a:lnTo>
                  <a:pt x="135" y="61"/>
                </a:lnTo>
                <a:lnTo>
                  <a:pt x="135" y="138"/>
                </a:lnTo>
                <a:lnTo>
                  <a:pt x="0" y="151"/>
                </a:lnTo>
                <a:lnTo>
                  <a:pt x="0" y="305"/>
                </a:lnTo>
                <a:lnTo>
                  <a:pt x="216" y="331"/>
                </a:lnTo>
                <a:lnTo>
                  <a:pt x="229" y="329"/>
                </a:lnTo>
                <a:lnTo>
                  <a:pt x="229" y="256"/>
                </a:lnTo>
                <a:lnTo>
                  <a:pt x="287" y="254"/>
                </a:lnTo>
                <a:lnTo>
                  <a:pt x="287" y="322"/>
                </a:lnTo>
                <a:lnTo>
                  <a:pt x="427" y="306"/>
                </a:lnTo>
                <a:lnTo>
                  <a:pt x="427" y="149"/>
                </a:lnTo>
                <a:lnTo>
                  <a:pt x="294" y="135"/>
                </a:lnTo>
                <a:close/>
                <a:moveTo>
                  <a:pt x="15" y="161"/>
                </a:moveTo>
                <a:lnTo>
                  <a:pt x="58" y="158"/>
                </a:lnTo>
                <a:lnTo>
                  <a:pt x="58" y="168"/>
                </a:lnTo>
                <a:lnTo>
                  <a:pt x="15" y="171"/>
                </a:lnTo>
                <a:lnTo>
                  <a:pt x="15" y="161"/>
                </a:lnTo>
                <a:close/>
                <a:moveTo>
                  <a:pt x="58" y="262"/>
                </a:moveTo>
                <a:lnTo>
                  <a:pt x="15" y="260"/>
                </a:lnTo>
                <a:lnTo>
                  <a:pt x="15" y="250"/>
                </a:lnTo>
                <a:lnTo>
                  <a:pt x="58" y="251"/>
                </a:lnTo>
                <a:lnTo>
                  <a:pt x="58" y="262"/>
                </a:lnTo>
                <a:close/>
                <a:moveTo>
                  <a:pt x="58" y="240"/>
                </a:moveTo>
                <a:lnTo>
                  <a:pt x="15" y="239"/>
                </a:lnTo>
                <a:lnTo>
                  <a:pt x="15" y="229"/>
                </a:lnTo>
                <a:lnTo>
                  <a:pt x="58" y="229"/>
                </a:lnTo>
                <a:lnTo>
                  <a:pt x="58" y="240"/>
                </a:lnTo>
                <a:close/>
                <a:moveTo>
                  <a:pt x="58" y="216"/>
                </a:moveTo>
                <a:lnTo>
                  <a:pt x="15" y="216"/>
                </a:lnTo>
                <a:lnTo>
                  <a:pt x="15" y="206"/>
                </a:lnTo>
                <a:lnTo>
                  <a:pt x="58" y="205"/>
                </a:lnTo>
                <a:lnTo>
                  <a:pt x="58" y="216"/>
                </a:lnTo>
                <a:close/>
                <a:moveTo>
                  <a:pt x="58" y="193"/>
                </a:moveTo>
                <a:lnTo>
                  <a:pt x="15" y="195"/>
                </a:lnTo>
                <a:lnTo>
                  <a:pt x="15" y="185"/>
                </a:lnTo>
                <a:lnTo>
                  <a:pt x="58" y="182"/>
                </a:lnTo>
                <a:lnTo>
                  <a:pt x="58" y="193"/>
                </a:lnTo>
                <a:close/>
                <a:moveTo>
                  <a:pt x="70" y="157"/>
                </a:moveTo>
                <a:lnTo>
                  <a:pt x="120" y="152"/>
                </a:lnTo>
                <a:lnTo>
                  <a:pt x="120" y="164"/>
                </a:lnTo>
                <a:lnTo>
                  <a:pt x="70" y="168"/>
                </a:lnTo>
                <a:lnTo>
                  <a:pt x="70" y="157"/>
                </a:lnTo>
                <a:close/>
                <a:moveTo>
                  <a:pt x="120" y="266"/>
                </a:moveTo>
                <a:lnTo>
                  <a:pt x="70" y="263"/>
                </a:lnTo>
                <a:lnTo>
                  <a:pt x="70" y="252"/>
                </a:lnTo>
                <a:lnTo>
                  <a:pt x="120" y="254"/>
                </a:lnTo>
                <a:lnTo>
                  <a:pt x="120" y="266"/>
                </a:lnTo>
                <a:close/>
                <a:moveTo>
                  <a:pt x="120" y="242"/>
                </a:moveTo>
                <a:lnTo>
                  <a:pt x="70" y="240"/>
                </a:lnTo>
                <a:lnTo>
                  <a:pt x="70" y="229"/>
                </a:lnTo>
                <a:lnTo>
                  <a:pt x="120" y="230"/>
                </a:lnTo>
                <a:lnTo>
                  <a:pt x="120" y="242"/>
                </a:lnTo>
                <a:close/>
                <a:moveTo>
                  <a:pt x="120" y="215"/>
                </a:moveTo>
                <a:lnTo>
                  <a:pt x="70" y="216"/>
                </a:lnTo>
                <a:lnTo>
                  <a:pt x="70" y="205"/>
                </a:lnTo>
                <a:lnTo>
                  <a:pt x="120" y="203"/>
                </a:lnTo>
                <a:lnTo>
                  <a:pt x="120" y="215"/>
                </a:lnTo>
                <a:close/>
                <a:moveTo>
                  <a:pt x="120" y="191"/>
                </a:moveTo>
                <a:lnTo>
                  <a:pt x="70" y="193"/>
                </a:lnTo>
                <a:lnTo>
                  <a:pt x="70" y="182"/>
                </a:lnTo>
                <a:lnTo>
                  <a:pt x="120" y="179"/>
                </a:lnTo>
                <a:lnTo>
                  <a:pt x="120" y="191"/>
                </a:lnTo>
                <a:close/>
                <a:moveTo>
                  <a:pt x="144" y="75"/>
                </a:moveTo>
                <a:lnTo>
                  <a:pt x="204" y="65"/>
                </a:lnTo>
                <a:lnTo>
                  <a:pt x="204" y="78"/>
                </a:lnTo>
                <a:lnTo>
                  <a:pt x="144" y="87"/>
                </a:lnTo>
                <a:lnTo>
                  <a:pt x="144" y="75"/>
                </a:lnTo>
                <a:close/>
                <a:moveTo>
                  <a:pt x="144" y="100"/>
                </a:moveTo>
                <a:lnTo>
                  <a:pt x="204" y="91"/>
                </a:lnTo>
                <a:lnTo>
                  <a:pt x="204" y="104"/>
                </a:lnTo>
                <a:lnTo>
                  <a:pt x="144" y="112"/>
                </a:lnTo>
                <a:lnTo>
                  <a:pt x="144" y="100"/>
                </a:lnTo>
                <a:close/>
                <a:moveTo>
                  <a:pt x="144" y="125"/>
                </a:moveTo>
                <a:lnTo>
                  <a:pt x="204" y="118"/>
                </a:lnTo>
                <a:lnTo>
                  <a:pt x="204" y="131"/>
                </a:lnTo>
                <a:lnTo>
                  <a:pt x="144" y="137"/>
                </a:lnTo>
                <a:lnTo>
                  <a:pt x="144" y="125"/>
                </a:lnTo>
                <a:close/>
                <a:moveTo>
                  <a:pt x="144" y="150"/>
                </a:moveTo>
                <a:lnTo>
                  <a:pt x="204" y="144"/>
                </a:lnTo>
                <a:lnTo>
                  <a:pt x="204" y="157"/>
                </a:lnTo>
                <a:lnTo>
                  <a:pt x="144" y="162"/>
                </a:lnTo>
                <a:lnTo>
                  <a:pt x="144" y="150"/>
                </a:lnTo>
                <a:close/>
                <a:moveTo>
                  <a:pt x="204" y="269"/>
                </a:moveTo>
                <a:lnTo>
                  <a:pt x="144" y="266"/>
                </a:lnTo>
                <a:lnTo>
                  <a:pt x="144" y="254"/>
                </a:lnTo>
                <a:lnTo>
                  <a:pt x="204" y="256"/>
                </a:lnTo>
                <a:lnTo>
                  <a:pt x="204" y="269"/>
                </a:lnTo>
                <a:close/>
                <a:moveTo>
                  <a:pt x="204" y="243"/>
                </a:moveTo>
                <a:lnTo>
                  <a:pt x="144" y="241"/>
                </a:lnTo>
                <a:lnTo>
                  <a:pt x="144" y="229"/>
                </a:lnTo>
                <a:lnTo>
                  <a:pt x="204" y="230"/>
                </a:lnTo>
                <a:lnTo>
                  <a:pt x="204" y="243"/>
                </a:lnTo>
                <a:close/>
                <a:moveTo>
                  <a:pt x="204" y="214"/>
                </a:moveTo>
                <a:lnTo>
                  <a:pt x="144" y="214"/>
                </a:lnTo>
                <a:lnTo>
                  <a:pt x="144" y="202"/>
                </a:lnTo>
                <a:lnTo>
                  <a:pt x="204" y="201"/>
                </a:lnTo>
                <a:lnTo>
                  <a:pt x="204" y="214"/>
                </a:lnTo>
                <a:close/>
                <a:moveTo>
                  <a:pt x="204" y="187"/>
                </a:moveTo>
                <a:lnTo>
                  <a:pt x="144" y="189"/>
                </a:lnTo>
                <a:lnTo>
                  <a:pt x="144" y="177"/>
                </a:lnTo>
                <a:lnTo>
                  <a:pt x="204" y="174"/>
                </a:lnTo>
                <a:lnTo>
                  <a:pt x="204" y="187"/>
                </a:lnTo>
                <a:close/>
                <a:moveTo>
                  <a:pt x="229" y="65"/>
                </a:moveTo>
                <a:lnTo>
                  <a:pt x="287" y="75"/>
                </a:lnTo>
                <a:lnTo>
                  <a:pt x="287" y="88"/>
                </a:lnTo>
                <a:lnTo>
                  <a:pt x="229" y="79"/>
                </a:lnTo>
                <a:lnTo>
                  <a:pt x="229" y="65"/>
                </a:lnTo>
                <a:close/>
                <a:moveTo>
                  <a:pt x="229" y="119"/>
                </a:moveTo>
                <a:lnTo>
                  <a:pt x="286" y="126"/>
                </a:lnTo>
                <a:lnTo>
                  <a:pt x="286" y="138"/>
                </a:lnTo>
                <a:lnTo>
                  <a:pt x="229" y="133"/>
                </a:lnTo>
                <a:lnTo>
                  <a:pt x="229" y="119"/>
                </a:lnTo>
                <a:close/>
                <a:moveTo>
                  <a:pt x="229" y="146"/>
                </a:moveTo>
                <a:lnTo>
                  <a:pt x="286" y="151"/>
                </a:lnTo>
                <a:lnTo>
                  <a:pt x="286" y="163"/>
                </a:lnTo>
                <a:lnTo>
                  <a:pt x="229" y="159"/>
                </a:lnTo>
                <a:lnTo>
                  <a:pt x="229" y="146"/>
                </a:lnTo>
                <a:close/>
                <a:moveTo>
                  <a:pt x="229" y="202"/>
                </a:moveTo>
                <a:lnTo>
                  <a:pt x="287" y="203"/>
                </a:lnTo>
                <a:lnTo>
                  <a:pt x="287" y="215"/>
                </a:lnTo>
                <a:lnTo>
                  <a:pt x="229" y="215"/>
                </a:lnTo>
                <a:lnTo>
                  <a:pt x="229" y="202"/>
                </a:lnTo>
                <a:close/>
                <a:moveTo>
                  <a:pt x="287" y="242"/>
                </a:moveTo>
                <a:lnTo>
                  <a:pt x="229" y="243"/>
                </a:lnTo>
                <a:lnTo>
                  <a:pt x="229" y="230"/>
                </a:lnTo>
                <a:lnTo>
                  <a:pt x="287" y="229"/>
                </a:lnTo>
                <a:lnTo>
                  <a:pt x="287" y="242"/>
                </a:lnTo>
                <a:close/>
                <a:moveTo>
                  <a:pt x="287" y="190"/>
                </a:moveTo>
                <a:lnTo>
                  <a:pt x="229" y="188"/>
                </a:lnTo>
                <a:lnTo>
                  <a:pt x="229" y="175"/>
                </a:lnTo>
                <a:lnTo>
                  <a:pt x="287" y="178"/>
                </a:lnTo>
                <a:lnTo>
                  <a:pt x="287" y="190"/>
                </a:lnTo>
                <a:close/>
                <a:moveTo>
                  <a:pt x="287" y="112"/>
                </a:moveTo>
                <a:lnTo>
                  <a:pt x="229" y="105"/>
                </a:lnTo>
                <a:lnTo>
                  <a:pt x="229" y="92"/>
                </a:lnTo>
                <a:lnTo>
                  <a:pt x="287" y="100"/>
                </a:lnTo>
                <a:lnTo>
                  <a:pt x="287" y="112"/>
                </a:lnTo>
                <a:close/>
                <a:moveTo>
                  <a:pt x="308" y="152"/>
                </a:moveTo>
                <a:lnTo>
                  <a:pt x="357" y="156"/>
                </a:lnTo>
                <a:lnTo>
                  <a:pt x="357" y="168"/>
                </a:lnTo>
                <a:lnTo>
                  <a:pt x="308" y="164"/>
                </a:lnTo>
                <a:lnTo>
                  <a:pt x="308" y="152"/>
                </a:lnTo>
                <a:close/>
                <a:moveTo>
                  <a:pt x="357" y="181"/>
                </a:moveTo>
                <a:lnTo>
                  <a:pt x="357" y="193"/>
                </a:lnTo>
                <a:lnTo>
                  <a:pt x="309" y="191"/>
                </a:lnTo>
                <a:lnTo>
                  <a:pt x="309" y="179"/>
                </a:lnTo>
                <a:lnTo>
                  <a:pt x="357" y="181"/>
                </a:lnTo>
                <a:close/>
                <a:moveTo>
                  <a:pt x="309" y="203"/>
                </a:moveTo>
                <a:lnTo>
                  <a:pt x="357" y="204"/>
                </a:lnTo>
                <a:lnTo>
                  <a:pt x="357" y="216"/>
                </a:lnTo>
                <a:lnTo>
                  <a:pt x="309" y="215"/>
                </a:lnTo>
                <a:lnTo>
                  <a:pt x="309" y="203"/>
                </a:lnTo>
                <a:close/>
                <a:moveTo>
                  <a:pt x="309" y="229"/>
                </a:moveTo>
                <a:lnTo>
                  <a:pt x="357" y="228"/>
                </a:lnTo>
                <a:lnTo>
                  <a:pt x="357" y="240"/>
                </a:lnTo>
                <a:lnTo>
                  <a:pt x="309" y="241"/>
                </a:lnTo>
                <a:lnTo>
                  <a:pt x="309" y="229"/>
                </a:lnTo>
                <a:close/>
                <a:moveTo>
                  <a:pt x="357" y="262"/>
                </a:moveTo>
                <a:lnTo>
                  <a:pt x="309" y="265"/>
                </a:lnTo>
                <a:lnTo>
                  <a:pt x="309" y="253"/>
                </a:lnTo>
                <a:lnTo>
                  <a:pt x="357" y="251"/>
                </a:lnTo>
                <a:lnTo>
                  <a:pt x="357" y="262"/>
                </a:lnTo>
                <a:close/>
                <a:moveTo>
                  <a:pt x="371" y="157"/>
                </a:moveTo>
                <a:lnTo>
                  <a:pt x="412" y="161"/>
                </a:lnTo>
                <a:lnTo>
                  <a:pt x="412" y="171"/>
                </a:lnTo>
                <a:lnTo>
                  <a:pt x="371" y="168"/>
                </a:lnTo>
                <a:lnTo>
                  <a:pt x="371" y="157"/>
                </a:lnTo>
                <a:close/>
                <a:moveTo>
                  <a:pt x="412" y="184"/>
                </a:moveTo>
                <a:lnTo>
                  <a:pt x="412" y="195"/>
                </a:lnTo>
                <a:lnTo>
                  <a:pt x="371" y="193"/>
                </a:lnTo>
                <a:lnTo>
                  <a:pt x="371" y="182"/>
                </a:lnTo>
                <a:lnTo>
                  <a:pt x="412" y="184"/>
                </a:lnTo>
                <a:close/>
                <a:moveTo>
                  <a:pt x="371" y="205"/>
                </a:moveTo>
                <a:lnTo>
                  <a:pt x="412" y="205"/>
                </a:lnTo>
                <a:lnTo>
                  <a:pt x="412" y="216"/>
                </a:lnTo>
                <a:lnTo>
                  <a:pt x="371" y="216"/>
                </a:lnTo>
                <a:lnTo>
                  <a:pt x="371" y="205"/>
                </a:lnTo>
                <a:close/>
                <a:moveTo>
                  <a:pt x="371" y="228"/>
                </a:moveTo>
                <a:lnTo>
                  <a:pt x="412" y="228"/>
                </a:lnTo>
                <a:lnTo>
                  <a:pt x="412" y="239"/>
                </a:lnTo>
                <a:lnTo>
                  <a:pt x="371" y="239"/>
                </a:lnTo>
                <a:lnTo>
                  <a:pt x="371" y="228"/>
                </a:lnTo>
                <a:close/>
                <a:moveTo>
                  <a:pt x="412" y="259"/>
                </a:moveTo>
                <a:lnTo>
                  <a:pt x="371" y="262"/>
                </a:lnTo>
                <a:lnTo>
                  <a:pt x="371" y="250"/>
                </a:lnTo>
                <a:lnTo>
                  <a:pt x="412" y="249"/>
                </a:lnTo>
                <a:lnTo>
                  <a:pt x="412" y="25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31" name="íSľïḑè">
            <a:extLst>
              <a:ext uri="{FF2B5EF4-FFF2-40B4-BE49-F238E27FC236}">
                <a16:creationId xmlns:a16="http://schemas.microsoft.com/office/drawing/2014/main" id="{F9989331-D70C-4558-B7BA-DB8A170391E6}"/>
              </a:ext>
            </a:extLst>
          </p:cNvPr>
          <p:cNvSpPr txBox="1"/>
          <p:nvPr/>
        </p:nvSpPr>
        <p:spPr>
          <a:xfrm>
            <a:off x="9294586" y="5186194"/>
            <a:ext cx="2224314" cy="589556"/>
          </a:xfrm>
          <a:prstGeom prst="rect">
            <a:avLst/>
          </a:prstGeom>
          <a:noFill/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lnSpc>
                <a:spcPct val="120000"/>
              </a:lnSpc>
              <a:defRPr/>
            </a:pPr>
            <a:r>
              <a:rPr lang="en-US" altLang="zh-CN" sz="1100" dirty="0"/>
              <a:t>Copy paste fonts. Choose the only option to retain text.</a:t>
            </a:r>
            <a:endParaRPr lang="zh-CN" altLang="en-US" sz="1100" dirty="0"/>
          </a:p>
        </p:txBody>
      </p:sp>
      <p:sp>
        <p:nvSpPr>
          <p:cNvPr id="32" name="ïšḷidè">
            <a:extLst>
              <a:ext uri="{FF2B5EF4-FFF2-40B4-BE49-F238E27FC236}">
                <a16:creationId xmlns:a16="http://schemas.microsoft.com/office/drawing/2014/main" id="{7F0D51A1-5A14-4B0E-9EB2-09E28A9E7275}"/>
              </a:ext>
            </a:extLst>
          </p:cNvPr>
          <p:cNvSpPr/>
          <p:nvPr/>
        </p:nvSpPr>
        <p:spPr>
          <a:xfrm>
            <a:off x="9294586" y="4779000"/>
            <a:ext cx="2224314" cy="407183"/>
          </a:xfrm>
          <a:prstGeom prst="rect">
            <a:avLst/>
          </a:prstGeom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378"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1750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0E25C-C9AD-4D8F-BF46-EB607662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C56531-D93D-4372-9C22-715A7963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F79C03-8DEC-461C-BE1D-17DA2F42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E600CA3-8466-4A22-A8D3-B39BAC42A1C4}"/>
              </a:ext>
            </a:extLst>
          </p:cNvPr>
          <p:cNvGrpSpPr/>
          <p:nvPr/>
        </p:nvGrpSpPr>
        <p:grpSpPr>
          <a:xfrm>
            <a:off x="8518103" y="2141653"/>
            <a:ext cx="2445644" cy="2301346"/>
            <a:chOff x="4713288" y="2201863"/>
            <a:chExt cx="2609850" cy="2455863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69789EE-64E8-4D7F-9B31-C9365290EAB2}"/>
                </a:ext>
              </a:extLst>
            </p:cNvPr>
            <p:cNvGrpSpPr/>
            <p:nvPr/>
          </p:nvGrpSpPr>
          <p:grpSpPr>
            <a:xfrm>
              <a:off x="4713288" y="2201863"/>
              <a:ext cx="2609850" cy="2455863"/>
              <a:chOff x="4713288" y="2201863"/>
              <a:chExt cx="2609850" cy="2455863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0DDBFF1-6FE2-4D07-A78D-D319F345A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088" y="2201863"/>
                <a:ext cx="2178050" cy="2455863"/>
              </a:xfrm>
              <a:custGeom>
                <a:avLst/>
                <a:gdLst>
                  <a:gd name="T0" fmla="*/ 1533 w 3516"/>
                  <a:gd name="T1" fmla="*/ 0 h 3966"/>
                  <a:gd name="T2" fmla="*/ 3516 w 3516"/>
                  <a:gd name="T3" fmla="*/ 1983 h 3966"/>
                  <a:gd name="T4" fmla="*/ 1533 w 3516"/>
                  <a:gd name="T5" fmla="*/ 3966 h 3966"/>
                  <a:gd name="T6" fmla="*/ 0 w 3516"/>
                  <a:gd name="T7" fmla="*/ 3241 h 3966"/>
                  <a:gd name="T8" fmla="*/ 383 w 3516"/>
                  <a:gd name="T9" fmla="*/ 2927 h 3966"/>
                  <a:gd name="T10" fmla="*/ 2476 w 3516"/>
                  <a:gd name="T11" fmla="*/ 3133 h 3966"/>
                  <a:gd name="T12" fmla="*/ 2683 w 3516"/>
                  <a:gd name="T13" fmla="*/ 1040 h 3966"/>
                  <a:gd name="T14" fmla="*/ 1533 w 3516"/>
                  <a:gd name="T15" fmla="*/ 496 h 3966"/>
                  <a:gd name="T16" fmla="*/ 1533 w 3516"/>
                  <a:gd name="T17" fmla="*/ 0 h 3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16" h="3966">
                    <a:moveTo>
                      <a:pt x="1533" y="0"/>
                    </a:moveTo>
                    <a:cubicBezTo>
                      <a:pt x="2628" y="0"/>
                      <a:pt x="3516" y="888"/>
                      <a:pt x="3516" y="1983"/>
                    </a:cubicBezTo>
                    <a:cubicBezTo>
                      <a:pt x="3516" y="3079"/>
                      <a:pt x="2628" y="3966"/>
                      <a:pt x="1533" y="3966"/>
                    </a:cubicBezTo>
                    <a:cubicBezTo>
                      <a:pt x="939" y="3966"/>
                      <a:pt x="376" y="3700"/>
                      <a:pt x="0" y="3241"/>
                    </a:cubicBezTo>
                    <a:lnTo>
                      <a:pt x="383" y="2927"/>
                    </a:lnTo>
                    <a:cubicBezTo>
                      <a:pt x="904" y="3562"/>
                      <a:pt x="1841" y="3654"/>
                      <a:pt x="2476" y="3133"/>
                    </a:cubicBezTo>
                    <a:cubicBezTo>
                      <a:pt x="3111" y="2612"/>
                      <a:pt x="3204" y="1675"/>
                      <a:pt x="2683" y="1040"/>
                    </a:cubicBezTo>
                    <a:cubicBezTo>
                      <a:pt x="2400" y="695"/>
                      <a:pt x="1978" y="496"/>
                      <a:pt x="1533" y="496"/>
                    </a:cubicBezTo>
                    <a:lnTo>
                      <a:pt x="153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4009066-6D94-4CAA-A747-E31A8C5E0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288" y="2481263"/>
                <a:ext cx="796925" cy="1727200"/>
              </a:xfrm>
              <a:custGeom>
                <a:avLst/>
                <a:gdLst>
                  <a:gd name="T0" fmla="*/ 695 w 1284"/>
                  <a:gd name="T1" fmla="*/ 2791 h 2791"/>
                  <a:gd name="T2" fmla="*/ 970 w 1284"/>
                  <a:gd name="T3" fmla="*/ 0 h 2791"/>
                  <a:gd name="T4" fmla="*/ 1284 w 1284"/>
                  <a:gd name="T5" fmla="*/ 384 h 2791"/>
                  <a:gd name="T6" fmla="*/ 1078 w 1284"/>
                  <a:gd name="T7" fmla="*/ 2477 h 2791"/>
                  <a:gd name="T8" fmla="*/ 695 w 1284"/>
                  <a:gd name="T9" fmla="*/ 2791 h 2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4" h="2791">
                    <a:moveTo>
                      <a:pt x="695" y="2791"/>
                    </a:moveTo>
                    <a:cubicBezTo>
                      <a:pt x="0" y="1945"/>
                      <a:pt x="123" y="695"/>
                      <a:pt x="970" y="0"/>
                    </a:cubicBezTo>
                    <a:lnTo>
                      <a:pt x="1284" y="384"/>
                    </a:lnTo>
                    <a:cubicBezTo>
                      <a:pt x="649" y="905"/>
                      <a:pt x="557" y="1842"/>
                      <a:pt x="1078" y="2477"/>
                    </a:cubicBezTo>
                    <a:lnTo>
                      <a:pt x="695" y="279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9">
                <a:extLst>
                  <a:ext uri="{FF2B5EF4-FFF2-40B4-BE49-F238E27FC236}">
                    <a16:creationId xmlns:a16="http://schemas.microsoft.com/office/drawing/2014/main" id="{0DB91096-7365-4128-BB38-8E17FF2A7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2201863"/>
                <a:ext cx="779463" cy="515938"/>
              </a:xfrm>
              <a:custGeom>
                <a:avLst/>
                <a:gdLst>
                  <a:gd name="T0" fmla="*/ 0 w 1258"/>
                  <a:gd name="T1" fmla="*/ 450 h 834"/>
                  <a:gd name="T2" fmla="*/ 1258 w 1258"/>
                  <a:gd name="T3" fmla="*/ 0 h 834"/>
                  <a:gd name="T4" fmla="*/ 1258 w 1258"/>
                  <a:gd name="T5" fmla="*/ 496 h 834"/>
                  <a:gd name="T6" fmla="*/ 314 w 1258"/>
                  <a:gd name="T7" fmla="*/ 834 h 834"/>
                  <a:gd name="T8" fmla="*/ 0 w 1258"/>
                  <a:gd name="T9" fmla="*/ 450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8" h="834">
                    <a:moveTo>
                      <a:pt x="0" y="450"/>
                    </a:moveTo>
                    <a:cubicBezTo>
                      <a:pt x="354" y="159"/>
                      <a:pt x="799" y="0"/>
                      <a:pt x="1258" y="0"/>
                    </a:cubicBezTo>
                    <a:lnTo>
                      <a:pt x="1258" y="496"/>
                    </a:lnTo>
                    <a:cubicBezTo>
                      <a:pt x="914" y="496"/>
                      <a:pt x="580" y="615"/>
                      <a:pt x="314" y="834"/>
                    </a:cubicBez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7" name="Oval 38">
              <a:extLst>
                <a:ext uri="{FF2B5EF4-FFF2-40B4-BE49-F238E27FC236}">
                  <a16:creationId xmlns:a16="http://schemas.microsoft.com/office/drawing/2014/main" id="{1E332935-E860-4A3A-9AF1-5E3EAA4969FA}"/>
                </a:ext>
              </a:extLst>
            </p:cNvPr>
            <p:cNvSpPr/>
            <p:nvPr/>
          </p:nvSpPr>
          <p:spPr>
            <a:xfrm>
              <a:off x="5045681" y="2381061"/>
              <a:ext cx="2097466" cy="20974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901E7590-38F0-4B3F-ACA0-3870A6045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2606" y="3137045"/>
              <a:ext cx="585502" cy="585498"/>
            </a:xfrm>
            <a:custGeom>
              <a:avLst/>
              <a:gdLst>
                <a:gd name="connsiteX0" fmla="*/ 240298 w 585502"/>
                <a:gd name="connsiteY0" fmla="*/ 104089 h 585498"/>
                <a:gd name="connsiteX1" fmla="*/ 254146 w 585502"/>
                <a:gd name="connsiteY1" fmla="*/ 104902 h 585498"/>
                <a:gd name="connsiteX2" fmla="*/ 267994 w 585502"/>
                <a:gd name="connsiteY2" fmla="*/ 106529 h 585498"/>
                <a:gd name="connsiteX3" fmla="*/ 282656 w 585502"/>
                <a:gd name="connsiteY3" fmla="*/ 108155 h 585498"/>
                <a:gd name="connsiteX4" fmla="*/ 295689 w 585502"/>
                <a:gd name="connsiteY4" fmla="*/ 111408 h 585498"/>
                <a:gd name="connsiteX5" fmla="*/ 309537 w 585502"/>
                <a:gd name="connsiteY5" fmla="*/ 115474 h 585498"/>
                <a:gd name="connsiteX6" fmla="*/ 321755 w 585502"/>
                <a:gd name="connsiteY6" fmla="*/ 118727 h 585498"/>
                <a:gd name="connsiteX7" fmla="*/ 334788 w 585502"/>
                <a:gd name="connsiteY7" fmla="*/ 124419 h 585498"/>
                <a:gd name="connsiteX8" fmla="*/ 347821 w 585502"/>
                <a:gd name="connsiteY8" fmla="*/ 130111 h 585498"/>
                <a:gd name="connsiteX9" fmla="*/ 351080 w 585502"/>
                <a:gd name="connsiteY9" fmla="*/ 132551 h 585498"/>
                <a:gd name="connsiteX10" fmla="*/ 353523 w 585502"/>
                <a:gd name="connsiteY10" fmla="*/ 134990 h 585498"/>
                <a:gd name="connsiteX11" fmla="*/ 355967 w 585502"/>
                <a:gd name="connsiteY11" fmla="*/ 137430 h 585498"/>
                <a:gd name="connsiteX12" fmla="*/ 356782 w 585502"/>
                <a:gd name="connsiteY12" fmla="*/ 141496 h 585498"/>
                <a:gd name="connsiteX13" fmla="*/ 357596 w 585502"/>
                <a:gd name="connsiteY13" fmla="*/ 144749 h 585498"/>
                <a:gd name="connsiteX14" fmla="*/ 359225 w 585502"/>
                <a:gd name="connsiteY14" fmla="*/ 149628 h 585498"/>
                <a:gd name="connsiteX15" fmla="*/ 357596 w 585502"/>
                <a:gd name="connsiteY15" fmla="*/ 152881 h 585498"/>
                <a:gd name="connsiteX16" fmla="*/ 355967 w 585502"/>
                <a:gd name="connsiteY16" fmla="*/ 156133 h 585498"/>
                <a:gd name="connsiteX17" fmla="*/ 354338 w 585502"/>
                <a:gd name="connsiteY17" fmla="*/ 160199 h 585498"/>
                <a:gd name="connsiteX18" fmla="*/ 351894 w 585502"/>
                <a:gd name="connsiteY18" fmla="*/ 162639 h 585498"/>
                <a:gd name="connsiteX19" fmla="*/ 348636 w 585502"/>
                <a:gd name="connsiteY19" fmla="*/ 164265 h 585498"/>
                <a:gd name="connsiteX20" fmla="*/ 345378 w 585502"/>
                <a:gd name="connsiteY20" fmla="*/ 166705 h 585498"/>
                <a:gd name="connsiteX21" fmla="*/ 342119 w 585502"/>
                <a:gd name="connsiteY21" fmla="*/ 167518 h 585498"/>
                <a:gd name="connsiteX22" fmla="*/ 338047 w 585502"/>
                <a:gd name="connsiteY22" fmla="*/ 167518 h 585498"/>
                <a:gd name="connsiteX23" fmla="*/ 333974 w 585502"/>
                <a:gd name="connsiteY23" fmla="*/ 166705 h 585498"/>
                <a:gd name="connsiteX24" fmla="*/ 329901 w 585502"/>
                <a:gd name="connsiteY24" fmla="*/ 165078 h 585498"/>
                <a:gd name="connsiteX25" fmla="*/ 319312 w 585502"/>
                <a:gd name="connsiteY25" fmla="*/ 160199 h 585498"/>
                <a:gd name="connsiteX26" fmla="*/ 308722 w 585502"/>
                <a:gd name="connsiteY26" fmla="*/ 156133 h 585498"/>
                <a:gd name="connsiteX27" fmla="*/ 297318 w 585502"/>
                <a:gd name="connsiteY27" fmla="*/ 152067 h 585498"/>
                <a:gd name="connsiteX28" fmla="*/ 286729 w 585502"/>
                <a:gd name="connsiteY28" fmla="*/ 149628 h 585498"/>
                <a:gd name="connsiteX29" fmla="*/ 275325 w 585502"/>
                <a:gd name="connsiteY29" fmla="*/ 146375 h 585498"/>
                <a:gd name="connsiteX30" fmla="*/ 263921 w 585502"/>
                <a:gd name="connsiteY30" fmla="*/ 144749 h 585498"/>
                <a:gd name="connsiteX31" fmla="*/ 252517 w 585502"/>
                <a:gd name="connsiteY31" fmla="*/ 143935 h 585498"/>
                <a:gd name="connsiteX32" fmla="*/ 240298 w 585502"/>
                <a:gd name="connsiteY32" fmla="*/ 143935 h 585498"/>
                <a:gd name="connsiteX33" fmla="*/ 230523 w 585502"/>
                <a:gd name="connsiteY33" fmla="*/ 143935 h 585498"/>
                <a:gd name="connsiteX34" fmla="*/ 220749 w 585502"/>
                <a:gd name="connsiteY34" fmla="*/ 144749 h 585498"/>
                <a:gd name="connsiteX35" fmla="*/ 209345 w 585502"/>
                <a:gd name="connsiteY35" fmla="*/ 145562 h 585498"/>
                <a:gd name="connsiteX36" fmla="*/ 199570 w 585502"/>
                <a:gd name="connsiteY36" fmla="*/ 147188 h 585498"/>
                <a:gd name="connsiteX37" fmla="*/ 189795 w 585502"/>
                <a:gd name="connsiteY37" fmla="*/ 150441 h 585498"/>
                <a:gd name="connsiteX38" fmla="*/ 180835 w 585502"/>
                <a:gd name="connsiteY38" fmla="*/ 152881 h 585498"/>
                <a:gd name="connsiteX39" fmla="*/ 171060 w 585502"/>
                <a:gd name="connsiteY39" fmla="*/ 155320 h 585498"/>
                <a:gd name="connsiteX40" fmla="*/ 162099 w 585502"/>
                <a:gd name="connsiteY40" fmla="*/ 160199 h 585498"/>
                <a:gd name="connsiteX41" fmla="*/ 153139 w 585502"/>
                <a:gd name="connsiteY41" fmla="*/ 163452 h 585498"/>
                <a:gd name="connsiteX42" fmla="*/ 144993 w 585502"/>
                <a:gd name="connsiteY42" fmla="*/ 168331 h 585498"/>
                <a:gd name="connsiteX43" fmla="*/ 136033 w 585502"/>
                <a:gd name="connsiteY43" fmla="*/ 172397 h 585498"/>
                <a:gd name="connsiteX44" fmla="*/ 127888 w 585502"/>
                <a:gd name="connsiteY44" fmla="*/ 178089 h 585498"/>
                <a:gd name="connsiteX45" fmla="*/ 119742 w 585502"/>
                <a:gd name="connsiteY45" fmla="*/ 184595 h 585498"/>
                <a:gd name="connsiteX46" fmla="*/ 112411 w 585502"/>
                <a:gd name="connsiteY46" fmla="*/ 189474 h 585498"/>
                <a:gd name="connsiteX47" fmla="*/ 105080 w 585502"/>
                <a:gd name="connsiteY47" fmla="*/ 195980 h 585498"/>
                <a:gd name="connsiteX48" fmla="*/ 97748 w 585502"/>
                <a:gd name="connsiteY48" fmla="*/ 203298 h 585498"/>
                <a:gd name="connsiteX49" fmla="*/ 90417 w 585502"/>
                <a:gd name="connsiteY49" fmla="*/ 210617 h 585498"/>
                <a:gd name="connsiteX50" fmla="*/ 84715 w 585502"/>
                <a:gd name="connsiteY50" fmla="*/ 217936 h 585498"/>
                <a:gd name="connsiteX51" fmla="*/ 79013 w 585502"/>
                <a:gd name="connsiteY51" fmla="*/ 224441 h 585498"/>
                <a:gd name="connsiteX52" fmla="*/ 72497 w 585502"/>
                <a:gd name="connsiteY52" fmla="*/ 232573 h 585498"/>
                <a:gd name="connsiteX53" fmla="*/ 68424 w 585502"/>
                <a:gd name="connsiteY53" fmla="*/ 240705 h 585498"/>
                <a:gd name="connsiteX54" fmla="*/ 62722 w 585502"/>
                <a:gd name="connsiteY54" fmla="*/ 248837 h 585498"/>
                <a:gd name="connsiteX55" fmla="*/ 58649 w 585502"/>
                <a:gd name="connsiteY55" fmla="*/ 257782 h 585498"/>
                <a:gd name="connsiteX56" fmla="*/ 54576 w 585502"/>
                <a:gd name="connsiteY56" fmla="*/ 266727 h 585498"/>
                <a:gd name="connsiteX57" fmla="*/ 51318 w 585502"/>
                <a:gd name="connsiteY57" fmla="*/ 275672 h 585498"/>
                <a:gd name="connsiteX58" fmla="*/ 47245 w 585502"/>
                <a:gd name="connsiteY58" fmla="*/ 285431 h 585498"/>
                <a:gd name="connsiteX59" fmla="*/ 44801 w 585502"/>
                <a:gd name="connsiteY59" fmla="*/ 294376 h 585498"/>
                <a:gd name="connsiteX60" fmla="*/ 43172 w 585502"/>
                <a:gd name="connsiteY60" fmla="*/ 304947 h 585498"/>
                <a:gd name="connsiteX61" fmla="*/ 41543 w 585502"/>
                <a:gd name="connsiteY61" fmla="*/ 314706 h 585498"/>
                <a:gd name="connsiteX62" fmla="*/ 39914 w 585502"/>
                <a:gd name="connsiteY62" fmla="*/ 324464 h 585498"/>
                <a:gd name="connsiteX63" fmla="*/ 38285 w 585502"/>
                <a:gd name="connsiteY63" fmla="*/ 335035 h 585498"/>
                <a:gd name="connsiteX64" fmla="*/ 38285 w 585502"/>
                <a:gd name="connsiteY64" fmla="*/ 344794 h 585498"/>
                <a:gd name="connsiteX65" fmla="*/ 38285 w 585502"/>
                <a:gd name="connsiteY65" fmla="*/ 356178 h 585498"/>
                <a:gd name="connsiteX66" fmla="*/ 39914 w 585502"/>
                <a:gd name="connsiteY66" fmla="*/ 365937 h 585498"/>
                <a:gd name="connsiteX67" fmla="*/ 41543 w 585502"/>
                <a:gd name="connsiteY67" fmla="*/ 376508 h 585498"/>
                <a:gd name="connsiteX68" fmla="*/ 43172 w 585502"/>
                <a:gd name="connsiteY68" fmla="*/ 386266 h 585498"/>
                <a:gd name="connsiteX69" fmla="*/ 44801 w 585502"/>
                <a:gd name="connsiteY69" fmla="*/ 396025 h 585498"/>
                <a:gd name="connsiteX70" fmla="*/ 47245 w 585502"/>
                <a:gd name="connsiteY70" fmla="*/ 404970 h 585498"/>
                <a:gd name="connsiteX71" fmla="*/ 51318 w 585502"/>
                <a:gd name="connsiteY71" fmla="*/ 414728 h 585498"/>
                <a:gd name="connsiteX72" fmla="*/ 54576 w 585502"/>
                <a:gd name="connsiteY72" fmla="*/ 424486 h 585498"/>
                <a:gd name="connsiteX73" fmla="*/ 58649 w 585502"/>
                <a:gd name="connsiteY73" fmla="*/ 433431 h 585498"/>
                <a:gd name="connsiteX74" fmla="*/ 62722 w 585502"/>
                <a:gd name="connsiteY74" fmla="*/ 442377 h 585498"/>
                <a:gd name="connsiteX75" fmla="*/ 68424 w 585502"/>
                <a:gd name="connsiteY75" fmla="*/ 450508 h 585498"/>
                <a:gd name="connsiteX76" fmla="*/ 72497 w 585502"/>
                <a:gd name="connsiteY76" fmla="*/ 457827 h 585498"/>
                <a:gd name="connsiteX77" fmla="*/ 79013 w 585502"/>
                <a:gd name="connsiteY77" fmla="*/ 465959 h 585498"/>
                <a:gd name="connsiteX78" fmla="*/ 84715 w 585502"/>
                <a:gd name="connsiteY78" fmla="*/ 474091 h 585498"/>
                <a:gd name="connsiteX79" fmla="*/ 90417 w 585502"/>
                <a:gd name="connsiteY79" fmla="*/ 481410 h 585498"/>
                <a:gd name="connsiteX80" fmla="*/ 97748 w 585502"/>
                <a:gd name="connsiteY80" fmla="*/ 487915 h 585498"/>
                <a:gd name="connsiteX81" fmla="*/ 105080 w 585502"/>
                <a:gd name="connsiteY81" fmla="*/ 495234 h 585498"/>
                <a:gd name="connsiteX82" fmla="*/ 112411 w 585502"/>
                <a:gd name="connsiteY82" fmla="*/ 500926 h 585498"/>
                <a:gd name="connsiteX83" fmla="*/ 119742 w 585502"/>
                <a:gd name="connsiteY83" fmla="*/ 507432 h 585498"/>
                <a:gd name="connsiteX84" fmla="*/ 127888 w 585502"/>
                <a:gd name="connsiteY84" fmla="*/ 513124 h 585498"/>
                <a:gd name="connsiteX85" fmla="*/ 136033 w 585502"/>
                <a:gd name="connsiteY85" fmla="*/ 518003 h 585498"/>
                <a:gd name="connsiteX86" fmla="*/ 144993 w 585502"/>
                <a:gd name="connsiteY86" fmla="*/ 522882 h 585498"/>
                <a:gd name="connsiteX87" fmla="*/ 153139 w 585502"/>
                <a:gd name="connsiteY87" fmla="*/ 526948 h 585498"/>
                <a:gd name="connsiteX88" fmla="*/ 162099 w 585502"/>
                <a:gd name="connsiteY88" fmla="*/ 531014 h 585498"/>
                <a:gd name="connsiteX89" fmla="*/ 171060 w 585502"/>
                <a:gd name="connsiteY89" fmla="*/ 534267 h 585498"/>
                <a:gd name="connsiteX90" fmla="*/ 180835 w 585502"/>
                <a:gd name="connsiteY90" fmla="*/ 538333 h 585498"/>
                <a:gd name="connsiteX91" fmla="*/ 189795 w 585502"/>
                <a:gd name="connsiteY91" fmla="*/ 540773 h 585498"/>
                <a:gd name="connsiteX92" fmla="*/ 199570 w 585502"/>
                <a:gd name="connsiteY92" fmla="*/ 542399 h 585498"/>
                <a:gd name="connsiteX93" fmla="*/ 209345 w 585502"/>
                <a:gd name="connsiteY93" fmla="*/ 544025 h 585498"/>
                <a:gd name="connsiteX94" fmla="*/ 220749 w 585502"/>
                <a:gd name="connsiteY94" fmla="*/ 546465 h 585498"/>
                <a:gd name="connsiteX95" fmla="*/ 230523 w 585502"/>
                <a:gd name="connsiteY95" fmla="*/ 547278 h 585498"/>
                <a:gd name="connsiteX96" fmla="*/ 240298 w 585502"/>
                <a:gd name="connsiteY96" fmla="*/ 547278 h 585498"/>
                <a:gd name="connsiteX97" fmla="*/ 250888 w 585502"/>
                <a:gd name="connsiteY97" fmla="*/ 547278 h 585498"/>
                <a:gd name="connsiteX98" fmla="*/ 260662 w 585502"/>
                <a:gd name="connsiteY98" fmla="*/ 546465 h 585498"/>
                <a:gd name="connsiteX99" fmla="*/ 271252 w 585502"/>
                <a:gd name="connsiteY99" fmla="*/ 544025 h 585498"/>
                <a:gd name="connsiteX100" fmla="*/ 281841 w 585502"/>
                <a:gd name="connsiteY100" fmla="*/ 542399 h 585498"/>
                <a:gd name="connsiteX101" fmla="*/ 291616 w 585502"/>
                <a:gd name="connsiteY101" fmla="*/ 540773 h 585498"/>
                <a:gd name="connsiteX102" fmla="*/ 300576 w 585502"/>
                <a:gd name="connsiteY102" fmla="*/ 538333 h 585498"/>
                <a:gd name="connsiteX103" fmla="*/ 310351 w 585502"/>
                <a:gd name="connsiteY103" fmla="*/ 534267 h 585498"/>
                <a:gd name="connsiteX104" fmla="*/ 319312 w 585502"/>
                <a:gd name="connsiteY104" fmla="*/ 531014 h 585498"/>
                <a:gd name="connsiteX105" fmla="*/ 328272 w 585502"/>
                <a:gd name="connsiteY105" fmla="*/ 526948 h 585498"/>
                <a:gd name="connsiteX106" fmla="*/ 336417 w 585502"/>
                <a:gd name="connsiteY106" fmla="*/ 522882 h 585498"/>
                <a:gd name="connsiteX107" fmla="*/ 345378 w 585502"/>
                <a:gd name="connsiteY107" fmla="*/ 518003 h 585498"/>
                <a:gd name="connsiteX108" fmla="*/ 353523 w 585502"/>
                <a:gd name="connsiteY108" fmla="*/ 513124 h 585498"/>
                <a:gd name="connsiteX109" fmla="*/ 361669 w 585502"/>
                <a:gd name="connsiteY109" fmla="*/ 507432 h 585498"/>
                <a:gd name="connsiteX110" fmla="*/ 369000 w 585502"/>
                <a:gd name="connsiteY110" fmla="*/ 500926 h 585498"/>
                <a:gd name="connsiteX111" fmla="*/ 376331 w 585502"/>
                <a:gd name="connsiteY111" fmla="*/ 495234 h 585498"/>
                <a:gd name="connsiteX112" fmla="*/ 382848 w 585502"/>
                <a:gd name="connsiteY112" fmla="*/ 487915 h 585498"/>
                <a:gd name="connsiteX113" fmla="*/ 390179 w 585502"/>
                <a:gd name="connsiteY113" fmla="*/ 481410 h 585498"/>
                <a:gd name="connsiteX114" fmla="*/ 396696 w 585502"/>
                <a:gd name="connsiteY114" fmla="*/ 474091 h 585498"/>
                <a:gd name="connsiteX115" fmla="*/ 402398 w 585502"/>
                <a:gd name="connsiteY115" fmla="*/ 465959 h 585498"/>
                <a:gd name="connsiteX116" fmla="*/ 408100 w 585502"/>
                <a:gd name="connsiteY116" fmla="*/ 457827 h 585498"/>
                <a:gd name="connsiteX117" fmla="*/ 412987 w 585502"/>
                <a:gd name="connsiteY117" fmla="*/ 450508 h 585498"/>
                <a:gd name="connsiteX118" fmla="*/ 417875 w 585502"/>
                <a:gd name="connsiteY118" fmla="*/ 442377 h 585498"/>
                <a:gd name="connsiteX119" fmla="*/ 422762 w 585502"/>
                <a:gd name="connsiteY119" fmla="*/ 433431 h 585498"/>
                <a:gd name="connsiteX120" fmla="*/ 426020 w 585502"/>
                <a:gd name="connsiteY120" fmla="*/ 424486 h 585498"/>
                <a:gd name="connsiteX121" fmla="*/ 430093 w 585502"/>
                <a:gd name="connsiteY121" fmla="*/ 414728 h 585498"/>
                <a:gd name="connsiteX122" fmla="*/ 433351 w 585502"/>
                <a:gd name="connsiteY122" fmla="*/ 404970 h 585498"/>
                <a:gd name="connsiteX123" fmla="*/ 436610 w 585502"/>
                <a:gd name="connsiteY123" fmla="*/ 396025 h 585498"/>
                <a:gd name="connsiteX124" fmla="*/ 438239 w 585502"/>
                <a:gd name="connsiteY124" fmla="*/ 386266 h 585498"/>
                <a:gd name="connsiteX125" fmla="*/ 439868 w 585502"/>
                <a:gd name="connsiteY125" fmla="*/ 376508 h 585498"/>
                <a:gd name="connsiteX126" fmla="*/ 441497 w 585502"/>
                <a:gd name="connsiteY126" fmla="*/ 365937 h 585498"/>
                <a:gd name="connsiteX127" fmla="*/ 442312 w 585502"/>
                <a:gd name="connsiteY127" fmla="*/ 356178 h 585498"/>
                <a:gd name="connsiteX128" fmla="*/ 442312 w 585502"/>
                <a:gd name="connsiteY128" fmla="*/ 344794 h 585498"/>
                <a:gd name="connsiteX129" fmla="*/ 442312 w 585502"/>
                <a:gd name="connsiteY129" fmla="*/ 334222 h 585498"/>
                <a:gd name="connsiteX130" fmla="*/ 441497 w 585502"/>
                <a:gd name="connsiteY130" fmla="*/ 322837 h 585498"/>
                <a:gd name="connsiteX131" fmla="*/ 439868 w 585502"/>
                <a:gd name="connsiteY131" fmla="*/ 311453 h 585498"/>
                <a:gd name="connsiteX132" fmla="*/ 437424 w 585502"/>
                <a:gd name="connsiteY132" fmla="*/ 300068 h 585498"/>
                <a:gd name="connsiteX133" fmla="*/ 437424 w 585502"/>
                <a:gd name="connsiteY133" fmla="*/ 296815 h 585498"/>
                <a:gd name="connsiteX134" fmla="*/ 437424 w 585502"/>
                <a:gd name="connsiteY134" fmla="*/ 292749 h 585498"/>
                <a:gd name="connsiteX135" fmla="*/ 438239 w 585502"/>
                <a:gd name="connsiteY135" fmla="*/ 289497 h 585498"/>
                <a:gd name="connsiteX136" fmla="*/ 439868 w 585502"/>
                <a:gd name="connsiteY136" fmla="*/ 287057 h 585498"/>
                <a:gd name="connsiteX137" fmla="*/ 442312 w 585502"/>
                <a:gd name="connsiteY137" fmla="*/ 282991 h 585498"/>
                <a:gd name="connsiteX138" fmla="*/ 445570 w 585502"/>
                <a:gd name="connsiteY138" fmla="*/ 280552 h 585498"/>
                <a:gd name="connsiteX139" fmla="*/ 448014 w 585502"/>
                <a:gd name="connsiteY139" fmla="*/ 278925 h 585498"/>
                <a:gd name="connsiteX140" fmla="*/ 452086 w 585502"/>
                <a:gd name="connsiteY140" fmla="*/ 276486 h 585498"/>
                <a:gd name="connsiteX141" fmla="*/ 456159 w 585502"/>
                <a:gd name="connsiteY141" fmla="*/ 276486 h 585498"/>
                <a:gd name="connsiteX142" fmla="*/ 459418 w 585502"/>
                <a:gd name="connsiteY142" fmla="*/ 278112 h 585498"/>
                <a:gd name="connsiteX143" fmla="*/ 463490 w 585502"/>
                <a:gd name="connsiteY143" fmla="*/ 278925 h 585498"/>
                <a:gd name="connsiteX144" fmla="*/ 466749 w 585502"/>
                <a:gd name="connsiteY144" fmla="*/ 280552 h 585498"/>
                <a:gd name="connsiteX145" fmla="*/ 469192 w 585502"/>
                <a:gd name="connsiteY145" fmla="*/ 282178 h 585498"/>
                <a:gd name="connsiteX146" fmla="*/ 472451 w 585502"/>
                <a:gd name="connsiteY146" fmla="*/ 284618 h 585498"/>
                <a:gd name="connsiteX147" fmla="*/ 474080 w 585502"/>
                <a:gd name="connsiteY147" fmla="*/ 288683 h 585498"/>
                <a:gd name="connsiteX148" fmla="*/ 475709 w 585502"/>
                <a:gd name="connsiteY148" fmla="*/ 291936 h 585498"/>
                <a:gd name="connsiteX149" fmla="*/ 478153 w 585502"/>
                <a:gd name="connsiteY149" fmla="*/ 305760 h 585498"/>
                <a:gd name="connsiteX150" fmla="*/ 480596 w 585502"/>
                <a:gd name="connsiteY150" fmla="*/ 318772 h 585498"/>
                <a:gd name="connsiteX151" fmla="*/ 481411 w 585502"/>
                <a:gd name="connsiteY151" fmla="*/ 332596 h 585498"/>
                <a:gd name="connsiteX152" fmla="*/ 481411 w 585502"/>
                <a:gd name="connsiteY152" fmla="*/ 344794 h 585498"/>
                <a:gd name="connsiteX153" fmla="*/ 481411 w 585502"/>
                <a:gd name="connsiteY153" fmla="*/ 357805 h 585498"/>
                <a:gd name="connsiteX154" fmla="*/ 480596 w 585502"/>
                <a:gd name="connsiteY154" fmla="*/ 370003 h 585498"/>
                <a:gd name="connsiteX155" fmla="*/ 478153 w 585502"/>
                <a:gd name="connsiteY155" fmla="*/ 382200 h 585498"/>
                <a:gd name="connsiteX156" fmla="*/ 476524 w 585502"/>
                <a:gd name="connsiteY156" fmla="*/ 394398 h 585498"/>
                <a:gd name="connsiteX157" fmla="*/ 474080 w 585502"/>
                <a:gd name="connsiteY157" fmla="*/ 405783 h 585498"/>
                <a:gd name="connsiteX158" fmla="*/ 470007 w 585502"/>
                <a:gd name="connsiteY158" fmla="*/ 417168 h 585498"/>
                <a:gd name="connsiteX159" fmla="*/ 466749 w 585502"/>
                <a:gd name="connsiteY159" fmla="*/ 428552 h 585498"/>
                <a:gd name="connsiteX160" fmla="*/ 462676 w 585502"/>
                <a:gd name="connsiteY160" fmla="*/ 439124 h 585498"/>
                <a:gd name="connsiteX161" fmla="*/ 457788 w 585502"/>
                <a:gd name="connsiteY161" fmla="*/ 450508 h 585498"/>
                <a:gd name="connsiteX162" fmla="*/ 452086 w 585502"/>
                <a:gd name="connsiteY162" fmla="*/ 460267 h 585498"/>
                <a:gd name="connsiteX163" fmla="*/ 447199 w 585502"/>
                <a:gd name="connsiteY163" fmla="*/ 470838 h 585498"/>
                <a:gd name="connsiteX164" fmla="*/ 440683 w 585502"/>
                <a:gd name="connsiteY164" fmla="*/ 479783 h 585498"/>
                <a:gd name="connsiteX165" fmla="*/ 433351 w 585502"/>
                <a:gd name="connsiteY165" fmla="*/ 489542 h 585498"/>
                <a:gd name="connsiteX166" fmla="*/ 426020 w 585502"/>
                <a:gd name="connsiteY166" fmla="*/ 498487 h 585498"/>
                <a:gd name="connsiteX167" fmla="*/ 419504 w 585502"/>
                <a:gd name="connsiteY167" fmla="*/ 507432 h 585498"/>
                <a:gd name="connsiteX168" fmla="*/ 411358 w 585502"/>
                <a:gd name="connsiteY168" fmla="*/ 515564 h 585498"/>
                <a:gd name="connsiteX169" fmla="*/ 402398 w 585502"/>
                <a:gd name="connsiteY169" fmla="*/ 523696 h 585498"/>
                <a:gd name="connsiteX170" fmla="*/ 394252 w 585502"/>
                <a:gd name="connsiteY170" fmla="*/ 531014 h 585498"/>
                <a:gd name="connsiteX171" fmla="*/ 385292 w 585502"/>
                <a:gd name="connsiteY171" fmla="*/ 538333 h 585498"/>
                <a:gd name="connsiteX172" fmla="*/ 374702 w 585502"/>
                <a:gd name="connsiteY172" fmla="*/ 545652 h 585498"/>
                <a:gd name="connsiteX173" fmla="*/ 364927 w 585502"/>
                <a:gd name="connsiteY173" fmla="*/ 551344 h 585498"/>
                <a:gd name="connsiteX174" fmla="*/ 355153 w 585502"/>
                <a:gd name="connsiteY174" fmla="*/ 557036 h 585498"/>
                <a:gd name="connsiteX175" fmla="*/ 344563 w 585502"/>
                <a:gd name="connsiteY175" fmla="*/ 562729 h 585498"/>
                <a:gd name="connsiteX176" fmla="*/ 334788 w 585502"/>
                <a:gd name="connsiteY176" fmla="*/ 566795 h 585498"/>
                <a:gd name="connsiteX177" fmla="*/ 322570 w 585502"/>
                <a:gd name="connsiteY177" fmla="*/ 571674 h 585498"/>
                <a:gd name="connsiteX178" fmla="*/ 311980 w 585502"/>
                <a:gd name="connsiteY178" fmla="*/ 574927 h 585498"/>
                <a:gd name="connsiteX179" fmla="*/ 300576 w 585502"/>
                <a:gd name="connsiteY179" fmla="*/ 578179 h 585498"/>
                <a:gd name="connsiteX180" fmla="*/ 288358 w 585502"/>
                <a:gd name="connsiteY180" fmla="*/ 581432 h 585498"/>
                <a:gd name="connsiteX181" fmla="*/ 276954 w 585502"/>
                <a:gd name="connsiteY181" fmla="*/ 583059 h 585498"/>
                <a:gd name="connsiteX182" fmla="*/ 265550 w 585502"/>
                <a:gd name="connsiteY182" fmla="*/ 584685 h 585498"/>
                <a:gd name="connsiteX183" fmla="*/ 252517 w 585502"/>
                <a:gd name="connsiteY183" fmla="*/ 585498 h 585498"/>
                <a:gd name="connsiteX184" fmla="*/ 240298 w 585502"/>
                <a:gd name="connsiteY184" fmla="*/ 585498 h 585498"/>
                <a:gd name="connsiteX185" fmla="*/ 228080 w 585502"/>
                <a:gd name="connsiteY185" fmla="*/ 585498 h 585498"/>
                <a:gd name="connsiteX186" fmla="*/ 215861 w 585502"/>
                <a:gd name="connsiteY186" fmla="*/ 584685 h 585498"/>
                <a:gd name="connsiteX187" fmla="*/ 204457 w 585502"/>
                <a:gd name="connsiteY187" fmla="*/ 583059 h 585498"/>
                <a:gd name="connsiteX188" fmla="*/ 192239 w 585502"/>
                <a:gd name="connsiteY188" fmla="*/ 581432 h 585498"/>
                <a:gd name="connsiteX189" fmla="*/ 180835 w 585502"/>
                <a:gd name="connsiteY189" fmla="*/ 578179 h 585498"/>
                <a:gd name="connsiteX190" fmla="*/ 169431 w 585502"/>
                <a:gd name="connsiteY190" fmla="*/ 574927 h 585498"/>
                <a:gd name="connsiteX191" fmla="*/ 157212 w 585502"/>
                <a:gd name="connsiteY191" fmla="*/ 571674 h 585498"/>
                <a:gd name="connsiteX192" fmla="*/ 146623 w 585502"/>
                <a:gd name="connsiteY192" fmla="*/ 566795 h 585498"/>
                <a:gd name="connsiteX193" fmla="*/ 136033 w 585502"/>
                <a:gd name="connsiteY193" fmla="*/ 562729 h 585498"/>
                <a:gd name="connsiteX194" fmla="*/ 126258 w 585502"/>
                <a:gd name="connsiteY194" fmla="*/ 557036 h 585498"/>
                <a:gd name="connsiteX195" fmla="*/ 115669 w 585502"/>
                <a:gd name="connsiteY195" fmla="*/ 551344 h 585498"/>
                <a:gd name="connsiteX196" fmla="*/ 105894 w 585502"/>
                <a:gd name="connsiteY196" fmla="*/ 545652 h 585498"/>
                <a:gd name="connsiteX197" fmla="*/ 96119 w 585502"/>
                <a:gd name="connsiteY197" fmla="*/ 538333 h 585498"/>
                <a:gd name="connsiteX198" fmla="*/ 87159 w 585502"/>
                <a:gd name="connsiteY198" fmla="*/ 531014 h 585498"/>
                <a:gd name="connsiteX199" fmla="*/ 78199 w 585502"/>
                <a:gd name="connsiteY199" fmla="*/ 523696 h 585498"/>
                <a:gd name="connsiteX200" fmla="*/ 70053 w 585502"/>
                <a:gd name="connsiteY200" fmla="*/ 515564 h 585498"/>
                <a:gd name="connsiteX201" fmla="*/ 61907 w 585502"/>
                <a:gd name="connsiteY201" fmla="*/ 507432 h 585498"/>
                <a:gd name="connsiteX202" fmla="*/ 54576 w 585502"/>
                <a:gd name="connsiteY202" fmla="*/ 498487 h 585498"/>
                <a:gd name="connsiteX203" fmla="*/ 47245 w 585502"/>
                <a:gd name="connsiteY203" fmla="*/ 489542 h 585498"/>
                <a:gd name="connsiteX204" fmla="*/ 40729 w 585502"/>
                <a:gd name="connsiteY204" fmla="*/ 479783 h 585498"/>
                <a:gd name="connsiteX205" fmla="*/ 34212 w 585502"/>
                <a:gd name="connsiteY205" fmla="*/ 470838 h 585498"/>
                <a:gd name="connsiteX206" fmla="*/ 28510 w 585502"/>
                <a:gd name="connsiteY206" fmla="*/ 460267 h 585498"/>
                <a:gd name="connsiteX207" fmla="*/ 23623 w 585502"/>
                <a:gd name="connsiteY207" fmla="*/ 450508 h 585498"/>
                <a:gd name="connsiteX208" fmla="*/ 18735 w 585502"/>
                <a:gd name="connsiteY208" fmla="*/ 439124 h 585498"/>
                <a:gd name="connsiteX209" fmla="*/ 14662 w 585502"/>
                <a:gd name="connsiteY209" fmla="*/ 428552 h 585498"/>
                <a:gd name="connsiteX210" fmla="*/ 10589 w 585502"/>
                <a:gd name="connsiteY210" fmla="*/ 417168 h 585498"/>
                <a:gd name="connsiteX211" fmla="*/ 7331 w 585502"/>
                <a:gd name="connsiteY211" fmla="*/ 405783 h 585498"/>
                <a:gd name="connsiteX212" fmla="*/ 4073 w 585502"/>
                <a:gd name="connsiteY212" fmla="*/ 394398 h 585498"/>
                <a:gd name="connsiteX213" fmla="*/ 2444 w 585502"/>
                <a:gd name="connsiteY213" fmla="*/ 382200 h 585498"/>
                <a:gd name="connsiteX214" fmla="*/ 815 w 585502"/>
                <a:gd name="connsiteY214" fmla="*/ 370003 h 585498"/>
                <a:gd name="connsiteX215" fmla="*/ 0 w 585502"/>
                <a:gd name="connsiteY215" fmla="*/ 357805 h 585498"/>
                <a:gd name="connsiteX216" fmla="*/ 0 w 585502"/>
                <a:gd name="connsiteY216" fmla="*/ 344794 h 585498"/>
                <a:gd name="connsiteX217" fmla="*/ 0 w 585502"/>
                <a:gd name="connsiteY217" fmla="*/ 333409 h 585498"/>
                <a:gd name="connsiteX218" fmla="*/ 815 w 585502"/>
                <a:gd name="connsiteY218" fmla="*/ 321211 h 585498"/>
                <a:gd name="connsiteX219" fmla="*/ 2444 w 585502"/>
                <a:gd name="connsiteY219" fmla="*/ 309013 h 585498"/>
                <a:gd name="connsiteX220" fmla="*/ 4073 w 585502"/>
                <a:gd name="connsiteY220" fmla="*/ 297629 h 585498"/>
                <a:gd name="connsiteX221" fmla="*/ 7331 w 585502"/>
                <a:gd name="connsiteY221" fmla="*/ 285431 h 585498"/>
                <a:gd name="connsiteX222" fmla="*/ 10589 w 585502"/>
                <a:gd name="connsiteY222" fmla="*/ 274046 h 585498"/>
                <a:gd name="connsiteX223" fmla="*/ 14662 w 585502"/>
                <a:gd name="connsiteY223" fmla="*/ 262661 h 585498"/>
                <a:gd name="connsiteX224" fmla="*/ 18735 w 585502"/>
                <a:gd name="connsiteY224" fmla="*/ 251277 h 585498"/>
                <a:gd name="connsiteX225" fmla="*/ 23623 w 585502"/>
                <a:gd name="connsiteY225" fmla="*/ 240705 h 585498"/>
                <a:gd name="connsiteX226" fmla="*/ 28510 w 585502"/>
                <a:gd name="connsiteY226" fmla="*/ 230947 h 585498"/>
                <a:gd name="connsiteX227" fmla="*/ 34212 w 585502"/>
                <a:gd name="connsiteY227" fmla="*/ 221189 h 585498"/>
                <a:gd name="connsiteX228" fmla="*/ 40729 w 585502"/>
                <a:gd name="connsiteY228" fmla="*/ 211430 h 585498"/>
                <a:gd name="connsiteX229" fmla="*/ 47245 w 585502"/>
                <a:gd name="connsiteY229" fmla="*/ 201672 h 585498"/>
                <a:gd name="connsiteX230" fmla="*/ 54576 w 585502"/>
                <a:gd name="connsiteY230" fmla="*/ 192727 h 585498"/>
                <a:gd name="connsiteX231" fmla="*/ 61907 w 585502"/>
                <a:gd name="connsiteY231" fmla="*/ 183782 h 585498"/>
                <a:gd name="connsiteX232" fmla="*/ 70053 w 585502"/>
                <a:gd name="connsiteY232" fmla="*/ 175650 h 585498"/>
                <a:gd name="connsiteX233" fmla="*/ 78199 w 585502"/>
                <a:gd name="connsiteY233" fmla="*/ 167518 h 585498"/>
                <a:gd name="connsiteX234" fmla="*/ 87159 w 585502"/>
                <a:gd name="connsiteY234" fmla="*/ 160199 h 585498"/>
                <a:gd name="connsiteX235" fmla="*/ 96119 w 585502"/>
                <a:gd name="connsiteY235" fmla="*/ 152881 h 585498"/>
                <a:gd name="connsiteX236" fmla="*/ 105894 w 585502"/>
                <a:gd name="connsiteY236" fmla="*/ 145562 h 585498"/>
                <a:gd name="connsiteX237" fmla="*/ 115669 w 585502"/>
                <a:gd name="connsiteY237" fmla="*/ 139056 h 585498"/>
                <a:gd name="connsiteX238" fmla="*/ 126258 w 585502"/>
                <a:gd name="connsiteY238" fmla="*/ 134177 h 585498"/>
                <a:gd name="connsiteX239" fmla="*/ 136033 w 585502"/>
                <a:gd name="connsiteY239" fmla="*/ 128485 h 585498"/>
                <a:gd name="connsiteX240" fmla="*/ 146623 w 585502"/>
                <a:gd name="connsiteY240" fmla="*/ 124419 h 585498"/>
                <a:gd name="connsiteX241" fmla="*/ 157212 w 585502"/>
                <a:gd name="connsiteY241" fmla="*/ 119540 h 585498"/>
                <a:gd name="connsiteX242" fmla="*/ 169431 w 585502"/>
                <a:gd name="connsiteY242" fmla="*/ 116287 h 585498"/>
                <a:gd name="connsiteX243" fmla="*/ 180835 w 585502"/>
                <a:gd name="connsiteY243" fmla="*/ 112221 h 585498"/>
                <a:gd name="connsiteX244" fmla="*/ 192239 w 585502"/>
                <a:gd name="connsiteY244" fmla="*/ 109781 h 585498"/>
                <a:gd name="connsiteX245" fmla="*/ 204457 w 585502"/>
                <a:gd name="connsiteY245" fmla="*/ 108155 h 585498"/>
                <a:gd name="connsiteX246" fmla="*/ 215861 w 585502"/>
                <a:gd name="connsiteY246" fmla="*/ 106529 h 585498"/>
                <a:gd name="connsiteX247" fmla="*/ 228080 w 585502"/>
                <a:gd name="connsiteY247" fmla="*/ 104902 h 585498"/>
                <a:gd name="connsiteX248" fmla="*/ 564324 w 585502"/>
                <a:gd name="connsiteY248" fmla="*/ 0 h 585498"/>
                <a:gd name="connsiteX249" fmla="*/ 568397 w 585502"/>
                <a:gd name="connsiteY249" fmla="*/ 0 h 585498"/>
                <a:gd name="connsiteX250" fmla="*/ 571655 w 585502"/>
                <a:gd name="connsiteY250" fmla="*/ 816 h 585498"/>
                <a:gd name="connsiteX251" fmla="*/ 575728 w 585502"/>
                <a:gd name="connsiteY251" fmla="*/ 1632 h 585498"/>
                <a:gd name="connsiteX252" fmla="*/ 578171 w 585502"/>
                <a:gd name="connsiteY252" fmla="*/ 4081 h 585498"/>
                <a:gd name="connsiteX253" fmla="*/ 581429 w 585502"/>
                <a:gd name="connsiteY253" fmla="*/ 6529 h 585498"/>
                <a:gd name="connsiteX254" fmla="*/ 583873 w 585502"/>
                <a:gd name="connsiteY254" fmla="*/ 9793 h 585498"/>
                <a:gd name="connsiteX255" fmla="*/ 585502 w 585502"/>
                <a:gd name="connsiteY255" fmla="*/ 13058 h 585498"/>
                <a:gd name="connsiteX256" fmla="*/ 585502 w 585502"/>
                <a:gd name="connsiteY256" fmla="*/ 16322 h 585498"/>
                <a:gd name="connsiteX257" fmla="*/ 585502 w 585502"/>
                <a:gd name="connsiteY257" fmla="*/ 20402 h 585498"/>
                <a:gd name="connsiteX258" fmla="*/ 585502 w 585502"/>
                <a:gd name="connsiteY258" fmla="*/ 23667 h 585498"/>
                <a:gd name="connsiteX259" fmla="*/ 583873 w 585502"/>
                <a:gd name="connsiteY259" fmla="*/ 27747 h 585498"/>
                <a:gd name="connsiteX260" fmla="*/ 581429 w 585502"/>
                <a:gd name="connsiteY260" fmla="*/ 31011 h 585498"/>
                <a:gd name="connsiteX261" fmla="*/ 240143 w 585502"/>
                <a:gd name="connsiteY261" fmla="*/ 452112 h 585498"/>
                <a:gd name="connsiteX262" fmla="*/ 236884 w 585502"/>
                <a:gd name="connsiteY262" fmla="*/ 454561 h 585498"/>
                <a:gd name="connsiteX263" fmla="*/ 233626 w 585502"/>
                <a:gd name="connsiteY263" fmla="*/ 456193 h 585498"/>
                <a:gd name="connsiteX264" fmla="*/ 230368 w 585502"/>
                <a:gd name="connsiteY264" fmla="*/ 458641 h 585498"/>
                <a:gd name="connsiteX265" fmla="*/ 225481 w 585502"/>
                <a:gd name="connsiteY265" fmla="*/ 458641 h 585498"/>
                <a:gd name="connsiteX266" fmla="*/ 224667 w 585502"/>
                <a:gd name="connsiteY266" fmla="*/ 458641 h 585498"/>
                <a:gd name="connsiteX267" fmla="*/ 221408 w 585502"/>
                <a:gd name="connsiteY267" fmla="*/ 458641 h 585498"/>
                <a:gd name="connsiteX268" fmla="*/ 217336 w 585502"/>
                <a:gd name="connsiteY268" fmla="*/ 457009 h 585498"/>
                <a:gd name="connsiteX269" fmla="*/ 214078 w 585502"/>
                <a:gd name="connsiteY269" fmla="*/ 455377 h 585498"/>
                <a:gd name="connsiteX270" fmla="*/ 210820 w 585502"/>
                <a:gd name="connsiteY270" fmla="*/ 453745 h 585498"/>
                <a:gd name="connsiteX271" fmla="*/ 94342 w 585502"/>
                <a:gd name="connsiteY271" fmla="*/ 336228 h 585498"/>
                <a:gd name="connsiteX272" fmla="*/ 91084 w 585502"/>
                <a:gd name="connsiteY272" fmla="*/ 332964 h 585498"/>
                <a:gd name="connsiteX273" fmla="*/ 89455 w 585502"/>
                <a:gd name="connsiteY273" fmla="*/ 329699 h 585498"/>
                <a:gd name="connsiteX274" fmla="*/ 88641 w 585502"/>
                <a:gd name="connsiteY274" fmla="*/ 325619 h 585498"/>
                <a:gd name="connsiteX275" fmla="*/ 87826 w 585502"/>
                <a:gd name="connsiteY275" fmla="*/ 322355 h 585498"/>
                <a:gd name="connsiteX276" fmla="*/ 88641 w 585502"/>
                <a:gd name="connsiteY276" fmla="*/ 318274 h 585498"/>
                <a:gd name="connsiteX277" fmla="*/ 89455 w 585502"/>
                <a:gd name="connsiteY277" fmla="*/ 315010 h 585498"/>
                <a:gd name="connsiteX278" fmla="*/ 91084 w 585502"/>
                <a:gd name="connsiteY278" fmla="*/ 311745 h 585498"/>
                <a:gd name="connsiteX279" fmla="*/ 94342 w 585502"/>
                <a:gd name="connsiteY279" fmla="*/ 307665 h 585498"/>
                <a:gd name="connsiteX280" fmla="*/ 96786 w 585502"/>
                <a:gd name="connsiteY280" fmla="*/ 305217 h 585498"/>
                <a:gd name="connsiteX281" fmla="*/ 100858 w 585502"/>
                <a:gd name="connsiteY281" fmla="*/ 303585 h 585498"/>
                <a:gd name="connsiteX282" fmla="*/ 104117 w 585502"/>
                <a:gd name="connsiteY282" fmla="*/ 302768 h 585498"/>
                <a:gd name="connsiteX283" fmla="*/ 107375 w 585502"/>
                <a:gd name="connsiteY283" fmla="*/ 302768 h 585498"/>
                <a:gd name="connsiteX284" fmla="*/ 111447 w 585502"/>
                <a:gd name="connsiteY284" fmla="*/ 302768 h 585498"/>
                <a:gd name="connsiteX285" fmla="*/ 114705 w 585502"/>
                <a:gd name="connsiteY285" fmla="*/ 303585 h 585498"/>
                <a:gd name="connsiteX286" fmla="*/ 118778 w 585502"/>
                <a:gd name="connsiteY286" fmla="*/ 305217 h 585498"/>
                <a:gd name="connsiteX287" fmla="*/ 121222 w 585502"/>
                <a:gd name="connsiteY287" fmla="*/ 307665 h 585498"/>
                <a:gd name="connsiteX288" fmla="*/ 223037 w 585502"/>
                <a:gd name="connsiteY288" fmla="*/ 410492 h 585498"/>
                <a:gd name="connsiteX289" fmla="*/ 551292 w 585502"/>
                <a:gd name="connsiteY289" fmla="*/ 6529 h 585498"/>
                <a:gd name="connsiteX290" fmla="*/ 553735 w 585502"/>
                <a:gd name="connsiteY290" fmla="*/ 4081 h 585498"/>
                <a:gd name="connsiteX291" fmla="*/ 556994 w 585502"/>
                <a:gd name="connsiteY291" fmla="*/ 1632 h 585498"/>
                <a:gd name="connsiteX292" fmla="*/ 560252 w 585502"/>
                <a:gd name="connsiteY292" fmla="*/ 816 h 58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585502" h="585498">
                  <a:moveTo>
                    <a:pt x="240298" y="104089"/>
                  </a:moveTo>
                  <a:lnTo>
                    <a:pt x="254146" y="104902"/>
                  </a:lnTo>
                  <a:lnTo>
                    <a:pt x="267994" y="106529"/>
                  </a:lnTo>
                  <a:lnTo>
                    <a:pt x="282656" y="108155"/>
                  </a:lnTo>
                  <a:lnTo>
                    <a:pt x="295689" y="111408"/>
                  </a:lnTo>
                  <a:lnTo>
                    <a:pt x="309537" y="115474"/>
                  </a:lnTo>
                  <a:lnTo>
                    <a:pt x="321755" y="118727"/>
                  </a:lnTo>
                  <a:lnTo>
                    <a:pt x="334788" y="124419"/>
                  </a:lnTo>
                  <a:lnTo>
                    <a:pt x="347821" y="130111"/>
                  </a:lnTo>
                  <a:lnTo>
                    <a:pt x="351080" y="132551"/>
                  </a:lnTo>
                  <a:lnTo>
                    <a:pt x="353523" y="134990"/>
                  </a:lnTo>
                  <a:lnTo>
                    <a:pt x="355967" y="137430"/>
                  </a:lnTo>
                  <a:lnTo>
                    <a:pt x="356782" y="141496"/>
                  </a:lnTo>
                  <a:lnTo>
                    <a:pt x="357596" y="144749"/>
                  </a:lnTo>
                  <a:lnTo>
                    <a:pt x="359225" y="149628"/>
                  </a:lnTo>
                  <a:lnTo>
                    <a:pt x="357596" y="152881"/>
                  </a:lnTo>
                  <a:lnTo>
                    <a:pt x="355967" y="156133"/>
                  </a:lnTo>
                  <a:lnTo>
                    <a:pt x="354338" y="160199"/>
                  </a:lnTo>
                  <a:lnTo>
                    <a:pt x="351894" y="162639"/>
                  </a:lnTo>
                  <a:lnTo>
                    <a:pt x="348636" y="164265"/>
                  </a:lnTo>
                  <a:lnTo>
                    <a:pt x="345378" y="166705"/>
                  </a:lnTo>
                  <a:lnTo>
                    <a:pt x="342119" y="167518"/>
                  </a:lnTo>
                  <a:lnTo>
                    <a:pt x="338047" y="167518"/>
                  </a:lnTo>
                  <a:lnTo>
                    <a:pt x="333974" y="166705"/>
                  </a:lnTo>
                  <a:lnTo>
                    <a:pt x="329901" y="165078"/>
                  </a:lnTo>
                  <a:lnTo>
                    <a:pt x="319312" y="160199"/>
                  </a:lnTo>
                  <a:lnTo>
                    <a:pt x="308722" y="156133"/>
                  </a:lnTo>
                  <a:lnTo>
                    <a:pt x="297318" y="152067"/>
                  </a:lnTo>
                  <a:lnTo>
                    <a:pt x="286729" y="149628"/>
                  </a:lnTo>
                  <a:lnTo>
                    <a:pt x="275325" y="146375"/>
                  </a:lnTo>
                  <a:lnTo>
                    <a:pt x="263921" y="144749"/>
                  </a:lnTo>
                  <a:lnTo>
                    <a:pt x="252517" y="143935"/>
                  </a:lnTo>
                  <a:lnTo>
                    <a:pt x="240298" y="143935"/>
                  </a:lnTo>
                  <a:lnTo>
                    <a:pt x="230523" y="143935"/>
                  </a:lnTo>
                  <a:lnTo>
                    <a:pt x="220749" y="144749"/>
                  </a:lnTo>
                  <a:lnTo>
                    <a:pt x="209345" y="145562"/>
                  </a:lnTo>
                  <a:lnTo>
                    <a:pt x="199570" y="147188"/>
                  </a:lnTo>
                  <a:lnTo>
                    <a:pt x="189795" y="150441"/>
                  </a:lnTo>
                  <a:lnTo>
                    <a:pt x="180835" y="152881"/>
                  </a:lnTo>
                  <a:lnTo>
                    <a:pt x="171060" y="155320"/>
                  </a:lnTo>
                  <a:lnTo>
                    <a:pt x="162099" y="160199"/>
                  </a:lnTo>
                  <a:lnTo>
                    <a:pt x="153139" y="163452"/>
                  </a:lnTo>
                  <a:lnTo>
                    <a:pt x="144993" y="168331"/>
                  </a:lnTo>
                  <a:lnTo>
                    <a:pt x="136033" y="172397"/>
                  </a:lnTo>
                  <a:lnTo>
                    <a:pt x="127888" y="178089"/>
                  </a:lnTo>
                  <a:lnTo>
                    <a:pt x="119742" y="184595"/>
                  </a:lnTo>
                  <a:lnTo>
                    <a:pt x="112411" y="189474"/>
                  </a:lnTo>
                  <a:lnTo>
                    <a:pt x="105080" y="195980"/>
                  </a:lnTo>
                  <a:lnTo>
                    <a:pt x="97748" y="203298"/>
                  </a:lnTo>
                  <a:lnTo>
                    <a:pt x="90417" y="210617"/>
                  </a:lnTo>
                  <a:lnTo>
                    <a:pt x="84715" y="217936"/>
                  </a:lnTo>
                  <a:lnTo>
                    <a:pt x="79013" y="224441"/>
                  </a:lnTo>
                  <a:lnTo>
                    <a:pt x="72497" y="232573"/>
                  </a:lnTo>
                  <a:lnTo>
                    <a:pt x="68424" y="240705"/>
                  </a:lnTo>
                  <a:lnTo>
                    <a:pt x="62722" y="248837"/>
                  </a:lnTo>
                  <a:lnTo>
                    <a:pt x="58649" y="257782"/>
                  </a:lnTo>
                  <a:lnTo>
                    <a:pt x="54576" y="266727"/>
                  </a:lnTo>
                  <a:lnTo>
                    <a:pt x="51318" y="275672"/>
                  </a:lnTo>
                  <a:lnTo>
                    <a:pt x="47245" y="285431"/>
                  </a:lnTo>
                  <a:lnTo>
                    <a:pt x="44801" y="294376"/>
                  </a:lnTo>
                  <a:lnTo>
                    <a:pt x="43172" y="304947"/>
                  </a:lnTo>
                  <a:lnTo>
                    <a:pt x="41543" y="314706"/>
                  </a:lnTo>
                  <a:lnTo>
                    <a:pt x="39914" y="324464"/>
                  </a:lnTo>
                  <a:lnTo>
                    <a:pt x="38285" y="335035"/>
                  </a:lnTo>
                  <a:lnTo>
                    <a:pt x="38285" y="344794"/>
                  </a:lnTo>
                  <a:lnTo>
                    <a:pt x="38285" y="356178"/>
                  </a:lnTo>
                  <a:lnTo>
                    <a:pt x="39914" y="365937"/>
                  </a:lnTo>
                  <a:lnTo>
                    <a:pt x="41543" y="376508"/>
                  </a:lnTo>
                  <a:lnTo>
                    <a:pt x="43172" y="386266"/>
                  </a:lnTo>
                  <a:lnTo>
                    <a:pt x="44801" y="396025"/>
                  </a:lnTo>
                  <a:lnTo>
                    <a:pt x="47245" y="404970"/>
                  </a:lnTo>
                  <a:lnTo>
                    <a:pt x="51318" y="414728"/>
                  </a:lnTo>
                  <a:lnTo>
                    <a:pt x="54576" y="424486"/>
                  </a:lnTo>
                  <a:lnTo>
                    <a:pt x="58649" y="433431"/>
                  </a:lnTo>
                  <a:lnTo>
                    <a:pt x="62722" y="442377"/>
                  </a:lnTo>
                  <a:lnTo>
                    <a:pt x="68424" y="450508"/>
                  </a:lnTo>
                  <a:lnTo>
                    <a:pt x="72497" y="457827"/>
                  </a:lnTo>
                  <a:lnTo>
                    <a:pt x="79013" y="465959"/>
                  </a:lnTo>
                  <a:lnTo>
                    <a:pt x="84715" y="474091"/>
                  </a:lnTo>
                  <a:lnTo>
                    <a:pt x="90417" y="481410"/>
                  </a:lnTo>
                  <a:lnTo>
                    <a:pt x="97748" y="487915"/>
                  </a:lnTo>
                  <a:lnTo>
                    <a:pt x="105080" y="495234"/>
                  </a:lnTo>
                  <a:lnTo>
                    <a:pt x="112411" y="500926"/>
                  </a:lnTo>
                  <a:lnTo>
                    <a:pt x="119742" y="507432"/>
                  </a:lnTo>
                  <a:lnTo>
                    <a:pt x="127888" y="513124"/>
                  </a:lnTo>
                  <a:lnTo>
                    <a:pt x="136033" y="518003"/>
                  </a:lnTo>
                  <a:lnTo>
                    <a:pt x="144993" y="522882"/>
                  </a:lnTo>
                  <a:lnTo>
                    <a:pt x="153139" y="526948"/>
                  </a:lnTo>
                  <a:lnTo>
                    <a:pt x="162099" y="531014"/>
                  </a:lnTo>
                  <a:lnTo>
                    <a:pt x="171060" y="534267"/>
                  </a:lnTo>
                  <a:lnTo>
                    <a:pt x="180835" y="538333"/>
                  </a:lnTo>
                  <a:lnTo>
                    <a:pt x="189795" y="540773"/>
                  </a:lnTo>
                  <a:lnTo>
                    <a:pt x="199570" y="542399"/>
                  </a:lnTo>
                  <a:lnTo>
                    <a:pt x="209345" y="544025"/>
                  </a:lnTo>
                  <a:lnTo>
                    <a:pt x="220749" y="546465"/>
                  </a:lnTo>
                  <a:lnTo>
                    <a:pt x="230523" y="547278"/>
                  </a:lnTo>
                  <a:lnTo>
                    <a:pt x="240298" y="547278"/>
                  </a:lnTo>
                  <a:lnTo>
                    <a:pt x="250888" y="547278"/>
                  </a:lnTo>
                  <a:lnTo>
                    <a:pt x="260662" y="546465"/>
                  </a:lnTo>
                  <a:lnTo>
                    <a:pt x="271252" y="544025"/>
                  </a:lnTo>
                  <a:lnTo>
                    <a:pt x="281841" y="542399"/>
                  </a:lnTo>
                  <a:lnTo>
                    <a:pt x="291616" y="540773"/>
                  </a:lnTo>
                  <a:lnTo>
                    <a:pt x="300576" y="538333"/>
                  </a:lnTo>
                  <a:lnTo>
                    <a:pt x="310351" y="534267"/>
                  </a:lnTo>
                  <a:lnTo>
                    <a:pt x="319312" y="531014"/>
                  </a:lnTo>
                  <a:lnTo>
                    <a:pt x="328272" y="526948"/>
                  </a:lnTo>
                  <a:lnTo>
                    <a:pt x="336417" y="522882"/>
                  </a:lnTo>
                  <a:lnTo>
                    <a:pt x="345378" y="518003"/>
                  </a:lnTo>
                  <a:lnTo>
                    <a:pt x="353523" y="513124"/>
                  </a:lnTo>
                  <a:lnTo>
                    <a:pt x="361669" y="507432"/>
                  </a:lnTo>
                  <a:lnTo>
                    <a:pt x="369000" y="500926"/>
                  </a:lnTo>
                  <a:lnTo>
                    <a:pt x="376331" y="495234"/>
                  </a:lnTo>
                  <a:lnTo>
                    <a:pt x="382848" y="487915"/>
                  </a:lnTo>
                  <a:lnTo>
                    <a:pt x="390179" y="481410"/>
                  </a:lnTo>
                  <a:lnTo>
                    <a:pt x="396696" y="474091"/>
                  </a:lnTo>
                  <a:lnTo>
                    <a:pt x="402398" y="465959"/>
                  </a:lnTo>
                  <a:lnTo>
                    <a:pt x="408100" y="457827"/>
                  </a:lnTo>
                  <a:lnTo>
                    <a:pt x="412987" y="450508"/>
                  </a:lnTo>
                  <a:lnTo>
                    <a:pt x="417875" y="442377"/>
                  </a:lnTo>
                  <a:lnTo>
                    <a:pt x="422762" y="433431"/>
                  </a:lnTo>
                  <a:lnTo>
                    <a:pt x="426020" y="424486"/>
                  </a:lnTo>
                  <a:lnTo>
                    <a:pt x="430093" y="414728"/>
                  </a:lnTo>
                  <a:lnTo>
                    <a:pt x="433351" y="404970"/>
                  </a:lnTo>
                  <a:lnTo>
                    <a:pt x="436610" y="396025"/>
                  </a:lnTo>
                  <a:lnTo>
                    <a:pt x="438239" y="386266"/>
                  </a:lnTo>
                  <a:lnTo>
                    <a:pt x="439868" y="376508"/>
                  </a:lnTo>
                  <a:lnTo>
                    <a:pt x="441497" y="365937"/>
                  </a:lnTo>
                  <a:lnTo>
                    <a:pt x="442312" y="356178"/>
                  </a:lnTo>
                  <a:lnTo>
                    <a:pt x="442312" y="344794"/>
                  </a:lnTo>
                  <a:lnTo>
                    <a:pt x="442312" y="334222"/>
                  </a:lnTo>
                  <a:lnTo>
                    <a:pt x="441497" y="322837"/>
                  </a:lnTo>
                  <a:lnTo>
                    <a:pt x="439868" y="311453"/>
                  </a:lnTo>
                  <a:lnTo>
                    <a:pt x="437424" y="300068"/>
                  </a:lnTo>
                  <a:lnTo>
                    <a:pt x="437424" y="296815"/>
                  </a:lnTo>
                  <a:lnTo>
                    <a:pt x="437424" y="292749"/>
                  </a:lnTo>
                  <a:lnTo>
                    <a:pt x="438239" y="289497"/>
                  </a:lnTo>
                  <a:lnTo>
                    <a:pt x="439868" y="287057"/>
                  </a:lnTo>
                  <a:lnTo>
                    <a:pt x="442312" y="282991"/>
                  </a:lnTo>
                  <a:lnTo>
                    <a:pt x="445570" y="280552"/>
                  </a:lnTo>
                  <a:lnTo>
                    <a:pt x="448014" y="278925"/>
                  </a:lnTo>
                  <a:lnTo>
                    <a:pt x="452086" y="276486"/>
                  </a:lnTo>
                  <a:lnTo>
                    <a:pt x="456159" y="276486"/>
                  </a:lnTo>
                  <a:lnTo>
                    <a:pt x="459418" y="278112"/>
                  </a:lnTo>
                  <a:lnTo>
                    <a:pt x="463490" y="278925"/>
                  </a:lnTo>
                  <a:lnTo>
                    <a:pt x="466749" y="280552"/>
                  </a:lnTo>
                  <a:lnTo>
                    <a:pt x="469192" y="282178"/>
                  </a:lnTo>
                  <a:lnTo>
                    <a:pt x="472451" y="284618"/>
                  </a:lnTo>
                  <a:lnTo>
                    <a:pt x="474080" y="288683"/>
                  </a:lnTo>
                  <a:lnTo>
                    <a:pt x="475709" y="291936"/>
                  </a:lnTo>
                  <a:lnTo>
                    <a:pt x="478153" y="305760"/>
                  </a:lnTo>
                  <a:lnTo>
                    <a:pt x="480596" y="318772"/>
                  </a:lnTo>
                  <a:lnTo>
                    <a:pt x="481411" y="332596"/>
                  </a:lnTo>
                  <a:lnTo>
                    <a:pt x="481411" y="344794"/>
                  </a:lnTo>
                  <a:lnTo>
                    <a:pt x="481411" y="357805"/>
                  </a:lnTo>
                  <a:lnTo>
                    <a:pt x="480596" y="370003"/>
                  </a:lnTo>
                  <a:lnTo>
                    <a:pt x="478153" y="382200"/>
                  </a:lnTo>
                  <a:lnTo>
                    <a:pt x="476524" y="394398"/>
                  </a:lnTo>
                  <a:lnTo>
                    <a:pt x="474080" y="405783"/>
                  </a:lnTo>
                  <a:lnTo>
                    <a:pt x="470007" y="417168"/>
                  </a:lnTo>
                  <a:lnTo>
                    <a:pt x="466749" y="428552"/>
                  </a:lnTo>
                  <a:lnTo>
                    <a:pt x="462676" y="439124"/>
                  </a:lnTo>
                  <a:lnTo>
                    <a:pt x="457788" y="450508"/>
                  </a:lnTo>
                  <a:lnTo>
                    <a:pt x="452086" y="460267"/>
                  </a:lnTo>
                  <a:lnTo>
                    <a:pt x="447199" y="470838"/>
                  </a:lnTo>
                  <a:lnTo>
                    <a:pt x="440683" y="479783"/>
                  </a:lnTo>
                  <a:lnTo>
                    <a:pt x="433351" y="489542"/>
                  </a:lnTo>
                  <a:lnTo>
                    <a:pt x="426020" y="498487"/>
                  </a:lnTo>
                  <a:lnTo>
                    <a:pt x="419504" y="507432"/>
                  </a:lnTo>
                  <a:lnTo>
                    <a:pt x="411358" y="515564"/>
                  </a:lnTo>
                  <a:lnTo>
                    <a:pt x="402398" y="523696"/>
                  </a:lnTo>
                  <a:lnTo>
                    <a:pt x="394252" y="531014"/>
                  </a:lnTo>
                  <a:lnTo>
                    <a:pt x="385292" y="538333"/>
                  </a:lnTo>
                  <a:lnTo>
                    <a:pt x="374702" y="545652"/>
                  </a:lnTo>
                  <a:lnTo>
                    <a:pt x="364927" y="551344"/>
                  </a:lnTo>
                  <a:lnTo>
                    <a:pt x="355153" y="557036"/>
                  </a:lnTo>
                  <a:lnTo>
                    <a:pt x="344563" y="562729"/>
                  </a:lnTo>
                  <a:lnTo>
                    <a:pt x="334788" y="566795"/>
                  </a:lnTo>
                  <a:lnTo>
                    <a:pt x="322570" y="571674"/>
                  </a:lnTo>
                  <a:lnTo>
                    <a:pt x="311980" y="574927"/>
                  </a:lnTo>
                  <a:lnTo>
                    <a:pt x="300576" y="578179"/>
                  </a:lnTo>
                  <a:lnTo>
                    <a:pt x="288358" y="581432"/>
                  </a:lnTo>
                  <a:lnTo>
                    <a:pt x="276954" y="583059"/>
                  </a:lnTo>
                  <a:lnTo>
                    <a:pt x="265550" y="584685"/>
                  </a:lnTo>
                  <a:lnTo>
                    <a:pt x="252517" y="585498"/>
                  </a:lnTo>
                  <a:lnTo>
                    <a:pt x="240298" y="585498"/>
                  </a:lnTo>
                  <a:lnTo>
                    <a:pt x="228080" y="585498"/>
                  </a:lnTo>
                  <a:lnTo>
                    <a:pt x="215861" y="584685"/>
                  </a:lnTo>
                  <a:lnTo>
                    <a:pt x="204457" y="583059"/>
                  </a:lnTo>
                  <a:lnTo>
                    <a:pt x="192239" y="581432"/>
                  </a:lnTo>
                  <a:lnTo>
                    <a:pt x="180835" y="578179"/>
                  </a:lnTo>
                  <a:lnTo>
                    <a:pt x="169431" y="574927"/>
                  </a:lnTo>
                  <a:lnTo>
                    <a:pt x="157212" y="571674"/>
                  </a:lnTo>
                  <a:lnTo>
                    <a:pt x="146623" y="566795"/>
                  </a:lnTo>
                  <a:lnTo>
                    <a:pt x="136033" y="562729"/>
                  </a:lnTo>
                  <a:lnTo>
                    <a:pt x="126258" y="557036"/>
                  </a:lnTo>
                  <a:lnTo>
                    <a:pt x="115669" y="551344"/>
                  </a:lnTo>
                  <a:lnTo>
                    <a:pt x="105894" y="545652"/>
                  </a:lnTo>
                  <a:lnTo>
                    <a:pt x="96119" y="538333"/>
                  </a:lnTo>
                  <a:lnTo>
                    <a:pt x="87159" y="531014"/>
                  </a:lnTo>
                  <a:lnTo>
                    <a:pt x="78199" y="523696"/>
                  </a:lnTo>
                  <a:lnTo>
                    <a:pt x="70053" y="515564"/>
                  </a:lnTo>
                  <a:lnTo>
                    <a:pt x="61907" y="507432"/>
                  </a:lnTo>
                  <a:lnTo>
                    <a:pt x="54576" y="498487"/>
                  </a:lnTo>
                  <a:lnTo>
                    <a:pt x="47245" y="489542"/>
                  </a:lnTo>
                  <a:lnTo>
                    <a:pt x="40729" y="479783"/>
                  </a:lnTo>
                  <a:lnTo>
                    <a:pt x="34212" y="470838"/>
                  </a:lnTo>
                  <a:lnTo>
                    <a:pt x="28510" y="460267"/>
                  </a:lnTo>
                  <a:lnTo>
                    <a:pt x="23623" y="450508"/>
                  </a:lnTo>
                  <a:lnTo>
                    <a:pt x="18735" y="439124"/>
                  </a:lnTo>
                  <a:lnTo>
                    <a:pt x="14662" y="428552"/>
                  </a:lnTo>
                  <a:lnTo>
                    <a:pt x="10589" y="417168"/>
                  </a:lnTo>
                  <a:lnTo>
                    <a:pt x="7331" y="405783"/>
                  </a:lnTo>
                  <a:lnTo>
                    <a:pt x="4073" y="394398"/>
                  </a:lnTo>
                  <a:lnTo>
                    <a:pt x="2444" y="382200"/>
                  </a:lnTo>
                  <a:lnTo>
                    <a:pt x="815" y="370003"/>
                  </a:lnTo>
                  <a:lnTo>
                    <a:pt x="0" y="357805"/>
                  </a:lnTo>
                  <a:lnTo>
                    <a:pt x="0" y="344794"/>
                  </a:lnTo>
                  <a:lnTo>
                    <a:pt x="0" y="333409"/>
                  </a:lnTo>
                  <a:lnTo>
                    <a:pt x="815" y="321211"/>
                  </a:lnTo>
                  <a:lnTo>
                    <a:pt x="2444" y="309013"/>
                  </a:lnTo>
                  <a:lnTo>
                    <a:pt x="4073" y="297629"/>
                  </a:lnTo>
                  <a:lnTo>
                    <a:pt x="7331" y="285431"/>
                  </a:lnTo>
                  <a:lnTo>
                    <a:pt x="10589" y="274046"/>
                  </a:lnTo>
                  <a:lnTo>
                    <a:pt x="14662" y="262661"/>
                  </a:lnTo>
                  <a:lnTo>
                    <a:pt x="18735" y="251277"/>
                  </a:lnTo>
                  <a:lnTo>
                    <a:pt x="23623" y="240705"/>
                  </a:lnTo>
                  <a:lnTo>
                    <a:pt x="28510" y="230947"/>
                  </a:lnTo>
                  <a:lnTo>
                    <a:pt x="34212" y="221189"/>
                  </a:lnTo>
                  <a:lnTo>
                    <a:pt x="40729" y="211430"/>
                  </a:lnTo>
                  <a:lnTo>
                    <a:pt x="47245" y="201672"/>
                  </a:lnTo>
                  <a:lnTo>
                    <a:pt x="54576" y="192727"/>
                  </a:lnTo>
                  <a:lnTo>
                    <a:pt x="61907" y="183782"/>
                  </a:lnTo>
                  <a:lnTo>
                    <a:pt x="70053" y="175650"/>
                  </a:lnTo>
                  <a:lnTo>
                    <a:pt x="78199" y="167518"/>
                  </a:lnTo>
                  <a:lnTo>
                    <a:pt x="87159" y="160199"/>
                  </a:lnTo>
                  <a:lnTo>
                    <a:pt x="96119" y="152881"/>
                  </a:lnTo>
                  <a:lnTo>
                    <a:pt x="105894" y="145562"/>
                  </a:lnTo>
                  <a:lnTo>
                    <a:pt x="115669" y="139056"/>
                  </a:lnTo>
                  <a:lnTo>
                    <a:pt x="126258" y="134177"/>
                  </a:lnTo>
                  <a:lnTo>
                    <a:pt x="136033" y="128485"/>
                  </a:lnTo>
                  <a:lnTo>
                    <a:pt x="146623" y="124419"/>
                  </a:lnTo>
                  <a:lnTo>
                    <a:pt x="157212" y="119540"/>
                  </a:lnTo>
                  <a:lnTo>
                    <a:pt x="169431" y="116287"/>
                  </a:lnTo>
                  <a:lnTo>
                    <a:pt x="180835" y="112221"/>
                  </a:lnTo>
                  <a:lnTo>
                    <a:pt x="192239" y="109781"/>
                  </a:lnTo>
                  <a:lnTo>
                    <a:pt x="204457" y="108155"/>
                  </a:lnTo>
                  <a:lnTo>
                    <a:pt x="215861" y="106529"/>
                  </a:lnTo>
                  <a:lnTo>
                    <a:pt x="228080" y="104902"/>
                  </a:lnTo>
                  <a:close/>
                  <a:moveTo>
                    <a:pt x="564324" y="0"/>
                  </a:moveTo>
                  <a:lnTo>
                    <a:pt x="568397" y="0"/>
                  </a:lnTo>
                  <a:lnTo>
                    <a:pt x="571655" y="816"/>
                  </a:lnTo>
                  <a:lnTo>
                    <a:pt x="575728" y="1632"/>
                  </a:lnTo>
                  <a:lnTo>
                    <a:pt x="578171" y="4081"/>
                  </a:lnTo>
                  <a:lnTo>
                    <a:pt x="581429" y="6529"/>
                  </a:lnTo>
                  <a:lnTo>
                    <a:pt x="583873" y="9793"/>
                  </a:lnTo>
                  <a:lnTo>
                    <a:pt x="585502" y="13058"/>
                  </a:lnTo>
                  <a:lnTo>
                    <a:pt x="585502" y="16322"/>
                  </a:lnTo>
                  <a:lnTo>
                    <a:pt x="585502" y="20402"/>
                  </a:lnTo>
                  <a:lnTo>
                    <a:pt x="585502" y="23667"/>
                  </a:lnTo>
                  <a:lnTo>
                    <a:pt x="583873" y="27747"/>
                  </a:lnTo>
                  <a:lnTo>
                    <a:pt x="581429" y="31011"/>
                  </a:lnTo>
                  <a:lnTo>
                    <a:pt x="240143" y="452112"/>
                  </a:lnTo>
                  <a:lnTo>
                    <a:pt x="236884" y="454561"/>
                  </a:lnTo>
                  <a:lnTo>
                    <a:pt x="233626" y="456193"/>
                  </a:lnTo>
                  <a:lnTo>
                    <a:pt x="230368" y="458641"/>
                  </a:lnTo>
                  <a:lnTo>
                    <a:pt x="225481" y="458641"/>
                  </a:lnTo>
                  <a:lnTo>
                    <a:pt x="224667" y="458641"/>
                  </a:lnTo>
                  <a:lnTo>
                    <a:pt x="221408" y="458641"/>
                  </a:lnTo>
                  <a:lnTo>
                    <a:pt x="217336" y="457009"/>
                  </a:lnTo>
                  <a:lnTo>
                    <a:pt x="214078" y="455377"/>
                  </a:lnTo>
                  <a:lnTo>
                    <a:pt x="210820" y="453745"/>
                  </a:lnTo>
                  <a:lnTo>
                    <a:pt x="94342" y="336228"/>
                  </a:lnTo>
                  <a:lnTo>
                    <a:pt x="91084" y="332964"/>
                  </a:lnTo>
                  <a:lnTo>
                    <a:pt x="89455" y="329699"/>
                  </a:lnTo>
                  <a:lnTo>
                    <a:pt x="88641" y="325619"/>
                  </a:lnTo>
                  <a:lnTo>
                    <a:pt x="87826" y="322355"/>
                  </a:lnTo>
                  <a:lnTo>
                    <a:pt x="88641" y="318274"/>
                  </a:lnTo>
                  <a:lnTo>
                    <a:pt x="89455" y="315010"/>
                  </a:lnTo>
                  <a:lnTo>
                    <a:pt x="91084" y="311745"/>
                  </a:lnTo>
                  <a:lnTo>
                    <a:pt x="94342" y="307665"/>
                  </a:lnTo>
                  <a:lnTo>
                    <a:pt x="96786" y="305217"/>
                  </a:lnTo>
                  <a:lnTo>
                    <a:pt x="100858" y="303585"/>
                  </a:lnTo>
                  <a:lnTo>
                    <a:pt x="104117" y="302768"/>
                  </a:lnTo>
                  <a:lnTo>
                    <a:pt x="107375" y="302768"/>
                  </a:lnTo>
                  <a:lnTo>
                    <a:pt x="111447" y="302768"/>
                  </a:lnTo>
                  <a:lnTo>
                    <a:pt x="114705" y="303585"/>
                  </a:lnTo>
                  <a:lnTo>
                    <a:pt x="118778" y="305217"/>
                  </a:lnTo>
                  <a:lnTo>
                    <a:pt x="121222" y="307665"/>
                  </a:lnTo>
                  <a:lnTo>
                    <a:pt x="223037" y="410492"/>
                  </a:lnTo>
                  <a:lnTo>
                    <a:pt x="551292" y="6529"/>
                  </a:lnTo>
                  <a:lnTo>
                    <a:pt x="553735" y="4081"/>
                  </a:lnTo>
                  <a:lnTo>
                    <a:pt x="556994" y="1632"/>
                  </a:lnTo>
                  <a:lnTo>
                    <a:pt x="560252" y="8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B8F013DD-8326-4D34-A992-CFF0F9BF156A}"/>
              </a:ext>
            </a:extLst>
          </p:cNvPr>
          <p:cNvSpPr/>
          <p:nvPr/>
        </p:nvSpPr>
        <p:spPr>
          <a:xfrm>
            <a:off x="660400" y="1130300"/>
            <a:ext cx="10871200" cy="49295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lnSpcReduction="1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58EC409-9A60-4538-B678-C2328F348012}"/>
              </a:ext>
            </a:extLst>
          </p:cNvPr>
          <p:cNvCxnSpPr/>
          <p:nvPr/>
        </p:nvCxnSpPr>
        <p:spPr>
          <a:xfrm>
            <a:off x="7851000" y="1809000"/>
            <a:ext cx="0" cy="4230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ṩḻídè">
            <a:extLst>
              <a:ext uri="{FF2B5EF4-FFF2-40B4-BE49-F238E27FC236}">
                <a16:creationId xmlns:a16="http://schemas.microsoft.com/office/drawing/2014/main" id="{95F416DA-B317-406B-AD45-1A6BE92E66EB}"/>
              </a:ext>
            </a:extLst>
          </p:cNvPr>
          <p:cNvSpPr txBox="1"/>
          <p:nvPr/>
        </p:nvSpPr>
        <p:spPr bwMode="auto">
          <a:xfrm>
            <a:off x="8143482" y="4495070"/>
            <a:ext cx="3347288" cy="4696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6" name="i$ľîḓê">
            <a:extLst>
              <a:ext uri="{FF2B5EF4-FFF2-40B4-BE49-F238E27FC236}">
                <a16:creationId xmlns:a16="http://schemas.microsoft.com/office/drawing/2014/main" id="{DEEB7C2A-59FC-498B-8E26-DFDA81BA77EE}"/>
              </a:ext>
            </a:extLst>
          </p:cNvPr>
          <p:cNvSpPr/>
          <p:nvPr/>
        </p:nvSpPr>
        <p:spPr bwMode="auto">
          <a:xfrm>
            <a:off x="8143482" y="4964702"/>
            <a:ext cx="3347288" cy="70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.……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228FA2E-F8E9-47C1-BE7D-08F5EF60DA8C}"/>
              </a:ext>
            </a:extLst>
          </p:cNvPr>
          <p:cNvSpPr/>
          <p:nvPr/>
        </p:nvSpPr>
        <p:spPr>
          <a:xfrm>
            <a:off x="660400" y="2212670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i$ľîḓê">
            <a:extLst>
              <a:ext uri="{FF2B5EF4-FFF2-40B4-BE49-F238E27FC236}">
                <a16:creationId xmlns:a16="http://schemas.microsoft.com/office/drawing/2014/main" id="{262DC727-80BC-48B6-B17D-B349FA15F769}"/>
              </a:ext>
            </a:extLst>
          </p:cNvPr>
          <p:cNvSpPr/>
          <p:nvPr/>
        </p:nvSpPr>
        <p:spPr bwMode="auto">
          <a:xfrm>
            <a:off x="1083328" y="1880543"/>
            <a:ext cx="6435279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20" name="Freeform 1666">
            <a:extLst>
              <a:ext uri="{FF2B5EF4-FFF2-40B4-BE49-F238E27FC236}">
                <a16:creationId xmlns:a16="http://schemas.microsoft.com/office/drawing/2014/main" id="{4757DADA-56F3-4DA2-A76F-FA6D4BD5E6F8}"/>
              </a:ext>
            </a:extLst>
          </p:cNvPr>
          <p:cNvSpPr>
            <a:spLocks/>
          </p:cNvSpPr>
          <p:nvPr/>
        </p:nvSpPr>
        <p:spPr bwMode="auto">
          <a:xfrm>
            <a:off x="692721" y="2140015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C96FE64-1A1C-4897-90A3-E856B5619EE8}"/>
              </a:ext>
            </a:extLst>
          </p:cNvPr>
          <p:cNvSpPr/>
          <p:nvPr/>
        </p:nvSpPr>
        <p:spPr>
          <a:xfrm>
            <a:off x="660400" y="3621215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i$ľîḓê">
            <a:extLst>
              <a:ext uri="{FF2B5EF4-FFF2-40B4-BE49-F238E27FC236}">
                <a16:creationId xmlns:a16="http://schemas.microsoft.com/office/drawing/2014/main" id="{FB1D0F1A-BC3B-49F6-AD8A-7864F11557C3}"/>
              </a:ext>
            </a:extLst>
          </p:cNvPr>
          <p:cNvSpPr/>
          <p:nvPr/>
        </p:nvSpPr>
        <p:spPr bwMode="auto">
          <a:xfrm>
            <a:off x="1083328" y="3289088"/>
            <a:ext cx="6435279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8A38C33-22F4-4723-AF8C-1205DAED8FDC}"/>
              </a:ext>
            </a:extLst>
          </p:cNvPr>
          <p:cNvSpPr/>
          <p:nvPr/>
        </p:nvSpPr>
        <p:spPr>
          <a:xfrm>
            <a:off x="660400" y="5029760"/>
            <a:ext cx="281160" cy="28095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i$ľîḓê">
            <a:extLst>
              <a:ext uri="{FF2B5EF4-FFF2-40B4-BE49-F238E27FC236}">
                <a16:creationId xmlns:a16="http://schemas.microsoft.com/office/drawing/2014/main" id="{E4C57F15-52DC-4EC6-84CA-1FC5752EAFB8}"/>
              </a:ext>
            </a:extLst>
          </p:cNvPr>
          <p:cNvSpPr/>
          <p:nvPr/>
        </p:nvSpPr>
        <p:spPr bwMode="auto">
          <a:xfrm>
            <a:off x="1083328" y="4697633"/>
            <a:ext cx="6435279" cy="96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914400">
              <a:lnSpc>
                <a:spcPct val="150000"/>
              </a:lnSpc>
              <a:buClr>
                <a:schemeClr val="accent1"/>
              </a:buClr>
              <a:buSzPct val="150000"/>
            </a:pPr>
            <a:r>
              <a:rPr lang="en-US" altLang="zh-CN" sz="1200" dirty="0"/>
              <a:t>Unified fonts make reading more fluent. Theme color makes PPT more convenient to change. Adjust the spacing to adapt to Chinese typesetting, use the reference line in PPT……</a:t>
            </a:r>
          </a:p>
        </p:txBody>
      </p:sp>
      <p:sp>
        <p:nvSpPr>
          <p:cNvPr id="27" name="Freeform 1666">
            <a:extLst>
              <a:ext uri="{FF2B5EF4-FFF2-40B4-BE49-F238E27FC236}">
                <a16:creationId xmlns:a16="http://schemas.microsoft.com/office/drawing/2014/main" id="{413156E1-A081-4427-94F3-745F42C41001}"/>
              </a:ext>
            </a:extLst>
          </p:cNvPr>
          <p:cNvSpPr>
            <a:spLocks/>
          </p:cNvSpPr>
          <p:nvPr/>
        </p:nvSpPr>
        <p:spPr bwMode="auto">
          <a:xfrm>
            <a:off x="692721" y="4957105"/>
            <a:ext cx="339373" cy="312754"/>
          </a:xfrm>
          <a:custGeom>
            <a:avLst/>
            <a:gdLst>
              <a:gd name="T0" fmla="*/ 602 w 611"/>
              <a:gd name="T1" fmla="*/ 5 h 562"/>
              <a:gd name="T2" fmla="*/ 599 w 611"/>
              <a:gd name="T3" fmla="*/ 2 h 562"/>
              <a:gd name="T4" fmla="*/ 594 w 611"/>
              <a:gd name="T5" fmla="*/ 1 h 562"/>
              <a:gd name="T6" fmla="*/ 590 w 611"/>
              <a:gd name="T7" fmla="*/ 0 h 562"/>
              <a:gd name="T8" fmla="*/ 585 w 611"/>
              <a:gd name="T9" fmla="*/ 0 h 562"/>
              <a:gd name="T10" fmla="*/ 580 w 611"/>
              <a:gd name="T11" fmla="*/ 1 h 562"/>
              <a:gd name="T12" fmla="*/ 576 w 611"/>
              <a:gd name="T13" fmla="*/ 2 h 562"/>
              <a:gd name="T14" fmla="*/ 572 w 611"/>
              <a:gd name="T15" fmla="*/ 5 h 562"/>
              <a:gd name="T16" fmla="*/ 569 w 611"/>
              <a:gd name="T17" fmla="*/ 8 h 562"/>
              <a:gd name="T18" fmla="*/ 166 w 611"/>
              <a:gd name="T19" fmla="*/ 503 h 562"/>
              <a:gd name="T20" fmla="*/ 41 w 611"/>
              <a:gd name="T21" fmla="*/ 377 h 562"/>
              <a:gd name="T22" fmla="*/ 38 w 611"/>
              <a:gd name="T23" fmla="*/ 374 h 562"/>
              <a:gd name="T24" fmla="*/ 33 w 611"/>
              <a:gd name="T25" fmla="*/ 372 h 562"/>
              <a:gd name="T26" fmla="*/ 29 w 611"/>
              <a:gd name="T27" fmla="*/ 371 h 562"/>
              <a:gd name="T28" fmla="*/ 24 w 611"/>
              <a:gd name="T29" fmla="*/ 371 h 562"/>
              <a:gd name="T30" fmla="*/ 20 w 611"/>
              <a:gd name="T31" fmla="*/ 371 h 562"/>
              <a:gd name="T32" fmla="*/ 16 w 611"/>
              <a:gd name="T33" fmla="*/ 372 h 562"/>
              <a:gd name="T34" fmla="*/ 11 w 611"/>
              <a:gd name="T35" fmla="*/ 374 h 562"/>
              <a:gd name="T36" fmla="*/ 8 w 611"/>
              <a:gd name="T37" fmla="*/ 377 h 562"/>
              <a:gd name="T38" fmla="*/ 4 w 611"/>
              <a:gd name="T39" fmla="*/ 382 h 562"/>
              <a:gd name="T40" fmla="*/ 2 w 611"/>
              <a:gd name="T41" fmla="*/ 386 h 562"/>
              <a:gd name="T42" fmla="*/ 1 w 611"/>
              <a:gd name="T43" fmla="*/ 390 h 562"/>
              <a:gd name="T44" fmla="*/ 0 w 611"/>
              <a:gd name="T45" fmla="*/ 395 h 562"/>
              <a:gd name="T46" fmla="*/ 1 w 611"/>
              <a:gd name="T47" fmla="*/ 399 h 562"/>
              <a:gd name="T48" fmla="*/ 2 w 611"/>
              <a:gd name="T49" fmla="*/ 404 h 562"/>
              <a:gd name="T50" fmla="*/ 4 w 611"/>
              <a:gd name="T51" fmla="*/ 408 h 562"/>
              <a:gd name="T52" fmla="*/ 8 w 611"/>
              <a:gd name="T53" fmla="*/ 412 h 562"/>
              <a:gd name="T54" fmla="*/ 151 w 611"/>
              <a:gd name="T55" fmla="*/ 556 h 562"/>
              <a:gd name="T56" fmla="*/ 155 w 611"/>
              <a:gd name="T57" fmla="*/ 558 h 562"/>
              <a:gd name="T58" fmla="*/ 159 w 611"/>
              <a:gd name="T59" fmla="*/ 560 h 562"/>
              <a:gd name="T60" fmla="*/ 164 w 611"/>
              <a:gd name="T61" fmla="*/ 562 h 562"/>
              <a:gd name="T62" fmla="*/ 168 w 611"/>
              <a:gd name="T63" fmla="*/ 562 h 562"/>
              <a:gd name="T64" fmla="*/ 169 w 611"/>
              <a:gd name="T65" fmla="*/ 562 h 562"/>
              <a:gd name="T66" fmla="*/ 169 w 611"/>
              <a:gd name="T67" fmla="*/ 562 h 562"/>
              <a:gd name="T68" fmla="*/ 175 w 611"/>
              <a:gd name="T69" fmla="*/ 562 h 562"/>
              <a:gd name="T70" fmla="*/ 179 w 611"/>
              <a:gd name="T71" fmla="*/ 559 h 562"/>
              <a:gd name="T72" fmla="*/ 183 w 611"/>
              <a:gd name="T73" fmla="*/ 557 h 562"/>
              <a:gd name="T74" fmla="*/ 187 w 611"/>
              <a:gd name="T75" fmla="*/ 554 h 562"/>
              <a:gd name="T76" fmla="*/ 606 w 611"/>
              <a:gd name="T77" fmla="*/ 38 h 562"/>
              <a:gd name="T78" fmla="*/ 609 w 611"/>
              <a:gd name="T79" fmla="*/ 34 h 562"/>
              <a:gd name="T80" fmla="*/ 611 w 611"/>
              <a:gd name="T81" fmla="*/ 29 h 562"/>
              <a:gd name="T82" fmla="*/ 611 w 611"/>
              <a:gd name="T83" fmla="*/ 25 h 562"/>
              <a:gd name="T84" fmla="*/ 611 w 611"/>
              <a:gd name="T85" fmla="*/ 20 h 562"/>
              <a:gd name="T86" fmla="*/ 611 w 611"/>
              <a:gd name="T87" fmla="*/ 16 h 562"/>
              <a:gd name="T88" fmla="*/ 609 w 611"/>
              <a:gd name="T89" fmla="*/ 12 h 562"/>
              <a:gd name="T90" fmla="*/ 606 w 611"/>
              <a:gd name="T91" fmla="*/ 8 h 562"/>
              <a:gd name="T92" fmla="*/ 602 w 611"/>
              <a:gd name="T93" fmla="*/ 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1" h="562">
                <a:moveTo>
                  <a:pt x="602" y="5"/>
                </a:moveTo>
                <a:lnTo>
                  <a:pt x="599" y="2"/>
                </a:lnTo>
                <a:lnTo>
                  <a:pt x="594" y="1"/>
                </a:lnTo>
                <a:lnTo>
                  <a:pt x="590" y="0"/>
                </a:lnTo>
                <a:lnTo>
                  <a:pt x="585" y="0"/>
                </a:lnTo>
                <a:lnTo>
                  <a:pt x="580" y="1"/>
                </a:lnTo>
                <a:lnTo>
                  <a:pt x="576" y="2"/>
                </a:lnTo>
                <a:lnTo>
                  <a:pt x="572" y="5"/>
                </a:lnTo>
                <a:lnTo>
                  <a:pt x="569" y="8"/>
                </a:lnTo>
                <a:lnTo>
                  <a:pt x="166" y="503"/>
                </a:lnTo>
                <a:lnTo>
                  <a:pt x="41" y="377"/>
                </a:lnTo>
                <a:lnTo>
                  <a:pt x="38" y="374"/>
                </a:lnTo>
                <a:lnTo>
                  <a:pt x="33" y="372"/>
                </a:lnTo>
                <a:lnTo>
                  <a:pt x="29" y="371"/>
                </a:lnTo>
                <a:lnTo>
                  <a:pt x="24" y="371"/>
                </a:lnTo>
                <a:lnTo>
                  <a:pt x="20" y="371"/>
                </a:lnTo>
                <a:lnTo>
                  <a:pt x="16" y="372"/>
                </a:lnTo>
                <a:lnTo>
                  <a:pt x="11" y="374"/>
                </a:lnTo>
                <a:lnTo>
                  <a:pt x="8" y="377"/>
                </a:lnTo>
                <a:lnTo>
                  <a:pt x="4" y="382"/>
                </a:lnTo>
                <a:lnTo>
                  <a:pt x="2" y="386"/>
                </a:lnTo>
                <a:lnTo>
                  <a:pt x="1" y="390"/>
                </a:lnTo>
                <a:lnTo>
                  <a:pt x="0" y="395"/>
                </a:lnTo>
                <a:lnTo>
                  <a:pt x="1" y="399"/>
                </a:lnTo>
                <a:lnTo>
                  <a:pt x="2" y="404"/>
                </a:lnTo>
                <a:lnTo>
                  <a:pt x="4" y="408"/>
                </a:lnTo>
                <a:lnTo>
                  <a:pt x="8" y="412"/>
                </a:lnTo>
                <a:lnTo>
                  <a:pt x="151" y="556"/>
                </a:lnTo>
                <a:lnTo>
                  <a:pt x="155" y="558"/>
                </a:lnTo>
                <a:lnTo>
                  <a:pt x="159" y="560"/>
                </a:lnTo>
                <a:lnTo>
                  <a:pt x="164" y="562"/>
                </a:lnTo>
                <a:lnTo>
                  <a:pt x="168" y="562"/>
                </a:lnTo>
                <a:lnTo>
                  <a:pt x="169" y="562"/>
                </a:lnTo>
                <a:lnTo>
                  <a:pt x="169" y="562"/>
                </a:lnTo>
                <a:lnTo>
                  <a:pt x="175" y="562"/>
                </a:lnTo>
                <a:lnTo>
                  <a:pt x="179" y="559"/>
                </a:lnTo>
                <a:lnTo>
                  <a:pt x="183" y="557"/>
                </a:lnTo>
                <a:lnTo>
                  <a:pt x="187" y="554"/>
                </a:lnTo>
                <a:lnTo>
                  <a:pt x="606" y="38"/>
                </a:lnTo>
                <a:lnTo>
                  <a:pt x="609" y="34"/>
                </a:lnTo>
                <a:lnTo>
                  <a:pt x="611" y="29"/>
                </a:lnTo>
                <a:lnTo>
                  <a:pt x="611" y="25"/>
                </a:lnTo>
                <a:lnTo>
                  <a:pt x="611" y="20"/>
                </a:lnTo>
                <a:lnTo>
                  <a:pt x="611" y="16"/>
                </a:lnTo>
                <a:lnTo>
                  <a:pt x="609" y="12"/>
                </a:lnTo>
                <a:lnTo>
                  <a:pt x="606" y="8"/>
                </a:lnTo>
                <a:lnTo>
                  <a:pt x="602" y="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7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3AA1A-3430-476B-8E33-3C11475C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55D7C8-CA15-4570-95E7-E96DEF77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7A7194-9727-4A0B-B24D-31D2FA49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38FE7CAB-C617-4E82-A109-04352CDEFB36}"/>
              </a:ext>
            </a:extLst>
          </p:cNvPr>
          <p:cNvSpPr>
            <a:spLocks/>
          </p:cNvSpPr>
          <p:nvPr/>
        </p:nvSpPr>
        <p:spPr>
          <a:xfrm>
            <a:off x="4438650" y="1985901"/>
            <a:ext cx="3314700" cy="3314700"/>
          </a:xfrm>
          <a:prstGeom prst="donut">
            <a:avLst>
              <a:gd name="adj" fmla="val 29643"/>
            </a:avLst>
          </a:prstGeom>
          <a:blipFill>
            <a:blip r:embed="rId3"/>
            <a:stretch>
              <a:fillRect l="-39038" r="-38740"/>
            </a:stretch>
          </a:blipFill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C62B6E1E-9CC4-4132-B139-949E2B0ECBC5}"/>
              </a:ext>
            </a:extLst>
          </p:cNvPr>
          <p:cNvSpPr>
            <a:spLocks/>
          </p:cNvSpPr>
          <p:nvPr/>
        </p:nvSpPr>
        <p:spPr>
          <a:xfrm flipH="1">
            <a:off x="4795319" y="2342570"/>
            <a:ext cx="2601362" cy="2601362"/>
          </a:xfrm>
          <a:prstGeom prst="ellipse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88B7B63-9266-41BE-A7D8-BE86DA5EE4EF}"/>
              </a:ext>
            </a:extLst>
          </p:cNvPr>
          <p:cNvGrpSpPr>
            <a:grpSpLocks/>
          </p:cNvGrpSpPr>
          <p:nvPr/>
        </p:nvGrpSpPr>
        <p:grpSpPr>
          <a:xfrm>
            <a:off x="5510731" y="4566169"/>
            <a:ext cx="1170538" cy="1170538"/>
            <a:chOff x="5410200" y="1427163"/>
            <a:chExt cx="1371600" cy="1371600"/>
          </a:xfrm>
        </p:grpSpPr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21AF4C10-7673-4D77-89F2-0C80487ED1EA}"/>
                </a:ext>
              </a:extLst>
            </p:cNvPr>
            <p:cNvSpPr>
              <a:spLocks/>
            </p:cNvSpPr>
            <p:nvPr/>
          </p:nvSpPr>
          <p:spPr>
            <a:xfrm>
              <a:off x="5410200" y="1427163"/>
              <a:ext cx="1371600" cy="13716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</a:rPr>
                <a:t>50%</a:t>
              </a:r>
            </a:p>
          </p:txBody>
        </p:sp>
        <p:sp>
          <p:nvSpPr>
            <p:cNvPr id="9" name="Arc 19">
              <a:extLst>
                <a:ext uri="{FF2B5EF4-FFF2-40B4-BE49-F238E27FC236}">
                  <a16:creationId xmlns:a16="http://schemas.microsoft.com/office/drawing/2014/main" id="{9092C3DF-592E-4777-B381-897D5B11A564}"/>
                </a:ext>
              </a:extLst>
            </p:cNvPr>
            <p:cNvSpPr>
              <a:spLocks/>
            </p:cNvSpPr>
            <p:nvPr/>
          </p:nvSpPr>
          <p:spPr>
            <a:xfrm>
              <a:off x="5410200" y="1427163"/>
              <a:ext cx="1371600" cy="1371600"/>
            </a:xfrm>
            <a:prstGeom prst="arc">
              <a:avLst>
                <a:gd name="adj1" fmla="val 10883891"/>
                <a:gd name="adj2" fmla="val 21528887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34EA120-6EAB-4CE1-B543-01A210F0F0E8}"/>
              </a:ext>
            </a:extLst>
          </p:cNvPr>
          <p:cNvGrpSpPr/>
          <p:nvPr/>
        </p:nvGrpSpPr>
        <p:grpSpPr>
          <a:xfrm>
            <a:off x="6977581" y="3057982"/>
            <a:ext cx="1170538" cy="1170538"/>
            <a:chOff x="6877050" y="2957451"/>
            <a:chExt cx="1371600" cy="1371600"/>
          </a:xfrm>
        </p:grpSpPr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D29EA10-E72B-4C31-B55D-6254EF829A33}"/>
                </a:ext>
              </a:extLst>
            </p:cNvPr>
            <p:cNvSpPr>
              <a:spLocks/>
            </p:cNvSpPr>
            <p:nvPr/>
          </p:nvSpPr>
          <p:spPr>
            <a:xfrm>
              <a:off x="6877050" y="2957451"/>
              <a:ext cx="1371600" cy="13716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</a:rPr>
                <a:t>36%</a:t>
              </a:r>
            </a:p>
          </p:txBody>
        </p:sp>
        <p:sp>
          <p:nvSpPr>
            <p:cNvPr id="12" name="Arc 21">
              <a:extLst>
                <a:ext uri="{FF2B5EF4-FFF2-40B4-BE49-F238E27FC236}">
                  <a16:creationId xmlns:a16="http://schemas.microsoft.com/office/drawing/2014/main" id="{FC068CC7-EC8D-4C65-8E62-6E55D2A37D13}"/>
                </a:ext>
              </a:extLst>
            </p:cNvPr>
            <p:cNvSpPr>
              <a:spLocks/>
            </p:cNvSpPr>
            <p:nvPr/>
          </p:nvSpPr>
          <p:spPr>
            <a:xfrm>
              <a:off x="6877050" y="2957451"/>
              <a:ext cx="1371600" cy="1371600"/>
            </a:xfrm>
            <a:prstGeom prst="arc">
              <a:avLst>
                <a:gd name="adj1" fmla="val 10883891"/>
                <a:gd name="adj2" fmla="val 18538034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70BCE-51A4-41F0-9716-307E09264E2B}"/>
              </a:ext>
            </a:extLst>
          </p:cNvPr>
          <p:cNvGrpSpPr/>
          <p:nvPr/>
        </p:nvGrpSpPr>
        <p:grpSpPr>
          <a:xfrm>
            <a:off x="4015306" y="3057982"/>
            <a:ext cx="1170538" cy="1170538"/>
            <a:chOff x="3914775" y="2957451"/>
            <a:chExt cx="1371600" cy="1371600"/>
          </a:xfrm>
        </p:grpSpPr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B4C9E4F3-F087-4AE2-8048-1862D9E937F3}"/>
                </a:ext>
              </a:extLst>
            </p:cNvPr>
            <p:cNvSpPr>
              <a:spLocks/>
            </p:cNvSpPr>
            <p:nvPr/>
          </p:nvSpPr>
          <p:spPr>
            <a:xfrm>
              <a:off x="3914775" y="2957451"/>
              <a:ext cx="1371600" cy="13716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</a:rPr>
                <a:t>67%</a:t>
              </a:r>
            </a:p>
          </p:txBody>
        </p:sp>
        <p:sp>
          <p:nvSpPr>
            <p:cNvPr id="15" name="Arc 23">
              <a:extLst>
                <a:ext uri="{FF2B5EF4-FFF2-40B4-BE49-F238E27FC236}">
                  <a16:creationId xmlns:a16="http://schemas.microsoft.com/office/drawing/2014/main" id="{A2CD2091-C9E0-4CFD-B867-F8A59B52548C}"/>
                </a:ext>
              </a:extLst>
            </p:cNvPr>
            <p:cNvSpPr>
              <a:spLocks/>
            </p:cNvSpPr>
            <p:nvPr/>
          </p:nvSpPr>
          <p:spPr>
            <a:xfrm>
              <a:off x="3914775" y="2957451"/>
              <a:ext cx="1371600" cy="1371600"/>
            </a:xfrm>
            <a:prstGeom prst="arc">
              <a:avLst>
                <a:gd name="adj1" fmla="val 10883891"/>
                <a:gd name="adj2" fmla="val 2615863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en-US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75A1E84-EA70-4C2B-B3EA-787D8ECF8449}"/>
              </a:ext>
            </a:extLst>
          </p:cNvPr>
          <p:cNvGrpSpPr>
            <a:grpSpLocks/>
          </p:cNvGrpSpPr>
          <p:nvPr/>
        </p:nvGrpSpPr>
        <p:grpSpPr>
          <a:xfrm>
            <a:off x="5410200" y="1427163"/>
            <a:ext cx="1371600" cy="1371600"/>
            <a:chOff x="5410200" y="4465638"/>
            <a:chExt cx="1371600" cy="1371600"/>
          </a:xfrm>
        </p:grpSpPr>
        <p:sp>
          <p:nvSpPr>
            <p:cNvPr id="17" name="Oval 24">
              <a:extLst>
                <a:ext uri="{FF2B5EF4-FFF2-40B4-BE49-F238E27FC236}">
                  <a16:creationId xmlns:a16="http://schemas.microsoft.com/office/drawing/2014/main" id="{CB446F42-D6FA-456C-A962-6499E725FD0E}"/>
                </a:ext>
              </a:extLst>
            </p:cNvPr>
            <p:cNvSpPr>
              <a:spLocks/>
            </p:cNvSpPr>
            <p:nvPr/>
          </p:nvSpPr>
          <p:spPr>
            <a:xfrm>
              <a:off x="5410200" y="4465638"/>
              <a:ext cx="1371600" cy="137160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74%</a:t>
              </a:r>
            </a:p>
          </p:txBody>
        </p:sp>
        <p:sp>
          <p:nvSpPr>
            <p:cNvPr id="18" name="Arc 25">
              <a:extLst>
                <a:ext uri="{FF2B5EF4-FFF2-40B4-BE49-F238E27FC236}">
                  <a16:creationId xmlns:a16="http://schemas.microsoft.com/office/drawing/2014/main" id="{DA32136A-9DB2-422C-93F2-CB029303D6BB}"/>
                </a:ext>
              </a:extLst>
            </p:cNvPr>
            <p:cNvSpPr>
              <a:spLocks/>
            </p:cNvSpPr>
            <p:nvPr/>
          </p:nvSpPr>
          <p:spPr>
            <a:xfrm>
              <a:off x="5410200" y="4465638"/>
              <a:ext cx="1371600" cy="1371600"/>
            </a:xfrm>
            <a:prstGeom prst="arc">
              <a:avLst>
                <a:gd name="adj1" fmla="val 10883891"/>
                <a:gd name="adj2" fmla="val 5971623"/>
              </a:avLst>
            </a:prstGeom>
            <a:noFill/>
            <a:ln w="38100">
              <a:solidFill>
                <a:schemeClr val="accent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pPr algn="ctr"/>
              <a:endParaRPr lang="en-US" sz="2000">
                <a:solidFill>
                  <a:prstClr val="white"/>
                </a:solidFill>
              </a:endParaRPr>
            </a:p>
          </p:txBody>
        </p:sp>
      </p:grp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2FDD659-F23E-43DD-B01F-B24581A982B5}"/>
              </a:ext>
            </a:extLst>
          </p:cNvPr>
          <p:cNvSpPr>
            <a:spLocks/>
          </p:cNvSpPr>
          <p:nvPr/>
        </p:nvSpPr>
        <p:spPr bwMode="auto">
          <a:xfrm>
            <a:off x="7857583" y="1638677"/>
            <a:ext cx="354658" cy="312462"/>
          </a:xfrm>
          <a:custGeom>
            <a:avLst/>
            <a:gdLst>
              <a:gd name="T0" fmla="*/ 0 w 6165"/>
              <a:gd name="T1" fmla="*/ 90 h 5440"/>
              <a:gd name="T2" fmla="*/ 363 w 6165"/>
              <a:gd name="T3" fmla="*/ 4624 h 5440"/>
              <a:gd name="T4" fmla="*/ 907 w 6165"/>
              <a:gd name="T5" fmla="*/ 4624 h 5440"/>
              <a:gd name="T6" fmla="*/ 2901 w 6165"/>
              <a:gd name="T7" fmla="*/ 90 h 5440"/>
              <a:gd name="T8" fmla="*/ 861 w 6165"/>
              <a:gd name="T9" fmla="*/ 4080 h 5440"/>
              <a:gd name="T10" fmla="*/ 363 w 6165"/>
              <a:gd name="T11" fmla="*/ 3581 h 5440"/>
              <a:gd name="T12" fmla="*/ 907 w 6165"/>
              <a:gd name="T13" fmla="*/ 3581 h 5440"/>
              <a:gd name="T14" fmla="*/ 861 w 6165"/>
              <a:gd name="T15" fmla="*/ 3082 h 5440"/>
              <a:gd name="T16" fmla="*/ 363 w 6165"/>
              <a:gd name="T17" fmla="*/ 2584 h 5440"/>
              <a:gd name="T18" fmla="*/ 907 w 6165"/>
              <a:gd name="T19" fmla="*/ 2584 h 5440"/>
              <a:gd name="T20" fmla="*/ 861 w 6165"/>
              <a:gd name="T21" fmla="*/ 2085 h 5440"/>
              <a:gd name="T22" fmla="*/ 363 w 6165"/>
              <a:gd name="T23" fmla="*/ 1586 h 5440"/>
              <a:gd name="T24" fmla="*/ 907 w 6165"/>
              <a:gd name="T25" fmla="*/ 1586 h 5440"/>
              <a:gd name="T26" fmla="*/ 861 w 6165"/>
              <a:gd name="T27" fmla="*/ 1088 h 5440"/>
              <a:gd name="T28" fmla="*/ 363 w 6165"/>
              <a:gd name="T29" fmla="*/ 589 h 5440"/>
              <a:gd name="T30" fmla="*/ 907 w 6165"/>
              <a:gd name="T31" fmla="*/ 589 h 5440"/>
              <a:gd name="T32" fmla="*/ 1677 w 6165"/>
              <a:gd name="T33" fmla="*/ 4080 h 5440"/>
              <a:gd name="T34" fmla="*/ 1179 w 6165"/>
              <a:gd name="T35" fmla="*/ 3581 h 5440"/>
              <a:gd name="T36" fmla="*/ 1723 w 6165"/>
              <a:gd name="T37" fmla="*/ 3581 h 5440"/>
              <a:gd name="T38" fmla="*/ 1677 w 6165"/>
              <a:gd name="T39" fmla="*/ 3082 h 5440"/>
              <a:gd name="T40" fmla="*/ 1179 w 6165"/>
              <a:gd name="T41" fmla="*/ 2584 h 5440"/>
              <a:gd name="T42" fmla="*/ 1723 w 6165"/>
              <a:gd name="T43" fmla="*/ 2584 h 5440"/>
              <a:gd name="T44" fmla="*/ 1677 w 6165"/>
              <a:gd name="T45" fmla="*/ 2085 h 5440"/>
              <a:gd name="T46" fmla="*/ 1179 w 6165"/>
              <a:gd name="T47" fmla="*/ 1586 h 5440"/>
              <a:gd name="T48" fmla="*/ 1723 w 6165"/>
              <a:gd name="T49" fmla="*/ 1586 h 5440"/>
              <a:gd name="T50" fmla="*/ 1677 w 6165"/>
              <a:gd name="T51" fmla="*/ 1088 h 5440"/>
              <a:gd name="T52" fmla="*/ 1179 w 6165"/>
              <a:gd name="T53" fmla="*/ 589 h 5440"/>
              <a:gd name="T54" fmla="*/ 1723 w 6165"/>
              <a:gd name="T55" fmla="*/ 589 h 5440"/>
              <a:gd name="T56" fmla="*/ 2493 w 6165"/>
              <a:gd name="T57" fmla="*/ 4080 h 5440"/>
              <a:gd name="T58" fmla="*/ 1995 w 6165"/>
              <a:gd name="T59" fmla="*/ 3581 h 5440"/>
              <a:gd name="T60" fmla="*/ 2539 w 6165"/>
              <a:gd name="T61" fmla="*/ 3581 h 5440"/>
              <a:gd name="T62" fmla="*/ 2493 w 6165"/>
              <a:gd name="T63" fmla="*/ 3082 h 5440"/>
              <a:gd name="T64" fmla="*/ 1995 w 6165"/>
              <a:gd name="T65" fmla="*/ 2584 h 5440"/>
              <a:gd name="T66" fmla="*/ 2539 w 6165"/>
              <a:gd name="T67" fmla="*/ 2584 h 5440"/>
              <a:gd name="T68" fmla="*/ 2493 w 6165"/>
              <a:gd name="T69" fmla="*/ 2085 h 5440"/>
              <a:gd name="T70" fmla="*/ 1995 w 6165"/>
              <a:gd name="T71" fmla="*/ 1586 h 5440"/>
              <a:gd name="T72" fmla="*/ 2539 w 6165"/>
              <a:gd name="T73" fmla="*/ 1586 h 5440"/>
              <a:gd name="T74" fmla="*/ 2493 w 6165"/>
              <a:gd name="T75" fmla="*/ 1088 h 5440"/>
              <a:gd name="T76" fmla="*/ 1995 w 6165"/>
              <a:gd name="T77" fmla="*/ 589 h 5440"/>
              <a:gd name="T78" fmla="*/ 2539 w 6165"/>
              <a:gd name="T79" fmla="*/ 589 h 5440"/>
              <a:gd name="T80" fmla="*/ 3379 w 6165"/>
              <a:gd name="T81" fmla="*/ 1845 h 5440"/>
              <a:gd name="T82" fmla="*/ 3627 w 6165"/>
              <a:gd name="T83" fmla="*/ 5440 h 5440"/>
              <a:gd name="T84" fmla="*/ 4080 w 6165"/>
              <a:gd name="T85" fmla="*/ 4624 h 5440"/>
              <a:gd name="T86" fmla="*/ 6165 w 6165"/>
              <a:gd name="T87" fmla="*/ 5440 h 5440"/>
              <a:gd name="T88" fmla="*/ 4171 w 6165"/>
              <a:gd name="T89" fmla="*/ 4216 h 5440"/>
              <a:gd name="T90" fmla="*/ 3627 w 6165"/>
              <a:gd name="T91" fmla="*/ 4216 h 5440"/>
              <a:gd name="T92" fmla="*/ 4125 w 6165"/>
              <a:gd name="T93" fmla="*/ 3717 h 5440"/>
              <a:gd name="T94" fmla="*/ 4171 w 6165"/>
              <a:gd name="T95" fmla="*/ 3218 h 5440"/>
              <a:gd name="T96" fmla="*/ 3627 w 6165"/>
              <a:gd name="T97" fmla="*/ 3218 h 5440"/>
              <a:gd name="T98" fmla="*/ 4125 w 6165"/>
              <a:gd name="T99" fmla="*/ 2720 h 5440"/>
              <a:gd name="T100" fmla="*/ 4987 w 6165"/>
              <a:gd name="T101" fmla="*/ 4216 h 5440"/>
              <a:gd name="T102" fmla="*/ 4443 w 6165"/>
              <a:gd name="T103" fmla="*/ 4216 h 5440"/>
              <a:gd name="T104" fmla="*/ 4941 w 6165"/>
              <a:gd name="T105" fmla="*/ 3717 h 5440"/>
              <a:gd name="T106" fmla="*/ 4987 w 6165"/>
              <a:gd name="T107" fmla="*/ 3218 h 5440"/>
              <a:gd name="T108" fmla="*/ 4443 w 6165"/>
              <a:gd name="T109" fmla="*/ 3218 h 5440"/>
              <a:gd name="T110" fmla="*/ 4941 w 6165"/>
              <a:gd name="T111" fmla="*/ 2720 h 5440"/>
              <a:gd name="T112" fmla="*/ 5803 w 6165"/>
              <a:gd name="T113" fmla="*/ 4216 h 5440"/>
              <a:gd name="T114" fmla="*/ 5259 w 6165"/>
              <a:gd name="T115" fmla="*/ 4216 h 5440"/>
              <a:gd name="T116" fmla="*/ 5757 w 6165"/>
              <a:gd name="T117" fmla="*/ 3717 h 5440"/>
              <a:gd name="T118" fmla="*/ 5803 w 6165"/>
              <a:gd name="T119" fmla="*/ 3218 h 5440"/>
              <a:gd name="T120" fmla="*/ 5259 w 6165"/>
              <a:gd name="T121" fmla="*/ 3218 h 5440"/>
              <a:gd name="T122" fmla="*/ 5757 w 6165"/>
              <a:gd name="T123" fmla="*/ 2720 h 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65" h="5440">
                <a:moveTo>
                  <a:pt x="2811" y="0"/>
                </a:moveTo>
                <a:lnTo>
                  <a:pt x="91" y="0"/>
                </a:lnTo>
                <a:cubicBezTo>
                  <a:pt x="41" y="0"/>
                  <a:pt x="0" y="40"/>
                  <a:pt x="0" y="90"/>
                </a:cubicBezTo>
                <a:lnTo>
                  <a:pt x="0" y="5440"/>
                </a:lnTo>
                <a:lnTo>
                  <a:pt x="363" y="5440"/>
                </a:lnTo>
                <a:lnTo>
                  <a:pt x="363" y="4624"/>
                </a:lnTo>
                <a:cubicBezTo>
                  <a:pt x="363" y="4574"/>
                  <a:pt x="403" y="4533"/>
                  <a:pt x="453" y="4533"/>
                </a:cubicBezTo>
                <a:lnTo>
                  <a:pt x="816" y="4533"/>
                </a:lnTo>
                <a:cubicBezTo>
                  <a:pt x="866" y="4533"/>
                  <a:pt x="907" y="4574"/>
                  <a:pt x="907" y="4624"/>
                </a:cubicBezTo>
                <a:lnTo>
                  <a:pt x="907" y="5440"/>
                </a:lnTo>
                <a:lnTo>
                  <a:pt x="2901" y="5440"/>
                </a:lnTo>
                <a:lnTo>
                  <a:pt x="2901" y="90"/>
                </a:lnTo>
                <a:cubicBezTo>
                  <a:pt x="2901" y="40"/>
                  <a:pt x="2861" y="0"/>
                  <a:pt x="2811" y="0"/>
                </a:cubicBezTo>
                <a:close/>
                <a:moveTo>
                  <a:pt x="907" y="4034"/>
                </a:moveTo>
                <a:cubicBezTo>
                  <a:pt x="907" y="4059"/>
                  <a:pt x="886" y="4080"/>
                  <a:pt x="861" y="4080"/>
                </a:cubicBezTo>
                <a:lnTo>
                  <a:pt x="408" y="4080"/>
                </a:lnTo>
                <a:cubicBezTo>
                  <a:pt x="383" y="4080"/>
                  <a:pt x="363" y="4059"/>
                  <a:pt x="363" y="4034"/>
                </a:cubicBezTo>
                <a:lnTo>
                  <a:pt x="363" y="3581"/>
                </a:lnTo>
                <a:cubicBezTo>
                  <a:pt x="363" y="3556"/>
                  <a:pt x="383" y="3536"/>
                  <a:pt x="408" y="3536"/>
                </a:cubicBezTo>
                <a:lnTo>
                  <a:pt x="861" y="3536"/>
                </a:lnTo>
                <a:cubicBezTo>
                  <a:pt x="886" y="3536"/>
                  <a:pt x="907" y="3556"/>
                  <a:pt x="907" y="3581"/>
                </a:cubicBezTo>
                <a:lnTo>
                  <a:pt x="907" y="4034"/>
                </a:lnTo>
                <a:close/>
                <a:moveTo>
                  <a:pt x="907" y="3037"/>
                </a:moveTo>
                <a:cubicBezTo>
                  <a:pt x="907" y="3062"/>
                  <a:pt x="886" y="3082"/>
                  <a:pt x="861" y="3082"/>
                </a:cubicBezTo>
                <a:lnTo>
                  <a:pt x="408" y="3082"/>
                </a:lnTo>
                <a:cubicBezTo>
                  <a:pt x="383" y="3082"/>
                  <a:pt x="363" y="3062"/>
                  <a:pt x="363" y="3037"/>
                </a:cubicBezTo>
                <a:lnTo>
                  <a:pt x="363" y="2584"/>
                </a:lnTo>
                <a:cubicBezTo>
                  <a:pt x="363" y="2559"/>
                  <a:pt x="383" y="2538"/>
                  <a:pt x="408" y="2538"/>
                </a:cubicBezTo>
                <a:lnTo>
                  <a:pt x="861" y="2538"/>
                </a:lnTo>
                <a:cubicBezTo>
                  <a:pt x="886" y="2538"/>
                  <a:pt x="907" y="2559"/>
                  <a:pt x="907" y="2584"/>
                </a:cubicBezTo>
                <a:lnTo>
                  <a:pt x="907" y="3037"/>
                </a:lnTo>
                <a:close/>
                <a:moveTo>
                  <a:pt x="907" y="2040"/>
                </a:moveTo>
                <a:cubicBezTo>
                  <a:pt x="907" y="2065"/>
                  <a:pt x="886" y="2085"/>
                  <a:pt x="861" y="2085"/>
                </a:cubicBezTo>
                <a:lnTo>
                  <a:pt x="408" y="2085"/>
                </a:lnTo>
                <a:cubicBezTo>
                  <a:pt x="383" y="2085"/>
                  <a:pt x="363" y="2065"/>
                  <a:pt x="363" y="2040"/>
                </a:cubicBezTo>
                <a:lnTo>
                  <a:pt x="363" y="1586"/>
                </a:lnTo>
                <a:cubicBezTo>
                  <a:pt x="363" y="1561"/>
                  <a:pt x="383" y="1541"/>
                  <a:pt x="408" y="1541"/>
                </a:cubicBezTo>
                <a:lnTo>
                  <a:pt x="861" y="1541"/>
                </a:lnTo>
                <a:cubicBezTo>
                  <a:pt x="886" y="1541"/>
                  <a:pt x="907" y="1561"/>
                  <a:pt x="907" y="1586"/>
                </a:cubicBezTo>
                <a:lnTo>
                  <a:pt x="907" y="2040"/>
                </a:lnTo>
                <a:close/>
                <a:moveTo>
                  <a:pt x="907" y="1042"/>
                </a:moveTo>
                <a:cubicBezTo>
                  <a:pt x="907" y="1067"/>
                  <a:pt x="886" y="1088"/>
                  <a:pt x="861" y="1088"/>
                </a:cubicBezTo>
                <a:lnTo>
                  <a:pt x="408" y="1088"/>
                </a:lnTo>
                <a:cubicBezTo>
                  <a:pt x="383" y="1088"/>
                  <a:pt x="363" y="1067"/>
                  <a:pt x="363" y="1042"/>
                </a:cubicBezTo>
                <a:lnTo>
                  <a:pt x="363" y="589"/>
                </a:lnTo>
                <a:cubicBezTo>
                  <a:pt x="363" y="564"/>
                  <a:pt x="383" y="544"/>
                  <a:pt x="408" y="544"/>
                </a:cubicBezTo>
                <a:lnTo>
                  <a:pt x="861" y="544"/>
                </a:lnTo>
                <a:cubicBezTo>
                  <a:pt x="886" y="544"/>
                  <a:pt x="907" y="564"/>
                  <a:pt x="907" y="589"/>
                </a:cubicBezTo>
                <a:lnTo>
                  <a:pt x="907" y="1042"/>
                </a:lnTo>
                <a:close/>
                <a:moveTo>
                  <a:pt x="1723" y="4034"/>
                </a:moveTo>
                <a:cubicBezTo>
                  <a:pt x="1723" y="4059"/>
                  <a:pt x="1702" y="4080"/>
                  <a:pt x="1677" y="4080"/>
                </a:cubicBezTo>
                <a:lnTo>
                  <a:pt x="1224" y="4080"/>
                </a:lnTo>
                <a:cubicBezTo>
                  <a:pt x="1199" y="4080"/>
                  <a:pt x="1179" y="4059"/>
                  <a:pt x="1179" y="4034"/>
                </a:cubicBezTo>
                <a:lnTo>
                  <a:pt x="1179" y="3581"/>
                </a:lnTo>
                <a:cubicBezTo>
                  <a:pt x="1179" y="3556"/>
                  <a:pt x="1199" y="3536"/>
                  <a:pt x="1224" y="3536"/>
                </a:cubicBezTo>
                <a:lnTo>
                  <a:pt x="1677" y="3536"/>
                </a:lnTo>
                <a:cubicBezTo>
                  <a:pt x="1702" y="3536"/>
                  <a:pt x="1723" y="3556"/>
                  <a:pt x="1723" y="3581"/>
                </a:cubicBezTo>
                <a:lnTo>
                  <a:pt x="1723" y="4034"/>
                </a:lnTo>
                <a:close/>
                <a:moveTo>
                  <a:pt x="1723" y="3037"/>
                </a:moveTo>
                <a:cubicBezTo>
                  <a:pt x="1723" y="3062"/>
                  <a:pt x="1702" y="3082"/>
                  <a:pt x="1677" y="3082"/>
                </a:cubicBezTo>
                <a:lnTo>
                  <a:pt x="1224" y="3082"/>
                </a:lnTo>
                <a:cubicBezTo>
                  <a:pt x="1199" y="3082"/>
                  <a:pt x="1179" y="3062"/>
                  <a:pt x="1179" y="3037"/>
                </a:cubicBezTo>
                <a:lnTo>
                  <a:pt x="1179" y="2584"/>
                </a:lnTo>
                <a:cubicBezTo>
                  <a:pt x="1179" y="2559"/>
                  <a:pt x="1199" y="2538"/>
                  <a:pt x="1224" y="2538"/>
                </a:cubicBezTo>
                <a:lnTo>
                  <a:pt x="1677" y="2538"/>
                </a:lnTo>
                <a:cubicBezTo>
                  <a:pt x="1702" y="2538"/>
                  <a:pt x="1723" y="2559"/>
                  <a:pt x="1723" y="2584"/>
                </a:cubicBezTo>
                <a:lnTo>
                  <a:pt x="1723" y="3037"/>
                </a:lnTo>
                <a:close/>
                <a:moveTo>
                  <a:pt x="1723" y="2040"/>
                </a:moveTo>
                <a:cubicBezTo>
                  <a:pt x="1723" y="2065"/>
                  <a:pt x="1702" y="2085"/>
                  <a:pt x="1677" y="2085"/>
                </a:cubicBezTo>
                <a:lnTo>
                  <a:pt x="1224" y="2085"/>
                </a:lnTo>
                <a:cubicBezTo>
                  <a:pt x="1199" y="2085"/>
                  <a:pt x="1179" y="2065"/>
                  <a:pt x="1179" y="2040"/>
                </a:cubicBezTo>
                <a:lnTo>
                  <a:pt x="1179" y="1586"/>
                </a:lnTo>
                <a:cubicBezTo>
                  <a:pt x="1179" y="1561"/>
                  <a:pt x="1199" y="1541"/>
                  <a:pt x="1224" y="1541"/>
                </a:cubicBezTo>
                <a:lnTo>
                  <a:pt x="1677" y="1541"/>
                </a:lnTo>
                <a:cubicBezTo>
                  <a:pt x="1702" y="1541"/>
                  <a:pt x="1723" y="1561"/>
                  <a:pt x="1723" y="1586"/>
                </a:cubicBezTo>
                <a:lnTo>
                  <a:pt x="1723" y="2040"/>
                </a:lnTo>
                <a:close/>
                <a:moveTo>
                  <a:pt x="1723" y="1042"/>
                </a:moveTo>
                <a:cubicBezTo>
                  <a:pt x="1723" y="1067"/>
                  <a:pt x="1702" y="1088"/>
                  <a:pt x="1677" y="1088"/>
                </a:cubicBezTo>
                <a:lnTo>
                  <a:pt x="1224" y="1088"/>
                </a:lnTo>
                <a:cubicBezTo>
                  <a:pt x="1199" y="1088"/>
                  <a:pt x="1179" y="1067"/>
                  <a:pt x="1179" y="1042"/>
                </a:cubicBezTo>
                <a:lnTo>
                  <a:pt x="1179" y="589"/>
                </a:lnTo>
                <a:cubicBezTo>
                  <a:pt x="1179" y="564"/>
                  <a:pt x="1199" y="544"/>
                  <a:pt x="1224" y="544"/>
                </a:cubicBezTo>
                <a:lnTo>
                  <a:pt x="1677" y="544"/>
                </a:lnTo>
                <a:cubicBezTo>
                  <a:pt x="1702" y="544"/>
                  <a:pt x="1723" y="564"/>
                  <a:pt x="1723" y="589"/>
                </a:cubicBezTo>
                <a:lnTo>
                  <a:pt x="1723" y="1042"/>
                </a:lnTo>
                <a:close/>
                <a:moveTo>
                  <a:pt x="2539" y="4034"/>
                </a:moveTo>
                <a:cubicBezTo>
                  <a:pt x="2539" y="4059"/>
                  <a:pt x="2518" y="4080"/>
                  <a:pt x="2493" y="4080"/>
                </a:cubicBezTo>
                <a:lnTo>
                  <a:pt x="2040" y="4080"/>
                </a:lnTo>
                <a:cubicBezTo>
                  <a:pt x="2015" y="4080"/>
                  <a:pt x="1995" y="4059"/>
                  <a:pt x="1995" y="4034"/>
                </a:cubicBezTo>
                <a:lnTo>
                  <a:pt x="1995" y="3581"/>
                </a:lnTo>
                <a:cubicBezTo>
                  <a:pt x="1995" y="3556"/>
                  <a:pt x="2015" y="3536"/>
                  <a:pt x="2040" y="3536"/>
                </a:cubicBezTo>
                <a:lnTo>
                  <a:pt x="2493" y="3536"/>
                </a:lnTo>
                <a:cubicBezTo>
                  <a:pt x="2518" y="3536"/>
                  <a:pt x="2539" y="3556"/>
                  <a:pt x="2539" y="3581"/>
                </a:cubicBezTo>
                <a:lnTo>
                  <a:pt x="2539" y="4034"/>
                </a:lnTo>
                <a:close/>
                <a:moveTo>
                  <a:pt x="2539" y="3037"/>
                </a:moveTo>
                <a:cubicBezTo>
                  <a:pt x="2539" y="3062"/>
                  <a:pt x="2518" y="3082"/>
                  <a:pt x="2493" y="3082"/>
                </a:cubicBezTo>
                <a:lnTo>
                  <a:pt x="2040" y="3082"/>
                </a:lnTo>
                <a:cubicBezTo>
                  <a:pt x="2015" y="3082"/>
                  <a:pt x="1995" y="3062"/>
                  <a:pt x="1995" y="3037"/>
                </a:cubicBezTo>
                <a:lnTo>
                  <a:pt x="1995" y="2584"/>
                </a:lnTo>
                <a:cubicBezTo>
                  <a:pt x="1995" y="2559"/>
                  <a:pt x="2015" y="2538"/>
                  <a:pt x="2040" y="2538"/>
                </a:cubicBezTo>
                <a:lnTo>
                  <a:pt x="2493" y="2538"/>
                </a:lnTo>
                <a:cubicBezTo>
                  <a:pt x="2518" y="2538"/>
                  <a:pt x="2539" y="2559"/>
                  <a:pt x="2539" y="2584"/>
                </a:cubicBezTo>
                <a:lnTo>
                  <a:pt x="2539" y="3037"/>
                </a:lnTo>
                <a:close/>
                <a:moveTo>
                  <a:pt x="2539" y="2040"/>
                </a:moveTo>
                <a:cubicBezTo>
                  <a:pt x="2539" y="2065"/>
                  <a:pt x="2518" y="2085"/>
                  <a:pt x="2493" y="2085"/>
                </a:cubicBezTo>
                <a:lnTo>
                  <a:pt x="2040" y="2085"/>
                </a:lnTo>
                <a:cubicBezTo>
                  <a:pt x="2015" y="2085"/>
                  <a:pt x="1995" y="2065"/>
                  <a:pt x="1995" y="2040"/>
                </a:cubicBezTo>
                <a:lnTo>
                  <a:pt x="1995" y="1586"/>
                </a:lnTo>
                <a:cubicBezTo>
                  <a:pt x="1995" y="1561"/>
                  <a:pt x="2015" y="1541"/>
                  <a:pt x="2040" y="1541"/>
                </a:cubicBezTo>
                <a:lnTo>
                  <a:pt x="2493" y="1541"/>
                </a:lnTo>
                <a:cubicBezTo>
                  <a:pt x="2518" y="1541"/>
                  <a:pt x="2539" y="1561"/>
                  <a:pt x="2539" y="1586"/>
                </a:cubicBezTo>
                <a:lnTo>
                  <a:pt x="2539" y="2040"/>
                </a:lnTo>
                <a:close/>
                <a:moveTo>
                  <a:pt x="2539" y="1042"/>
                </a:moveTo>
                <a:cubicBezTo>
                  <a:pt x="2539" y="1067"/>
                  <a:pt x="2518" y="1088"/>
                  <a:pt x="2493" y="1088"/>
                </a:cubicBezTo>
                <a:lnTo>
                  <a:pt x="2040" y="1088"/>
                </a:lnTo>
                <a:cubicBezTo>
                  <a:pt x="2015" y="1088"/>
                  <a:pt x="1995" y="1067"/>
                  <a:pt x="1995" y="1042"/>
                </a:cubicBezTo>
                <a:lnTo>
                  <a:pt x="1995" y="589"/>
                </a:lnTo>
                <a:cubicBezTo>
                  <a:pt x="1995" y="564"/>
                  <a:pt x="2015" y="544"/>
                  <a:pt x="2040" y="544"/>
                </a:cubicBezTo>
                <a:lnTo>
                  <a:pt x="2493" y="544"/>
                </a:lnTo>
                <a:cubicBezTo>
                  <a:pt x="2518" y="544"/>
                  <a:pt x="2539" y="564"/>
                  <a:pt x="2539" y="589"/>
                </a:cubicBezTo>
                <a:lnTo>
                  <a:pt x="2539" y="1042"/>
                </a:lnTo>
                <a:close/>
                <a:moveTo>
                  <a:pt x="6099" y="2610"/>
                </a:moveTo>
                <a:lnTo>
                  <a:pt x="3379" y="1845"/>
                </a:lnTo>
                <a:cubicBezTo>
                  <a:pt x="3321" y="1829"/>
                  <a:pt x="3264" y="1873"/>
                  <a:pt x="3264" y="1933"/>
                </a:cubicBezTo>
                <a:lnTo>
                  <a:pt x="3264" y="5440"/>
                </a:lnTo>
                <a:lnTo>
                  <a:pt x="3627" y="5440"/>
                </a:lnTo>
                <a:lnTo>
                  <a:pt x="3627" y="4714"/>
                </a:lnTo>
                <a:cubicBezTo>
                  <a:pt x="3627" y="4664"/>
                  <a:pt x="3667" y="4624"/>
                  <a:pt x="3717" y="4624"/>
                </a:cubicBezTo>
                <a:lnTo>
                  <a:pt x="4080" y="4624"/>
                </a:lnTo>
                <a:cubicBezTo>
                  <a:pt x="4130" y="4624"/>
                  <a:pt x="4171" y="4664"/>
                  <a:pt x="4171" y="4714"/>
                </a:cubicBezTo>
                <a:lnTo>
                  <a:pt x="4171" y="5440"/>
                </a:lnTo>
                <a:lnTo>
                  <a:pt x="6165" y="5440"/>
                </a:lnTo>
                <a:lnTo>
                  <a:pt x="6165" y="2698"/>
                </a:lnTo>
                <a:cubicBezTo>
                  <a:pt x="6165" y="2657"/>
                  <a:pt x="6138" y="2621"/>
                  <a:pt x="6099" y="2610"/>
                </a:cubicBezTo>
                <a:close/>
                <a:moveTo>
                  <a:pt x="4171" y="4216"/>
                </a:moveTo>
                <a:cubicBezTo>
                  <a:pt x="4171" y="4241"/>
                  <a:pt x="4150" y="4261"/>
                  <a:pt x="4125" y="4261"/>
                </a:cubicBezTo>
                <a:lnTo>
                  <a:pt x="3672" y="4261"/>
                </a:lnTo>
                <a:cubicBezTo>
                  <a:pt x="3647" y="4261"/>
                  <a:pt x="3627" y="4241"/>
                  <a:pt x="3627" y="4216"/>
                </a:cubicBezTo>
                <a:lnTo>
                  <a:pt x="3627" y="3762"/>
                </a:lnTo>
                <a:cubicBezTo>
                  <a:pt x="3627" y="3737"/>
                  <a:pt x="3647" y="3717"/>
                  <a:pt x="3672" y="3717"/>
                </a:cubicBezTo>
                <a:lnTo>
                  <a:pt x="4125" y="3717"/>
                </a:lnTo>
                <a:cubicBezTo>
                  <a:pt x="4150" y="3717"/>
                  <a:pt x="4171" y="3737"/>
                  <a:pt x="4171" y="3762"/>
                </a:cubicBezTo>
                <a:lnTo>
                  <a:pt x="4171" y="4216"/>
                </a:lnTo>
                <a:close/>
                <a:moveTo>
                  <a:pt x="4171" y="3218"/>
                </a:moveTo>
                <a:cubicBezTo>
                  <a:pt x="4171" y="3243"/>
                  <a:pt x="4150" y="3264"/>
                  <a:pt x="4125" y="3264"/>
                </a:cubicBezTo>
                <a:lnTo>
                  <a:pt x="3672" y="3264"/>
                </a:lnTo>
                <a:cubicBezTo>
                  <a:pt x="3647" y="3264"/>
                  <a:pt x="3627" y="3243"/>
                  <a:pt x="3627" y="3218"/>
                </a:cubicBezTo>
                <a:lnTo>
                  <a:pt x="3627" y="2765"/>
                </a:lnTo>
                <a:cubicBezTo>
                  <a:pt x="3627" y="2740"/>
                  <a:pt x="3647" y="2720"/>
                  <a:pt x="3672" y="2720"/>
                </a:cubicBezTo>
                <a:lnTo>
                  <a:pt x="4125" y="2720"/>
                </a:lnTo>
                <a:cubicBezTo>
                  <a:pt x="4150" y="2720"/>
                  <a:pt x="4171" y="2740"/>
                  <a:pt x="4171" y="2765"/>
                </a:cubicBezTo>
                <a:lnTo>
                  <a:pt x="4171" y="3218"/>
                </a:lnTo>
                <a:close/>
                <a:moveTo>
                  <a:pt x="4987" y="4216"/>
                </a:moveTo>
                <a:cubicBezTo>
                  <a:pt x="4987" y="4241"/>
                  <a:pt x="4966" y="4261"/>
                  <a:pt x="4941" y="4261"/>
                </a:cubicBezTo>
                <a:lnTo>
                  <a:pt x="4488" y="4261"/>
                </a:lnTo>
                <a:cubicBezTo>
                  <a:pt x="4463" y="4261"/>
                  <a:pt x="4443" y="4241"/>
                  <a:pt x="4443" y="4216"/>
                </a:cubicBezTo>
                <a:lnTo>
                  <a:pt x="4443" y="3762"/>
                </a:lnTo>
                <a:cubicBezTo>
                  <a:pt x="4443" y="3737"/>
                  <a:pt x="4463" y="3717"/>
                  <a:pt x="4488" y="3717"/>
                </a:cubicBezTo>
                <a:lnTo>
                  <a:pt x="4941" y="3717"/>
                </a:lnTo>
                <a:cubicBezTo>
                  <a:pt x="4966" y="3717"/>
                  <a:pt x="4987" y="3737"/>
                  <a:pt x="4987" y="3762"/>
                </a:cubicBezTo>
                <a:lnTo>
                  <a:pt x="4987" y="4216"/>
                </a:lnTo>
                <a:close/>
                <a:moveTo>
                  <a:pt x="4987" y="3218"/>
                </a:moveTo>
                <a:cubicBezTo>
                  <a:pt x="4987" y="3243"/>
                  <a:pt x="4966" y="3264"/>
                  <a:pt x="4941" y="3264"/>
                </a:cubicBezTo>
                <a:lnTo>
                  <a:pt x="4488" y="3264"/>
                </a:lnTo>
                <a:cubicBezTo>
                  <a:pt x="4463" y="3264"/>
                  <a:pt x="4443" y="3243"/>
                  <a:pt x="4443" y="3218"/>
                </a:cubicBezTo>
                <a:lnTo>
                  <a:pt x="4443" y="2765"/>
                </a:lnTo>
                <a:cubicBezTo>
                  <a:pt x="4443" y="2740"/>
                  <a:pt x="4463" y="2720"/>
                  <a:pt x="4488" y="2720"/>
                </a:cubicBezTo>
                <a:lnTo>
                  <a:pt x="4941" y="2720"/>
                </a:lnTo>
                <a:cubicBezTo>
                  <a:pt x="4966" y="2720"/>
                  <a:pt x="4987" y="2740"/>
                  <a:pt x="4987" y="2765"/>
                </a:cubicBezTo>
                <a:lnTo>
                  <a:pt x="4987" y="3218"/>
                </a:lnTo>
                <a:close/>
                <a:moveTo>
                  <a:pt x="5803" y="4216"/>
                </a:moveTo>
                <a:cubicBezTo>
                  <a:pt x="5803" y="4241"/>
                  <a:pt x="5782" y="4261"/>
                  <a:pt x="5757" y="4261"/>
                </a:cubicBezTo>
                <a:lnTo>
                  <a:pt x="5304" y="4261"/>
                </a:lnTo>
                <a:cubicBezTo>
                  <a:pt x="5279" y="4261"/>
                  <a:pt x="5259" y="4241"/>
                  <a:pt x="5259" y="4216"/>
                </a:cubicBezTo>
                <a:lnTo>
                  <a:pt x="5259" y="3762"/>
                </a:lnTo>
                <a:cubicBezTo>
                  <a:pt x="5259" y="3737"/>
                  <a:pt x="5279" y="3717"/>
                  <a:pt x="5304" y="3717"/>
                </a:cubicBezTo>
                <a:lnTo>
                  <a:pt x="5757" y="3717"/>
                </a:lnTo>
                <a:cubicBezTo>
                  <a:pt x="5782" y="3717"/>
                  <a:pt x="5803" y="3737"/>
                  <a:pt x="5803" y="3762"/>
                </a:cubicBezTo>
                <a:lnTo>
                  <a:pt x="5803" y="4216"/>
                </a:lnTo>
                <a:close/>
                <a:moveTo>
                  <a:pt x="5803" y="3218"/>
                </a:moveTo>
                <a:cubicBezTo>
                  <a:pt x="5803" y="3243"/>
                  <a:pt x="5782" y="3264"/>
                  <a:pt x="5757" y="3264"/>
                </a:cubicBezTo>
                <a:lnTo>
                  <a:pt x="5304" y="3264"/>
                </a:lnTo>
                <a:cubicBezTo>
                  <a:pt x="5279" y="3264"/>
                  <a:pt x="5259" y="3243"/>
                  <a:pt x="5259" y="3218"/>
                </a:cubicBezTo>
                <a:lnTo>
                  <a:pt x="5259" y="2765"/>
                </a:lnTo>
                <a:cubicBezTo>
                  <a:pt x="5259" y="2740"/>
                  <a:pt x="5279" y="2720"/>
                  <a:pt x="5304" y="2720"/>
                </a:cubicBezTo>
                <a:lnTo>
                  <a:pt x="5757" y="2720"/>
                </a:lnTo>
                <a:cubicBezTo>
                  <a:pt x="5782" y="2720"/>
                  <a:pt x="5803" y="2740"/>
                  <a:pt x="5803" y="2765"/>
                </a:cubicBezTo>
                <a:lnTo>
                  <a:pt x="5803" y="32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4197">
            <a:extLst>
              <a:ext uri="{FF2B5EF4-FFF2-40B4-BE49-F238E27FC236}">
                <a16:creationId xmlns:a16="http://schemas.microsoft.com/office/drawing/2014/main" id="{7F373CDC-7BDA-4EEE-B5ED-481B029BFED1}"/>
              </a:ext>
            </a:extLst>
          </p:cNvPr>
          <p:cNvSpPr>
            <a:spLocks/>
          </p:cNvSpPr>
          <p:nvPr/>
        </p:nvSpPr>
        <p:spPr bwMode="auto">
          <a:xfrm>
            <a:off x="7857386" y="4482873"/>
            <a:ext cx="356638" cy="314206"/>
          </a:xfrm>
          <a:custGeom>
            <a:avLst/>
            <a:gdLst>
              <a:gd name="T0" fmla="*/ 0 w 6165"/>
              <a:gd name="T1" fmla="*/ 90 h 5440"/>
              <a:gd name="T2" fmla="*/ 363 w 6165"/>
              <a:gd name="T3" fmla="*/ 4624 h 5440"/>
              <a:gd name="T4" fmla="*/ 907 w 6165"/>
              <a:gd name="T5" fmla="*/ 4624 h 5440"/>
              <a:gd name="T6" fmla="*/ 2901 w 6165"/>
              <a:gd name="T7" fmla="*/ 90 h 5440"/>
              <a:gd name="T8" fmla="*/ 861 w 6165"/>
              <a:gd name="T9" fmla="*/ 4080 h 5440"/>
              <a:gd name="T10" fmla="*/ 363 w 6165"/>
              <a:gd name="T11" fmla="*/ 3581 h 5440"/>
              <a:gd name="T12" fmla="*/ 907 w 6165"/>
              <a:gd name="T13" fmla="*/ 3581 h 5440"/>
              <a:gd name="T14" fmla="*/ 861 w 6165"/>
              <a:gd name="T15" fmla="*/ 3082 h 5440"/>
              <a:gd name="T16" fmla="*/ 363 w 6165"/>
              <a:gd name="T17" fmla="*/ 2584 h 5440"/>
              <a:gd name="T18" fmla="*/ 907 w 6165"/>
              <a:gd name="T19" fmla="*/ 2584 h 5440"/>
              <a:gd name="T20" fmla="*/ 861 w 6165"/>
              <a:gd name="T21" fmla="*/ 2085 h 5440"/>
              <a:gd name="T22" fmla="*/ 363 w 6165"/>
              <a:gd name="T23" fmla="*/ 1586 h 5440"/>
              <a:gd name="T24" fmla="*/ 907 w 6165"/>
              <a:gd name="T25" fmla="*/ 1586 h 5440"/>
              <a:gd name="T26" fmla="*/ 861 w 6165"/>
              <a:gd name="T27" fmla="*/ 1088 h 5440"/>
              <a:gd name="T28" fmla="*/ 363 w 6165"/>
              <a:gd name="T29" fmla="*/ 589 h 5440"/>
              <a:gd name="T30" fmla="*/ 907 w 6165"/>
              <a:gd name="T31" fmla="*/ 589 h 5440"/>
              <a:gd name="T32" fmla="*/ 1677 w 6165"/>
              <a:gd name="T33" fmla="*/ 4080 h 5440"/>
              <a:gd name="T34" fmla="*/ 1179 w 6165"/>
              <a:gd name="T35" fmla="*/ 3581 h 5440"/>
              <a:gd name="T36" fmla="*/ 1723 w 6165"/>
              <a:gd name="T37" fmla="*/ 3581 h 5440"/>
              <a:gd name="T38" fmla="*/ 1677 w 6165"/>
              <a:gd name="T39" fmla="*/ 3082 h 5440"/>
              <a:gd name="T40" fmla="*/ 1179 w 6165"/>
              <a:gd name="T41" fmla="*/ 2584 h 5440"/>
              <a:gd name="T42" fmla="*/ 1723 w 6165"/>
              <a:gd name="T43" fmla="*/ 2584 h 5440"/>
              <a:gd name="T44" fmla="*/ 1677 w 6165"/>
              <a:gd name="T45" fmla="*/ 2085 h 5440"/>
              <a:gd name="T46" fmla="*/ 1179 w 6165"/>
              <a:gd name="T47" fmla="*/ 1586 h 5440"/>
              <a:gd name="T48" fmla="*/ 1723 w 6165"/>
              <a:gd name="T49" fmla="*/ 1586 h 5440"/>
              <a:gd name="T50" fmla="*/ 1677 w 6165"/>
              <a:gd name="T51" fmla="*/ 1088 h 5440"/>
              <a:gd name="T52" fmla="*/ 1179 w 6165"/>
              <a:gd name="T53" fmla="*/ 589 h 5440"/>
              <a:gd name="T54" fmla="*/ 1723 w 6165"/>
              <a:gd name="T55" fmla="*/ 589 h 5440"/>
              <a:gd name="T56" fmla="*/ 2493 w 6165"/>
              <a:gd name="T57" fmla="*/ 4080 h 5440"/>
              <a:gd name="T58" fmla="*/ 1995 w 6165"/>
              <a:gd name="T59" fmla="*/ 3581 h 5440"/>
              <a:gd name="T60" fmla="*/ 2539 w 6165"/>
              <a:gd name="T61" fmla="*/ 3581 h 5440"/>
              <a:gd name="T62" fmla="*/ 2493 w 6165"/>
              <a:gd name="T63" fmla="*/ 3082 h 5440"/>
              <a:gd name="T64" fmla="*/ 1995 w 6165"/>
              <a:gd name="T65" fmla="*/ 2584 h 5440"/>
              <a:gd name="T66" fmla="*/ 2539 w 6165"/>
              <a:gd name="T67" fmla="*/ 2584 h 5440"/>
              <a:gd name="T68" fmla="*/ 2493 w 6165"/>
              <a:gd name="T69" fmla="*/ 2085 h 5440"/>
              <a:gd name="T70" fmla="*/ 1995 w 6165"/>
              <a:gd name="T71" fmla="*/ 1586 h 5440"/>
              <a:gd name="T72" fmla="*/ 2539 w 6165"/>
              <a:gd name="T73" fmla="*/ 1586 h 5440"/>
              <a:gd name="T74" fmla="*/ 2493 w 6165"/>
              <a:gd name="T75" fmla="*/ 1088 h 5440"/>
              <a:gd name="T76" fmla="*/ 1995 w 6165"/>
              <a:gd name="T77" fmla="*/ 589 h 5440"/>
              <a:gd name="T78" fmla="*/ 2539 w 6165"/>
              <a:gd name="T79" fmla="*/ 589 h 5440"/>
              <a:gd name="T80" fmla="*/ 3379 w 6165"/>
              <a:gd name="T81" fmla="*/ 1845 h 5440"/>
              <a:gd name="T82" fmla="*/ 3627 w 6165"/>
              <a:gd name="T83" fmla="*/ 5440 h 5440"/>
              <a:gd name="T84" fmla="*/ 4080 w 6165"/>
              <a:gd name="T85" fmla="*/ 4624 h 5440"/>
              <a:gd name="T86" fmla="*/ 6165 w 6165"/>
              <a:gd name="T87" fmla="*/ 5440 h 5440"/>
              <a:gd name="T88" fmla="*/ 4171 w 6165"/>
              <a:gd name="T89" fmla="*/ 4216 h 5440"/>
              <a:gd name="T90" fmla="*/ 3627 w 6165"/>
              <a:gd name="T91" fmla="*/ 4216 h 5440"/>
              <a:gd name="T92" fmla="*/ 4125 w 6165"/>
              <a:gd name="T93" fmla="*/ 3717 h 5440"/>
              <a:gd name="T94" fmla="*/ 4171 w 6165"/>
              <a:gd name="T95" fmla="*/ 3218 h 5440"/>
              <a:gd name="T96" fmla="*/ 3627 w 6165"/>
              <a:gd name="T97" fmla="*/ 3218 h 5440"/>
              <a:gd name="T98" fmla="*/ 4125 w 6165"/>
              <a:gd name="T99" fmla="*/ 2720 h 5440"/>
              <a:gd name="T100" fmla="*/ 4987 w 6165"/>
              <a:gd name="T101" fmla="*/ 4216 h 5440"/>
              <a:gd name="T102" fmla="*/ 4443 w 6165"/>
              <a:gd name="T103" fmla="*/ 4216 h 5440"/>
              <a:gd name="T104" fmla="*/ 4941 w 6165"/>
              <a:gd name="T105" fmla="*/ 3717 h 5440"/>
              <a:gd name="T106" fmla="*/ 4987 w 6165"/>
              <a:gd name="T107" fmla="*/ 3218 h 5440"/>
              <a:gd name="T108" fmla="*/ 4443 w 6165"/>
              <a:gd name="T109" fmla="*/ 3218 h 5440"/>
              <a:gd name="T110" fmla="*/ 4941 w 6165"/>
              <a:gd name="T111" fmla="*/ 2720 h 5440"/>
              <a:gd name="T112" fmla="*/ 5803 w 6165"/>
              <a:gd name="T113" fmla="*/ 4216 h 5440"/>
              <a:gd name="T114" fmla="*/ 5259 w 6165"/>
              <a:gd name="T115" fmla="*/ 4216 h 5440"/>
              <a:gd name="T116" fmla="*/ 5757 w 6165"/>
              <a:gd name="T117" fmla="*/ 3717 h 5440"/>
              <a:gd name="T118" fmla="*/ 5803 w 6165"/>
              <a:gd name="T119" fmla="*/ 3218 h 5440"/>
              <a:gd name="T120" fmla="*/ 5259 w 6165"/>
              <a:gd name="T121" fmla="*/ 3218 h 5440"/>
              <a:gd name="T122" fmla="*/ 5757 w 6165"/>
              <a:gd name="T123" fmla="*/ 2720 h 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65" h="5440">
                <a:moveTo>
                  <a:pt x="2811" y="0"/>
                </a:moveTo>
                <a:lnTo>
                  <a:pt x="91" y="0"/>
                </a:lnTo>
                <a:cubicBezTo>
                  <a:pt x="41" y="0"/>
                  <a:pt x="0" y="40"/>
                  <a:pt x="0" y="90"/>
                </a:cubicBezTo>
                <a:lnTo>
                  <a:pt x="0" y="5440"/>
                </a:lnTo>
                <a:lnTo>
                  <a:pt x="363" y="5440"/>
                </a:lnTo>
                <a:lnTo>
                  <a:pt x="363" y="4624"/>
                </a:lnTo>
                <a:cubicBezTo>
                  <a:pt x="363" y="4574"/>
                  <a:pt x="403" y="4533"/>
                  <a:pt x="453" y="4533"/>
                </a:cubicBezTo>
                <a:lnTo>
                  <a:pt x="816" y="4533"/>
                </a:lnTo>
                <a:cubicBezTo>
                  <a:pt x="866" y="4533"/>
                  <a:pt x="907" y="4574"/>
                  <a:pt x="907" y="4624"/>
                </a:cubicBezTo>
                <a:lnTo>
                  <a:pt x="907" y="5440"/>
                </a:lnTo>
                <a:lnTo>
                  <a:pt x="2901" y="5440"/>
                </a:lnTo>
                <a:lnTo>
                  <a:pt x="2901" y="90"/>
                </a:lnTo>
                <a:cubicBezTo>
                  <a:pt x="2901" y="40"/>
                  <a:pt x="2861" y="0"/>
                  <a:pt x="2811" y="0"/>
                </a:cubicBezTo>
                <a:close/>
                <a:moveTo>
                  <a:pt x="907" y="4034"/>
                </a:moveTo>
                <a:cubicBezTo>
                  <a:pt x="907" y="4059"/>
                  <a:pt x="886" y="4080"/>
                  <a:pt x="861" y="4080"/>
                </a:cubicBezTo>
                <a:lnTo>
                  <a:pt x="408" y="4080"/>
                </a:lnTo>
                <a:cubicBezTo>
                  <a:pt x="383" y="4080"/>
                  <a:pt x="363" y="4059"/>
                  <a:pt x="363" y="4034"/>
                </a:cubicBezTo>
                <a:lnTo>
                  <a:pt x="363" y="3581"/>
                </a:lnTo>
                <a:cubicBezTo>
                  <a:pt x="363" y="3556"/>
                  <a:pt x="383" y="3536"/>
                  <a:pt x="408" y="3536"/>
                </a:cubicBezTo>
                <a:lnTo>
                  <a:pt x="861" y="3536"/>
                </a:lnTo>
                <a:cubicBezTo>
                  <a:pt x="886" y="3536"/>
                  <a:pt x="907" y="3556"/>
                  <a:pt x="907" y="3581"/>
                </a:cubicBezTo>
                <a:lnTo>
                  <a:pt x="907" y="4034"/>
                </a:lnTo>
                <a:close/>
                <a:moveTo>
                  <a:pt x="907" y="3037"/>
                </a:moveTo>
                <a:cubicBezTo>
                  <a:pt x="907" y="3062"/>
                  <a:pt x="886" y="3082"/>
                  <a:pt x="861" y="3082"/>
                </a:cubicBezTo>
                <a:lnTo>
                  <a:pt x="408" y="3082"/>
                </a:lnTo>
                <a:cubicBezTo>
                  <a:pt x="383" y="3082"/>
                  <a:pt x="363" y="3062"/>
                  <a:pt x="363" y="3037"/>
                </a:cubicBezTo>
                <a:lnTo>
                  <a:pt x="363" y="2584"/>
                </a:lnTo>
                <a:cubicBezTo>
                  <a:pt x="363" y="2559"/>
                  <a:pt x="383" y="2538"/>
                  <a:pt x="408" y="2538"/>
                </a:cubicBezTo>
                <a:lnTo>
                  <a:pt x="861" y="2538"/>
                </a:lnTo>
                <a:cubicBezTo>
                  <a:pt x="886" y="2538"/>
                  <a:pt x="907" y="2559"/>
                  <a:pt x="907" y="2584"/>
                </a:cubicBezTo>
                <a:lnTo>
                  <a:pt x="907" y="3037"/>
                </a:lnTo>
                <a:close/>
                <a:moveTo>
                  <a:pt x="907" y="2040"/>
                </a:moveTo>
                <a:cubicBezTo>
                  <a:pt x="907" y="2065"/>
                  <a:pt x="886" y="2085"/>
                  <a:pt x="861" y="2085"/>
                </a:cubicBezTo>
                <a:lnTo>
                  <a:pt x="408" y="2085"/>
                </a:lnTo>
                <a:cubicBezTo>
                  <a:pt x="383" y="2085"/>
                  <a:pt x="363" y="2065"/>
                  <a:pt x="363" y="2040"/>
                </a:cubicBezTo>
                <a:lnTo>
                  <a:pt x="363" y="1586"/>
                </a:lnTo>
                <a:cubicBezTo>
                  <a:pt x="363" y="1561"/>
                  <a:pt x="383" y="1541"/>
                  <a:pt x="408" y="1541"/>
                </a:cubicBezTo>
                <a:lnTo>
                  <a:pt x="861" y="1541"/>
                </a:lnTo>
                <a:cubicBezTo>
                  <a:pt x="886" y="1541"/>
                  <a:pt x="907" y="1561"/>
                  <a:pt x="907" y="1586"/>
                </a:cubicBezTo>
                <a:lnTo>
                  <a:pt x="907" y="2040"/>
                </a:lnTo>
                <a:close/>
                <a:moveTo>
                  <a:pt x="907" y="1042"/>
                </a:moveTo>
                <a:cubicBezTo>
                  <a:pt x="907" y="1067"/>
                  <a:pt x="886" y="1088"/>
                  <a:pt x="861" y="1088"/>
                </a:cubicBezTo>
                <a:lnTo>
                  <a:pt x="408" y="1088"/>
                </a:lnTo>
                <a:cubicBezTo>
                  <a:pt x="383" y="1088"/>
                  <a:pt x="363" y="1067"/>
                  <a:pt x="363" y="1042"/>
                </a:cubicBezTo>
                <a:lnTo>
                  <a:pt x="363" y="589"/>
                </a:lnTo>
                <a:cubicBezTo>
                  <a:pt x="363" y="564"/>
                  <a:pt x="383" y="544"/>
                  <a:pt x="408" y="544"/>
                </a:cubicBezTo>
                <a:lnTo>
                  <a:pt x="861" y="544"/>
                </a:lnTo>
                <a:cubicBezTo>
                  <a:pt x="886" y="544"/>
                  <a:pt x="907" y="564"/>
                  <a:pt x="907" y="589"/>
                </a:cubicBezTo>
                <a:lnTo>
                  <a:pt x="907" y="1042"/>
                </a:lnTo>
                <a:close/>
                <a:moveTo>
                  <a:pt x="1723" y="4034"/>
                </a:moveTo>
                <a:cubicBezTo>
                  <a:pt x="1723" y="4059"/>
                  <a:pt x="1702" y="4080"/>
                  <a:pt x="1677" y="4080"/>
                </a:cubicBezTo>
                <a:lnTo>
                  <a:pt x="1224" y="4080"/>
                </a:lnTo>
                <a:cubicBezTo>
                  <a:pt x="1199" y="4080"/>
                  <a:pt x="1179" y="4059"/>
                  <a:pt x="1179" y="4034"/>
                </a:cubicBezTo>
                <a:lnTo>
                  <a:pt x="1179" y="3581"/>
                </a:lnTo>
                <a:cubicBezTo>
                  <a:pt x="1179" y="3556"/>
                  <a:pt x="1199" y="3536"/>
                  <a:pt x="1224" y="3536"/>
                </a:cubicBezTo>
                <a:lnTo>
                  <a:pt x="1677" y="3536"/>
                </a:lnTo>
                <a:cubicBezTo>
                  <a:pt x="1702" y="3536"/>
                  <a:pt x="1723" y="3556"/>
                  <a:pt x="1723" y="3581"/>
                </a:cubicBezTo>
                <a:lnTo>
                  <a:pt x="1723" y="4034"/>
                </a:lnTo>
                <a:close/>
                <a:moveTo>
                  <a:pt x="1723" y="3037"/>
                </a:moveTo>
                <a:cubicBezTo>
                  <a:pt x="1723" y="3062"/>
                  <a:pt x="1702" y="3082"/>
                  <a:pt x="1677" y="3082"/>
                </a:cubicBezTo>
                <a:lnTo>
                  <a:pt x="1224" y="3082"/>
                </a:lnTo>
                <a:cubicBezTo>
                  <a:pt x="1199" y="3082"/>
                  <a:pt x="1179" y="3062"/>
                  <a:pt x="1179" y="3037"/>
                </a:cubicBezTo>
                <a:lnTo>
                  <a:pt x="1179" y="2584"/>
                </a:lnTo>
                <a:cubicBezTo>
                  <a:pt x="1179" y="2559"/>
                  <a:pt x="1199" y="2538"/>
                  <a:pt x="1224" y="2538"/>
                </a:cubicBezTo>
                <a:lnTo>
                  <a:pt x="1677" y="2538"/>
                </a:lnTo>
                <a:cubicBezTo>
                  <a:pt x="1702" y="2538"/>
                  <a:pt x="1723" y="2559"/>
                  <a:pt x="1723" y="2584"/>
                </a:cubicBezTo>
                <a:lnTo>
                  <a:pt x="1723" y="3037"/>
                </a:lnTo>
                <a:close/>
                <a:moveTo>
                  <a:pt x="1723" y="2040"/>
                </a:moveTo>
                <a:cubicBezTo>
                  <a:pt x="1723" y="2065"/>
                  <a:pt x="1702" y="2085"/>
                  <a:pt x="1677" y="2085"/>
                </a:cubicBezTo>
                <a:lnTo>
                  <a:pt x="1224" y="2085"/>
                </a:lnTo>
                <a:cubicBezTo>
                  <a:pt x="1199" y="2085"/>
                  <a:pt x="1179" y="2065"/>
                  <a:pt x="1179" y="2040"/>
                </a:cubicBezTo>
                <a:lnTo>
                  <a:pt x="1179" y="1586"/>
                </a:lnTo>
                <a:cubicBezTo>
                  <a:pt x="1179" y="1561"/>
                  <a:pt x="1199" y="1541"/>
                  <a:pt x="1224" y="1541"/>
                </a:cubicBezTo>
                <a:lnTo>
                  <a:pt x="1677" y="1541"/>
                </a:lnTo>
                <a:cubicBezTo>
                  <a:pt x="1702" y="1541"/>
                  <a:pt x="1723" y="1561"/>
                  <a:pt x="1723" y="1586"/>
                </a:cubicBezTo>
                <a:lnTo>
                  <a:pt x="1723" y="2040"/>
                </a:lnTo>
                <a:close/>
                <a:moveTo>
                  <a:pt x="1723" y="1042"/>
                </a:moveTo>
                <a:cubicBezTo>
                  <a:pt x="1723" y="1067"/>
                  <a:pt x="1702" y="1088"/>
                  <a:pt x="1677" y="1088"/>
                </a:cubicBezTo>
                <a:lnTo>
                  <a:pt x="1224" y="1088"/>
                </a:lnTo>
                <a:cubicBezTo>
                  <a:pt x="1199" y="1088"/>
                  <a:pt x="1179" y="1067"/>
                  <a:pt x="1179" y="1042"/>
                </a:cubicBezTo>
                <a:lnTo>
                  <a:pt x="1179" y="589"/>
                </a:lnTo>
                <a:cubicBezTo>
                  <a:pt x="1179" y="564"/>
                  <a:pt x="1199" y="544"/>
                  <a:pt x="1224" y="544"/>
                </a:cubicBezTo>
                <a:lnTo>
                  <a:pt x="1677" y="544"/>
                </a:lnTo>
                <a:cubicBezTo>
                  <a:pt x="1702" y="544"/>
                  <a:pt x="1723" y="564"/>
                  <a:pt x="1723" y="589"/>
                </a:cubicBezTo>
                <a:lnTo>
                  <a:pt x="1723" y="1042"/>
                </a:lnTo>
                <a:close/>
                <a:moveTo>
                  <a:pt x="2539" y="4034"/>
                </a:moveTo>
                <a:cubicBezTo>
                  <a:pt x="2539" y="4059"/>
                  <a:pt x="2518" y="4080"/>
                  <a:pt x="2493" y="4080"/>
                </a:cubicBezTo>
                <a:lnTo>
                  <a:pt x="2040" y="4080"/>
                </a:lnTo>
                <a:cubicBezTo>
                  <a:pt x="2015" y="4080"/>
                  <a:pt x="1995" y="4059"/>
                  <a:pt x="1995" y="4034"/>
                </a:cubicBezTo>
                <a:lnTo>
                  <a:pt x="1995" y="3581"/>
                </a:lnTo>
                <a:cubicBezTo>
                  <a:pt x="1995" y="3556"/>
                  <a:pt x="2015" y="3536"/>
                  <a:pt x="2040" y="3536"/>
                </a:cubicBezTo>
                <a:lnTo>
                  <a:pt x="2493" y="3536"/>
                </a:lnTo>
                <a:cubicBezTo>
                  <a:pt x="2518" y="3536"/>
                  <a:pt x="2539" y="3556"/>
                  <a:pt x="2539" y="3581"/>
                </a:cubicBezTo>
                <a:lnTo>
                  <a:pt x="2539" y="4034"/>
                </a:lnTo>
                <a:close/>
                <a:moveTo>
                  <a:pt x="2539" y="3037"/>
                </a:moveTo>
                <a:cubicBezTo>
                  <a:pt x="2539" y="3062"/>
                  <a:pt x="2518" y="3082"/>
                  <a:pt x="2493" y="3082"/>
                </a:cubicBezTo>
                <a:lnTo>
                  <a:pt x="2040" y="3082"/>
                </a:lnTo>
                <a:cubicBezTo>
                  <a:pt x="2015" y="3082"/>
                  <a:pt x="1995" y="3062"/>
                  <a:pt x="1995" y="3037"/>
                </a:cubicBezTo>
                <a:lnTo>
                  <a:pt x="1995" y="2584"/>
                </a:lnTo>
                <a:cubicBezTo>
                  <a:pt x="1995" y="2559"/>
                  <a:pt x="2015" y="2538"/>
                  <a:pt x="2040" y="2538"/>
                </a:cubicBezTo>
                <a:lnTo>
                  <a:pt x="2493" y="2538"/>
                </a:lnTo>
                <a:cubicBezTo>
                  <a:pt x="2518" y="2538"/>
                  <a:pt x="2539" y="2559"/>
                  <a:pt x="2539" y="2584"/>
                </a:cubicBezTo>
                <a:lnTo>
                  <a:pt x="2539" y="3037"/>
                </a:lnTo>
                <a:close/>
                <a:moveTo>
                  <a:pt x="2539" y="2040"/>
                </a:moveTo>
                <a:cubicBezTo>
                  <a:pt x="2539" y="2065"/>
                  <a:pt x="2518" y="2085"/>
                  <a:pt x="2493" y="2085"/>
                </a:cubicBezTo>
                <a:lnTo>
                  <a:pt x="2040" y="2085"/>
                </a:lnTo>
                <a:cubicBezTo>
                  <a:pt x="2015" y="2085"/>
                  <a:pt x="1995" y="2065"/>
                  <a:pt x="1995" y="2040"/>
                </a:cubicBezTo>
                <a:lnTo>
                  <a:pt x="1995" y="1586"/>
                </a:lnTo>
                <a:cubicBezTo>
                  <a:pt x="1995" y="1561"/>
                  <a:pt x="2015" y="1541"/>
                  <a:pt x="2040" y="1541"/>
                </a:cubicBezTo>
                <a:lnTo>
                  <a:pt x="2493" y="1541"/>
                </a:lnTo>
                <a:cubicBezTo>
                  <a:pt x="2518" y="1541"/>
                  <a:pt x="2539" y="1561"/>
                  <a:pt x="2539" y="1586"/>
                </a:cubicBezTo>
                <a:lnTo>
                  <a:pt x="2539" y="2040"/>
                </a:lnTo>
                <a:close/>
                <a:moveTo>
                  <a:pt x="2539" y="1042"/>
                </a:moveTo>
                <a:cubicBezTo>
                  <a:pt x="2539" y="1067"/>
                  <a:pt x="2518" y="1088"/>
                  <a:pt x="2493" y="1088"/>
                </a:cubicBezTo>
                <a:lnTo>
                  <a:pt x="2040" y="1088"/>
                </a:lnTo>
                <a:cubicBezTo>
                  <a:pt x="2015" y="1088"/>
                  <a:pt x="1995" y="1067"/>
                  <a:pt x="1995" y="1042"/>
                </a:cubicBezTo>
                <a:lnTo>
                  <a:pt x="1995" y="589"/>
                </a:lnTo>
                <a:cubicBezTo>
                  <a:pt x="1995" y="564"/>
                  <a:pt x="2015" y="544"/>
                  <a:pt x="2040" y="544"/>
                </a:cubicBezTo>
                <a:lnTo>
                  <a:pt x="2493" y="544"/>
                </a:lnTo>
                <a:cubicBezTo>
                  <a:pt x="2518" y="544"/>
                  <a:pt x="2539" y="564"/>
                  <a:pt x="2539" y="589"/>
                </a:cubicBezTo>
                <a:lnTo>
                  <a:pt x="2539" y="1042"/>
                </a:lnTo>
                <a:close/>
                <a:moveTo>
                  <a:pt x="6099" y="2610"/>
                </a:moveTo>
                <a:lnTo>
                  <a:pt x="3379" y="1845"/>
                </a:lnTo>
                <a:cubicBezTo>
                  <a:pt x="3321" y="1829"/>
                  <a:pt x="3264" y="1873"/>
                  <a:pt x="3264" y="1933"/>
                </a:cubicBezTo>
                <a:lnTo>
                  <a:pt x="3264" y="5440"/>
                </a:lnTo>
                <a:lnTo>
                  <a:pt x="3627" y="5440"/>
                </a:lnTo>
                <a:lnTo>
                  <a:pt x="3627" y="4714"/>
                </a:lnTo>
                <a:cubicBezTo>
                  <a:pt x="3627" y="4664"/>
                  <a:pt x="3667" y="4624"/>
                  <a:pt x="3717" y="4624"/>
                </a:cubicBezTo>
                <a:lnTo>
                  <a:pt x="4080" y="4624"/>
                </a:lnTo>
                <a:cubicBezTo>
                  <a:pt x="4130" y="4624"/>
                  <a:pt x="4171" y="4664"/>
                  <a:pt x="4171" y="4714"/>
                </a:cubicBezTo>
                <a:lnTo>
                  <a:pt x="4171" y="5440"/>
                </a:lnTo>
                <a:lnTo>
                  <a:pt x="6165" y="5440"/>
                </a:lnTo>
                <a:lnTo>
                  <a:pt x="6165" y="2698"/>
                </a:lnTo>
                <a:cubicBezTo>
                  <a:pt x="6165" y="2657"/>
                  <a:pt x="6138" y="2621"/>
                  <a:pt x="6099" y="2610"/>
                </a:cubicBezTo>
                <a:close/>
                <a:moveTo>
                  <a:pt x="4171" y="4216"/>
                </a:moveTo>
                <a:cubicBezTo>
                  <a:pt x="4171" y="4241"/>
                  <a:pt x="4150" y="4261"/>
                  <a:pt x="4125" y="4261"/>
                </a:cubicBezTo>
                <a:lnTo>
                  <a:pt x="3672" y="4261"/>
                </a:lnTo>
                <a:cubicBezTo>
                  <a:pt x="3647" y="4261"/>
                  <a:pt x="3627" y="4241"/>
                  <a:pt x="3627" y="4216"/>
                </a:cubicBezTo>
                <a:lnTo>
                  <a:pt x="3627" y="3762"/>
                </a:lnTo>
                <a:cubicBezTo>
                  <a:pt x="3627" y="3737"/>
                  <a:pt x="3647" y="3717"/>
                  <a:pt x="3672" y="3717"/>
                </a:cubicBezTo>
                <a:lnTo>
                  <a:pt x="4125" y="3717"/>
                </a:lnTo>
                <a:cubicBezTo>
                  <a:pt x="4150" y="3717"/>
                  <a:pt x="4171" y="3737"/>
                  <a:pt x="4171" y="3762"/>
                </a:cubicBezTo>
                <a:lnTo>
                  <a:pt x="4171" y="4216"/>
                </a:lnTo>
                <a:close/>
                <a:moveTo>
                  <a:pt x="4171" y="3218"/>
                </a:moveTo>
                <a:cubicBezTo>
                  <a:pt x="4171" y="3243"/>
                  <a:pt x="4150" y="3264"/>
                  <a:pt x="4125" y="3264"/>
                </a:cubicBezTo>
                <a:lnTo>
                  <a:pt x="3672" y="3264"/>
                </a:lnTo>
                <a:cubicBezTo>
                  <a:pt x="3647" y="3264"/>
                  <a:pt x="3627" y="3243"/>
                  <a:pt x="3627" y="3218"/>
                </a:cubicBezTo>
                <a:lnTo>
                  <a:pt x="3627" y="2765"/>
                </a:lnTo>
                <a:cubicBezTo>
                  <a:pt x="3627" y="2740"/>
                  <a:pt x="3647" y="2720"/>
                  <a:pt x="3672" y="2720"/>
                </a:cubicBezTo>
                <a:lnTo>
                  <a:pt x="4125" y="2720"/>
                </a:lnTo>
                <a:cubicBezTo>
                  <a:pt x="4150" y="2720"/>
                  <a:pt x="4171" y="2740"/>
                  <a:pt x="4171" y="2765"/>
                </a:cubicBezTo>
                <a:lnTo>
                  <a:pt x="4171" y="3218"/>
                </a:lnTo>
                <a:close/>
                <a:moveTo>
                  <a:pt x="4987" y="4216"/>
                </a:moveTo>
                <a:cubicBezTo>
                  <a:pt x="4987" y="4241"/>
                  <a:pt x="4966" y="4261"/>
                  <a:pt x="4941" y="4261"/>
                </a:cubicBezTo>
                <a:lnTo>
                  <a:pt x="4488" y="4261"/>
                </a:lnTo>
                <a:cubicBezTo>
                  <a:pt x="4463" y="4261"/>
                  <a:pt x="4443" y="4241"/>
                  <a:pt x="4443" y="4216"/>
                </a:cubicBezTo>
                <a:lnTo>
                  <a:pt x="4443" y="3762"/>
                </a:lnTo>
                <a:cubicBezTo>
                  <a:pt x="4443" y="3737"/>
                  <a:pt x="4463" y="3717"/>
                  <a:pt x="4488" y="3717"/>
                </a:cubicBezTo>
                <a:lnTo>
                  <a:pt x="4941" y="3717"/>
                </a:lnTo>
                <a:cubicBezTo>
                  <a:pt x="4966" y="3717"/>
                  <a:pt x="4987" y="3737"/>
                  <a:pt x="4987" y="3762"/>
                </a:cubicBezTo>
                <a:lnTo>
                  <a:pt x="4987" y="4216"/>
                </a:lnTo>
                <a:close/>
                <a:moveTo>
                  <a:pt x="4987" y="3218"/>
                </a:moveTo>
                <a:cubicBezTo>
                  <a:pt x="4987" y="3243"/>
                  <a:pt x="4966" y="3264"/>
                  <a:pt x="4941" y="3264"/>
                </a:cubicBezTo>
                <a:lnTo>
                  <a:pt x="4488" y="3264"/>
                </a:lnTo>
                <a:cubicBezTo>
                  <a:pt x="4463" y="3264"/>
                  <a:pt x="4443" y="3243"/>
                  <a:pt x="4443" y="3218"/>
                </a:cubicBezTo>
                <a:lnTo>
                  <a:pt x="4443" y="2765"/>
                </a:lnTo>
                <a:cubicBezTo>
                  <a:pt x="4443" y="2740"/>
                  <a:pt x="4463" y="2720"/>
                  <a:pt x="4488" y="2720"/>
                </a:cubicBezTo>
                <a:lnTo>
                  <a:pt x="4941" y="2720"/>
                </a:lnTo>
                <a:cubicBezTo>
                  <a:pt x="4966" y="2720"/>
                  <a:pt x="4987" y="2740"/>
                  <a:pt x="4987" y="2765"/>
                </a:cubicBezTo>
                <a:lnTo>
                  <a:pt x="4987" y="3218"/>
                </a:lnTo>
                <a:close/>
                <a:moveTo>
                  <a:pt x="5803" y="4216"/>
                </a:moveTo>
                <a:cubicBezTo>
                  <a:pt x="5803" y="4241"/>
                  <a:pt x="5782" y="4261"/>
                  <a:pt x="5757" y="4261"/>
                </a:cubicBezTo>
                <a:lnTo>
                  <a:pt x="5304" y="4261"/>
                </a:lnTo>
                <a:cubicBezTo>
                  <a:pt x="5279" y="4261"/>
                  <a:pt x="5259" y="4241"/>
                  <a:pt x="5259" y="4216"/>
                </a:cubicBezTo>
                <a:lnTo>
                  <a:pt x="5259" y="3762"/>
                </a:lnTo>
                <a:cubicBezTo>
                  <a:pt x="5259" y="3737"/>
                  <a:pt x="5279" y="3717"/>
                  <a:pt x="5304" y="3717"/>
                </a:cubicBezTo>
                <a:lnTo>
                  <a:pt x="5757" y="3717"/>
                </a:lnTo>
                <a:cubicBezTo>
                  <a:pt x="5782" y="3717"/>
                  <a:pt x="5803" y="3737"/>
                  <a:pt x="5803" y="3762"/>
                </a:cubicBezTo>
                <a:lnTo>
                  <a:pt x="5803" y="4216"/>
                </a:lnTo>
                <a:close/>
                <a:moveTo>
                  <a:pt x="5803" y="3218"/>
                </a:moveTo>
                <a:cubicBezTo>
                  <a:pt x="5803" y="3243"/>
                  <a:pt x="5782" y="3264"/>
                  <a:pt x="5757" y="3264"/>
                </a:cubicBezTo>
                <a:lnTo>
                  <a:pt x="5304" y="3264"/>
                </a:lnTo>
                <a:cubicBezTo>
                  <a:pt x="5279" y="3264"/>
                  <a:pt x="5259" y="3243"/>
                  <a:pt x="5259" y="3218"/>
                </a:cubicBezTo>
                <a:lnTo>
                  <a:pt x="5259" y="2765"/>
                </a:lnTo>
                <a:cubicBezTo>
                  <a:pt x="5259" y="2740"/>
                  <a:pt x="5279" y="2720"/>
                  <a:pt x="5304" y="2720"/>
                </a:cubicBezTo>
                <a:lnTo>
                  <a:pt x="5757" y="2720"/>
                </a:lnTo>
                <a:cubicBezTo>
                  <a:pt x="5782" y="2720"/>
                  <a:pt x="5803" y="2740"/>
                  <a:pt x="5803" y="2765"/>
                </a:cubicBezTo>
                <a:lnTo>
                  <a:pt x="5803" y="32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A205FFE-E079-46CA-8FE7-E6760848CBD3}"/>
              </a:ext>
            </a:extLst>
          </p:cNvPr>
          <p:cNvSpPr>
            <a:spLocks/>
          </p:cNvSpPr>
          <p:nvPr/>
        </p:nvSpPr>
        <p:spPr bwMode="auto">
          <a:xfrm>
            <a:off x="3982380" y="1620637"/>
            <a:ext cx="358620" cy="345366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01CAFDC-1576-428E-8975-9221446800A4}"/>
              </a:ext>
            </a:extLst>
          </p:cNvPr>
          <p:cNvGrpSpPr/>
          <p:nvPr/>
        </p:nvGrpSpPr>
        <p:grpSpPr>
          <a:xfrm>
            <a:off x="660400" y="1560626"/>
            <a:ext cx="3421582" cy="1308761"/>
            <a:chOff x="8211000" y="1130300"/>
            <a:chExt cx="3307900" cy="1308761"/>
          </a:xfrm>
        </p:grpSpPr>
        <p:sp>
          <p:nvSpPr>
            <p:cNvPr id="25" name="íṩḻídè">
              <a:extLst>
                <a:ext uri="{FF2B5EF4-FFF2-40B4-BE49-F238E27FC236}">
                  <a16:creationId xmlns:a16="http://schemas.microsoft.com/office/drawing/2014/main" id="{83BA4F46-B1A6-42CC-866F-6C1355C5EB6A}"/>
                </a:ext>
              </a:extLst>
            </p:cNvPr>
            <p:cNvSpPr txBox="1"/>
            <p:nvPr/>
          </p:nvSpPr>
          <p:spPr bwMode="auto">
            <a:xfrm>
              <a:off x="8211000" y="1130300"/>
              <a:ext cx="33079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6" name="i$ľîḓê">
              <a:extLst>
                <a:ext uri="{FF2B5EF4-FFF2-40B4-BE49-F238E27FC236}">
                  <a16:creationId xmlns:a16="http://schemas.microsoft.com/office/drawing/2014/main" id="{33798A41-F2F6-4784-9B4C-D57FF1D30981}"/>
                </a:ext>
              </a:extLst>
            </p:cNvPr>
            <p:cNvSpPr/>
            <p:nvPr/>
          </p:nvSpPr>
          <p:spPr bwMode="auto">
            <a:xfrm>
              <a:off x="8211000" y="1572106"/>
              <a:ext cx="3307900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00AC691-762A-489E-AC61-47A688636A4C}"/>
              </a:ext>
            </a:extLst>
          </p:cNvPr>
          <p:cNvCxnSpPr/>
          <p:nvPr/>
        </p:nvCxnSpPr>
        <p:spPr>
          <a:xfrm>
            <a:off x="660400" y="2002431"/>
            <a:ext cx="3680600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7B80CF9D-AE6E-4E08-98B5-C1586A7C1ACF}"/>
              </a:ext>
            </a:extLst>
          </p:cNvPr>
          <p:cNvSpPr>
            <a:spLocks/>
          </p:cNvSpPr>
          <p:nvPr/>
        </p:nvSpPr>
        <p:spPr bwMode="auto">
          <a:xfrm>
            <a:off x="3982380" y="4540355"/>
            <a:ext cx="358620" cy="315953"/>
          </a:xfrm>
          <a:custGeom>
            <a:avLst/>
            <a:gdLst>
              <a:gd name="T0" fmla="*/ 0 w 6165"/>
              <a:gd name="T1" fmla="*/ 90 h 5440"/>
              <a:gd name="T2" fmla="*/ 363 w 6165"/>
              <a:gd name="T3" fmla="*/ 4624 h 5440"/>
              <a:gd name="T4" fmla="*/ 907 w 6165"/>
              <a:gd name="T5" fmla="*/ 4624 h 5440"/>
              <a:gd name="T6" fmla="*/ 2901 w 6165"/>
              <a:gd name="T7" fmla="*/ 90 h 5440"/>
              <a:gd name="T8" fmla="*/ 861 w 6165"/>
              <a:gd name="T9" fmla="*/ 4080 h 5440"/>
              <a:gd name="T10" fmla="*/ 363 w 6165"/>
              <a:gd name="T11" fmla="*/ 3581 h 5440"/>
              <a:gd name="T12" fmla="*/ 907 w 6165"/>
              <a:gd name="T13" fmla="*/ 3581 h 5440"/>
              <a:gd name="T14" fmla="*/ 861 w 6165"/>
              <a:gd name="T15" fmla="*/ 3082 h 5440"/>
              <a:gd name="T16" fmla="*/ 363 w 6165"/>
              <a:gd name="T17" fmla="*/ 2584 h 5440"/>
              <a:gd name="T18" fmla="*/ 907 w 6165"/>
              <a:gd name="T19" fmla="*/ 2584 h 5440"/>
              <a:gd name="T20" fmla="*/ 861 w 6165"/>
              <a:gd name="T21" fmla="*/ 2085 h 5440"/>
              <a:gd name="T22" fmla="*/ 363 w 6165"/>
              <a:gd name="T23" fmla="*/ 1586 h 5440"/>
              <a:gd name="T24" fmla="*/ 907 w 6165"/>
              <a:gd name="T25" fmla="*/ 1586 h 5440"/>
              <a:gd name="T26" fmla="*/ 861 w 6165"/>
              <a:gd name="T27" fmla="*/ 1088 h 5440"/>
              <a:gd name="T28" fmla="*/ 363 w 6165"/>
              <a:gd name="T29" fmla="*/ 589 h 5440"/>
              <a:gd name="T30" fmla="*/ 907 w 6165"/>
              <a:gd name="T31" fmla="*/ 589 h 5440"/>
              <a:gd name="T32" fmla="*/ 1677 w 6165"/>
              <a:gd name="T33" fmla="*/ 4080 h 5440"/>
              <a:gd name="T34" fmla="*/ 1179 w 6165"/>
              <a:gd name="T35" fmla="*/ 3581 h 5440"/>
              <a:gd name="T36" fmla="*/ 1723 w 6165"/>
              <a:gd name="T37" fmla="*/ 3581 h 5440"/>
              <a:gd name="T38" fmla="*/ 1677 w 6165"/>
              <a:gd name="T39" fmla="*/ 3082 h 5440"/>
              <a:gd name="T40" fmla="*/ 1179 w 6165"/>
              <a:gd name="T41" fmla="*/ 2584 h 5440"/>
              <a:gd name="T42" fmla="*/ 1723 w 6165"/>
              <a:gd name="T43" fmla="*/ 2584 h 5440"/>
              <a:gd name="T44" fmla="*/ 1677 w 6165"/>
              <a:gd name="T45" fmla="*/ 2085 h 5440"/>
              <a:gd name="T46" fmla="*/ 1179 w 6165"/>
              <a:gd name="T47" fmla="*/ 1586 h 5440"/>
              <a:gd name="T48" fmla="*/ 1723 w 6165"/>
              <a:gd name="T49" fmla="*/ 1586 h 5440"/>
              <a:gd name="T50" fmla="*/ 1677 w 6165"/>
              <a:gd name="T51" fmla="*/ 1088 h 5440"/>
              <a:gd name="T52" fmla="*/ 1179 w 6165"/>
              <a:gd name="T53" fmla="*/ 589 h 5440"/>
              <a:gd name="T54" fmla="*/ 1723 w 6165"/>
              <a:gd name="T55" fmla="*/ 589 h 5440"/>
              <a:gd name="T56" fmla="*/ 2493 w 6165"/>
              <a:gd name="T57" fmla="*/ 4080 h 5440"/>
              <a:gd name="T58" fmla="*/ 1995 w 6165"/>
              <a:gd name="T59" fmla="*/ 3581 h 5440"/>
              <a:gd name="T60" fmla="*/ 2539 w 6165"/>
              <a:gd name="T61" fmla="*/ 3581 h 5440"/>
              <a:gd name="T62" fmla="*/ 2493 w 6165"/>
              <a:gd name="T63" fmla="*/ 3082 h 5440"/>
              <a:gd name="T64" fmla="*/ 1995 w 6165"/>
              <a:gd name="T65" fmla="*/ 2584 h 5440"/>
              <a:gd name="T66" fmla="*/ 2539 w 6165"/>
              <a:gd name="T67" fmla="*/ 2584 h 5440"/>
              <a:gd name="T68" fmla="*/ 2493 w 6165"/>
              <a:gd name="T69" fmla="*/ 2085 h 5440"/>
              <a:gd name="T70" fmla="*/ 1995 w 6165"/>
              <a:gd name="T71" fmla="*/ 1586 h 5440"/>
              <a:gd name="T72" fmla="*/ 2539 w 6165"/>
              <a:gd name="T73" fmla="*/ 1586 h 5440"/>
              <a:gd name="T74" fmla="*/ 2493 w 6165"/>
              <a:gd name="T75" fmla="*/ 1088 h 5440"/>
              <a:gd name="T76" fmla="*/ 1995 w 6165"/>
              <a:gd name="T77" fmla="*/ 589 h 5440"/>
              <a:gd name="T78" fmla="*/ 2539 w 6165"/>
              <a:gd name="T79" fmla="*/ 589 h 5440"/>
              <a:gd name="T80" fmla="*/ 3379 w 6165"/>
              <a:gd name="T81" fmla="*/ 1845 h 5440"/>
              <a:gd name="T82" fmla="*/ 3627 w 6165"/>
              <a:gd name="T83" fmla="*/ 5440 h 5440"/>
              <a:gd name="T84" fmla="*/ 4080 w 6165"/>
              <a:gd name="T85" fmla="*/ 4624 h 5440"/>
              <a:gd name="T86" fmla="*/ 6165 w 6165"/>
              <a:gd name="T87" fmla="*/ 5440 h 5440"/>
              <a:gd name="T88" fmla="*/ 4171 w 6165"/>
              <a:gd name="T89" fmla="*/ 4216 h 5440"/>
              <a:gd name="T90" fmla="*/ 3627 w 6165"/>
              <a:gd name="T91" fmla="*/ 4216 h 5440"/>
              <a:gd name="T92" fmla="*/ 4125 w 6165"/>
              <a:gd name="T93" fmla="*/ 3717 h 5440"/>
              <a:gd name="T94" fmla="*/ 4171 w 6165"/>
              <a:gd name="T95" fmla="*/ 3218 h 5440"/>
              <a:gd name="T96" fmla="*/ 3627 w 6165"/>
              <a:gd name="T97" fmla="*/ 3218 h 5440"/>
              <a:gd name="T98" fmla="*/ 4125 w 6165"/>
              <a:gd name="T99" fmla="*/ 2720 h 5440"/>
              <a:gd name="T100" fmla="*/ 4987 w 6165"/>
              <a:gd name="T101" fmla="*/ 4216 h 5440"/>
              <a:gd name="T102" fmla="*/ 4443 w 6165"/>
              <a:gd name="T103" fmla="*/ 4216 h 5440"/>
              <a:gd name="T104" fmla="*/ 4941 w 6165"/>
              <a:gd name="T105" fmla="*/ 3717 h 5440"/>
              <a:gd name="T106" fmla="*/ 4987 w 6165"/>
              <a:gd name="T107" fmla="*/ 3218 h 5440"/>
              <a:gd name="T108" fmla="*/ 4443 w 6165"/>
              <a:gd name="T109" fmla="*/ 3218 h 5440"/>
              <a:gd name="T110" fmla="*/ 4941 w 6165"/>
              <a:gd name="T111" fmla="*/ 2720 h 5440"/>
              <a:gd name="T112" fmla="*/ 5803 w 6165"/>
              <a:gd name="T113" fmla="*/ 4216 h 5440"/>
              <a:gd name="T114" fmla="*/ 5259 w 6165"/>
              <a:gd name="T115" fmla="*/ 4216 h 5440"/>
              <a:gd name="T116" fmla="*/ 5757 w 6165"/>
              <a:gd name="T117" fmla="*/ 3717 h 5440"/>
              <a:gd name="T118" fmla="*/ 5803 w 6165"/>
              <a:gd name="T119" fmla="*/ 3218 h 5440"/>
              <a:gd name="T120" fmla="*/ 5259 w 6165"/>
              <a:gd name="T121" fmla="*/ 3218 h 5440"/>
              <a:gd name="T122" fmla="*/ 5757 w 6165"/>
              <a:gd name="T123" fmla="*/ 2720 h 5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65" h="5440">
                <a:moveTo>
                  <a:pt x="2811" y="0"/>
                </a:moveTo>
                <a:lnTo>
                  <a:pt x="91" y="0"/>
                </a:lnTo>
                <a:cubicBezTo>
                  <a:pt x="41" y="0"/>
                  <a:pt x="0" y="40"/>
                  <a:pt x="0" y="90"/>
                </a:cubicBezTo>
                <a:lnTo>
                  <a:pt x="0" y="5440"/>
                </a:lnTo>
                <a:lnTo>
                  <a:pt x="363" y="5440"/>
                </a:lnTo>
                <a:lnTo>
                  <a:pt x="363" y="4624"/>
                </a:lnTo>
                <a:cubicBezTo>
                  <a:pt x="363" y="4574"/>
                  <a:pt x="403" y="4533"/>
                  <a:pt x="453" y="4533"/>
                </a:cubicBezTo>
                <a:lnTo>
                  <a:pt x="816" y="4533"/>
                </a:lnTo>
                <a:cubicBezTo>
                  <a:pt x="866" y="4533"/>
                  <a:pt x="907" y="4574"/>
                  <a:pt x="907" y="4624"/>
                </a:cubicBezTo>
                <a:lnTo>
                  <a:pt x="907" y="5440"/>
                </a:lnTo>
                <a:lnTo>
                  <a:pt x="2901" y="5440"/>
                </a:lnTo>
                <a:lnTo>
                  <a:pt x="2901" y="90"/>
                </a:lnTo>
                <a:cubicBezTo>
                  <a:pt x="2901" y="40"/>
                  <a:pt x="2861" y="0"/>
                  <a:pt x="2811" y="0"/>
                </a:cubicBezTo>
                <a:close/>
                <a:moveTo>
                  <a:pt x="907" y="4034"/>
                </a:moveTo>
                <a:cubicBezTo>
                  <a:pt x="907" y="4059"/>
                  <a:pt x="886" y="4080"/>
                  <a:pt x="861" y="4080"/>
                </a:cubicBezTo>
                <a:lnTo>
                  <a:pt x="408" y="4080"/>
                </a:lnTo>
                <a:cubicBezTo>
                  <a:pt x="383" y="4080"/>
                  <a:pt x="363" y="4059"/>
                  <a:pt x="363" y="4034"/>
                </a:cubicBezTo>
                <a:lnTo>
                  <a:pt x="363" y="3581"/>
                </a:lnTo>
                <a:cubicBezTo>
                  <a:pt x="363" y="3556"/>
                  <a:pt x="383" y="3536"/>
                  <a:pt x="408" y="3536"/>
                </a:cubicBezTo>
                <a:lnTo>
                  <a:pt x="861" y="3536"/>
                </a:lnTo>
                <a:cubicBezTo>
                  <a:pt x="886" y="3536"/>
                  <a:pt x="907" y="3556"/>
                  <a:pt x="907" y="3581"/>
                </a:cubicBezTo>
                <a:lnTo>
                  <a:pt x="907" y="4034"/>
                </a:lnTo>
                <a:close/>
                <a:moveTo>
                  <a:pt x="907" y="3037"/>
                </a:moveTo>
                <a:cubicBezTo>
                  <a:pt x="907" y="3062"/>
                  <a:pt x="886" y="3082"/>
                  <a:pt x="861" y="3082"/>
                </a:cubicBezTo>
                <a:lnTo>
                  <a:pt x="408" y="3082"/>
                </a:lnTo>
                <a:cubicBezTo>
                  <a:pt x="383" y="3082"/>
                  <a:pt x="363" y="3062"/>
                  <a:pt x="363" y="3037"/>
                </a:cubicBezTo>
                <a:lnTo>
                  <a:pt x="363" y="2584"/>
                </a:lnTo>
                <a:cubicBezTo>
                  <a:pt x="363" y="2559"/>
                  <a:pt x="383" y="2538"/>
                  <a:pt x="408" y="2538"/>
                </a:cubicBezTo>
                <a:lnTo>
                  <a:pt x="861" y="2538"/>
                </a:lnTo>
                <a:cubicBezTo>
                  <a:pt x="886" y="2538"/>
                  <a:pt x="907" y="2559"/>
                  <a:pt x="907" y="2584"/>
                </a:cubicBezTo>
                <a:lnTo>
                  <a:pt x="907" y="3037"/>
                </a:lnTo>
                <a:close/>
                <a:moveTo>
                  <a:pt x="907" y="2040"/>
                </a:moveTo>
                <a:cubicBezTo>
                  <a:pt x="907" y="2065"/>
                  <a:pt x="886" y="2085"/>
                  <a:pt x="861" y="2085"/>
                </a:cubicBezTo>
                <a:lnTo>
                  <a:pt x="408" y="2085"/>
                </a:lnTo>
                <a:cubicBezTo>
                  <a:pt x="383" y="2085"/>
                  <a:pt x="363" y="2065"/>
                  <a:pt x="363" y="2040"/>
                </a:cubicBezTo>
                <a:lnTo>
                  <a:pt x="363" y="1586"/>
                </a:lnTo>
                <a:cubicBezTo>
                  <a:pt x="363" y="1561"/>
                  <a:pt x="383" y="1541"/>
                  <a:pt x="408" y="1541"/>
                </a:cubicBezTo>
                <a:lnTo>
                  <a:pt x="861" y="1541"/>
                </a:lnTo>
                <a:cubicBezTo>
                  <a:pt x="886" y="1541"/>
                  <a:pt x="907" y="1561"/>
                  <a:pt x="907" y="1586"/>
                </a:cubicBezTo>
                <a:lnTo>
                  <a:pt x="907" y="2040"/>
                </a:lnTo>
                <a:close/>
                <a:moveTo>
                  <a:pt x="907" y="1042"/>
                </a:moveTo>
                <a:cubicBezTo>
                  <a:pt x="907" y="1067"/>
                  <a:pt x="886" y="1088"/>
                  <a:pt x="861" y="1088"/>
                </a:cubicBezTo>
                <a:lnTo>
                  <a:pt x="408" y="1088"/>
                </a:lnTo>
                <a:cubicBezTo>
                  <a:pt x="383" y="1088"/>
                  <a:pt x="363" y="1067"/>
                  <a:pt x="363" y="1042"/>
                </a:cubicBezTo>
                <a:lnTo>
                  <a:pt x="363" y="589"/>
                </a:lnTo>
                <a:cubicBezTo>
                  <a:pt x="363" y="564"/>
                  <a:pt x="383" y="544"/>
                  <a:pt x="408" y="544"/>
                </a:cubicBezTo>
                <a:lnTo>
                  <a:pt x="861" y="544"/>
                </a:lnTo>
                <a:cubicBezTo>
                  <a:pt x="886" y="544"/>
                  <a:pt x="907" y="564"/>
                  <a:pt x="907" y="589"/>
                </a:cubicBezTo>
                <a:lnTo>
                  <a:pt x="907" y="1042"/>
                </a:lnTo>
                <a:close/>
                <a:moveTo>
                  <a:pt x="1723" y="4034"/>
                </a:moveTo>
                <a:cubicBezTo>
                  <a:pt x="1723" y="4059"/>
                  <a:pt x="1702" y="4080"/>
                  <a:pt x="1677" y="4080"/>
                </a:cubicBezTo>
                <a:lnTo>
                  <a:pt x="1224" y="4080"/>
                </a:lnTo>
                <a:cubicBezTo>
                  <a:pt x="1199" y="4080"/>
                  <a:pt x="1179" y="4059"/>
                  <a:pt x="1179" y="4034"/>
                </a:cubicBezTo>
                <a:lnTo>
                  <a:pt x="1179" y="3581"/>
                </a:lnTo>
                <a:cubicBezTo>
                  <a:pt x="1179" y="3556"/>
                  <a:pt x="1199" y="3536"/>
                  <a:pt x="1224" y="3536"/>
                </a:cubicBezTo>
                <a:lnTo>
                  <a:pt x="1677" y="3536"/>
                </a:lnTo>
                <a:cubicBezTo>
                  <a:pt x="1702" y="3536"/>
                  <a:pt x="1723" y="3556"/>
                  <a:pt x="1723" y="3581"/>
                </a:cubicBezTo>
                <a:lnTo>
                  <a:pt x="1723" y="4034"/>
                </a:lnTo>
                <a:close/>
                <a:moveTo>
                  <a:pt x="1723" y="3037"/>
                </a:moveTo>
                <a:cubicBezTo>
                  <a:pt x="1723" y="3062"/>
                  <a:pt x="1702" y="3082"/>
                  <a:pt x="1677" y="3082"/>
                </a:cubicBezTo>
                <a:lnTo>
                  <a:pt x="1224" y="3082"/>
                </a:lnTo>
                <a:cubicBezTo>
                  <a:pt x="1199" y="3082"/>
                  <a:pt x="1179" y="3062"/>
                  <a:pt x="1179" y="3037"/>
                </a:cubicBezTo>
                <a:lnTo>
                  <a:pt x="1179" y="2584"/>
                </a:lnTo>
                <a:cubicBezTo>
                  <a:pt x="1179" y="2559"/>
                  <a:pt x="1199" y="2538"/>
                  <a:pt x="1224" y="2538"/>
                </a:cubicBezTo>
                <a:lnTo>
                  <a:pt x="1677" y="2538"/>
                </a:lnTo>
                <a:cubicBezTo>
                  <a:pt x="1702" y="2538"/>
                  <a:pt x="1723" y="2559"/>
                  <a:pt x="1723" y="2584"/>
                </a:cubicBezTo>
                <a:lnTo>
                  <a:pt x="1723" y="3037"/>
                </a:lnTo>
                <a:close/>
                <a:moveTo>
                  <a:pt x="1723" y="2040"/>
                </a:moveTo>
                <a:cubicBezTo>
                  <a:pt x="1723" y="2065"/>
                  <a:pt x="1702" y="2085"/>
                  <a:pt x="1677" y="2085"/>
                </a:cubicBezTo>
                <a:lnTo>
                  <a:pt x="1224" y="2085"/>
                </a:lnTo>
                <a:cubicBezTo>
                  <a:pt x="1199" y="2085"/>
                  <a:pt x="1179" y="2065"/>
                  <a:pt x="1179" y="2040"/>
                </a:cubicBezTo>
                <a:lnTo>
                  <a:pt x="1179" y="1586"/>
                </a:lnTo>
                <a:cubicBezTo>
                  <a:pt x="1179" y="1561"/>
                  <a:pt x="1199" y="1541"/>
                  <a:pt x="1224" y="1541"/>
                </a:cubicBezTo>
                <a:lnTo>
                  <a:pt x="1677" y="1541"/>
                </a:lnTo>
                <a:cubicBezTo>
                  <a:pt x="1702" y="1541"/>
                  <a:pt x="1723" y="1561"/>
                  <a:pt x="1723" y="1586"/>
                </a:cubicBezTo>
                <a:lnTo>
                  <a:pt x="1723" y="2040"/>
                </a:lnTo>
                <a:close/>
                <a:moveTo>
                  <a:pt x="1723" y="1042"/>
                </a:moveTo>
                <a:cubicBezTo>
                  <a:pt x="1723" y="1067"/>
                  <a:pt x="1702" y="1088"/>
                  <a:pt x="1677" y="1088"/>
                </a:cubicBezTo>
                <a:lnTo>
                  <a:pt x="1224" y="1088"/>
                </a:lnTo>
                <a:cubicBezTo>
                  <a:pt x="1199" y="1088"/>
                  <a:pt x="1179" y="1067"/>
                  <a:pt x="1179" y="1042"/>
                </a:cubicBezTo>
                <a:lnTo>
                  <a:pt x="1179" y="589"/>
                </a:lnTo>
                <a:cubicBezTo>
                  <a:pt x="1179" y="564"/>
                  <a:pt x="1199" y="544"/>
                  <a:pt x="1224" y="544"/>
                </a:cubicBezTo>
                <a:lnTo>
                  <a:pt x="1677" y="544"/>
                </a:lnTo>
                <a:cubicBezTo>
                  <a:pt x="1702" y="544"/>
                  <a:pt x="1723" y="564"/>
                  <a:pt x="1723" y="589"/>
                </a:cubicBezTo>
                <a:lnTo>
                  <a:pt x="1723" y="1042"/>
                </a:lnTo>
                <a:close/>
                <a:moveTo>
                  <a:pt x="2539" y="4034"/>
                </a:moveTo>
                <a:cubicBezTo>
                  <a:pt x="2539" y="4059"/>
                  <a:pt x="2518" y="4080"/>
                  <a:pt x="2493" y="4080"/>
                </a:cubicBezTo>
                <a:lnTo>
                  <a:pt x="2040" y="4080"/>
                </a:lnTo>
                <a:cubicBezTo>
                  <a:pt x="2015" y="4080"/>
                  <a:pt x="1995" y="4059"/>
                  <a:pt x="1995" y="4034"/>
                </a:cubicBezTo>
                <a:lnTo>
                  <a:pt x="1995" y="3581"/>
                </a:lnTo>
                <a:cubicBezTo>
                  <a:pt x="1995" y="3556"/>
                  <a:pt x="2015" y="3536"/>
                  <a:pt x="2040" y="3536"/>
                </a:cubicBezTo>
                <a:lnTo>
                  <a:pt x="2493" y="3536"/>
                </a:lnTo>
                <a:cubicBezTo>
                  <a:pt x="2518" y="3536"/>
                  <a:pt x="2539" y="3556"/>
                  <a:pt x="2539" y="3581"/>
                </a:cubicBezTo>
                <a:lnTo>
                  <a:pt x="2539" y="4034"/>
                </a:lnTo>
                <a:close/>
                <a:moveTo>
                  <a:pt x="2539" y="3037"/>
                </a:moveTo>
                <a:cubicBezTo>
                  <a:pt x="2539" y="3062"/>
                  <a:pt x="2518" y="3082"/>
                  <a:pt x="2493" y="3082"/>
                </a:cubicBezTo>
                <a:lnTo>
                  <a:pt x="2040" y="3082"/>
                </a:lnTo>
                <a:cubicBezTo>
                  <a:pt x="2015" y="3082"/>
                  <a:pt x="1995" y="3062"/>
                  <a:pt x="1995" y="3037"/>
                </a:cubicBezTo>
                <a:lnTo>
                  <a:pt x="1995" y="2584"/>
                </a:lnTo>
                <a:cubicBezTo>
                  <a:pt x="1995" y="2559"/>
                  <a:pt x="2015" y="2538"/>
                  <a:pt x="2040" y="2538"/>
                </a:cubicBezTo>
                <a:lnTo>
                  <a:pt x="2493" y="2538"/>
                </a:lnTo>
                <a:cubicBezTo>
                  <a:pt x="2518" y="2538"/>
                  <a:pt x="2539" y="2559"/>
                  <a:pt x="2539" y="2584"/>
                </a:cubicBezTo>
                <a:lnTo>
                  <a:pt x="2539" y="3037"/>
                </a:lnTo>
                <a:close/>
                <a:moveTo>
                  <a:pt x="2539" y="2040"/>
                </a:moveTo>
                <a:cubicBezTo>
                  <a:pt x="2539" y="2065"/>
                  <a:pt x="2518" y="2085"/>
                  <a:pt x="2493" y="2085"/>
                </a:cubicBezTo>
                <a:lnTo>
                  <a:pt x="2040" y="2085"/>
                </a:lnTo>
                <a:cubicBezTo>
                  <a:pt x="2015" y="2085"/>
                  <a:pt x="1995" y="2065"/>
                  <a:pt x="1995" y="2040"/>
                </a:cubicBezTo>
                <a:lnTo>
                  <a:pt x="1995" y="1586"/>
                </a:lnTo>
                <a:cubicBezTo>
                  <a:pt x="1995" y="1561"/>
                  <a:pt x="2015" y="1541"/>
                  <a:pt x="2040" y="1541"/>
                </a:cubicBezTo>
                <a:lnTo>
                  <a:pt x="2493" y="1541"/>
                </a:lnTo>
                <a:cubicBezTo>
                  <a:pt x="2518" y="1541"/>
                  <a:pt x="2539" y="1561"/>
                  <a:pt x="2539" y="1586"/>
                </a:cubicBezTo>
                <a:lnTo>
                  <a:pt x="2539" y="2040"/>
                </a:lnTo>
                <a:close/>
                <a:moveTo>
                  <a:pt x="2539" y="1042"/>
                </a:moveTo>
                <a:cubicBezTo>
                  <a:pt x="2539" y="1067"/>
                  <a:pt x="2518" y="1088"/>
                  <a:pt x="2493" y="1088"/>
                </a:cubicBezTo>
                <a:lnTo>
                  <a:pt x="2040" y="1088"/>
                </a:lnTo>
                <a:cubicBezTo>
                  <a:pt x="2015" y="1088"/>
                  <a:pt x="1995" y="1067"/>
                  <a:pt x="1995" y="1042"/>
                </a:cubicBezTo>
                <a:lnTo>
                  <a:pt x="1995" y="589"/>
                </a:lnTo>
                <a:cubicBezTo>
                  <a:pt x="1995" y="564"/>
                  <a:pt x="2015" y="544"/>
                  <a:pt x="2040" y="544"/>
                </a:cubicBezTo>
                <a:lnTo>
                  <a:pt x="2493" y="544"/>
                </a:lnTo>
                <a:cubicBezTo>
                  <a:pt x="2518" y="544"/>
                  <a:pt x="2539" y="564"/>
                  <a:pt x="2539" y="589"/>
                </a:cubicBezTo>
                <a:lnTo>
                  <a:pt x="2539" y="1042"/>
                </a:lnTo>
                <a:close/>
                <a:moveTo>
                  <a:pt x="6099" y="2610"/>
                </a:moveTo>
                <a:lnTo>
                  <a:pt x="3379" y="1845"/>
                </a:lnTo>
                <a:cubicBezTo>
                  <a:pt x="3321" y="1829"/>
                  <a:pt x="3264" y="1873"/>
                  <a:pt x="3264" y="1933"/>
                </a:cubicBezTo>
                <a:lnTo>
                  <a:pt x="3264" y="5440"/>
                </a:lnTo>
                <a:lnTo>
                  <a:pt x="3627" y="5440"/>
                </a:lnTo>
                <a:lnTo>
                  <a:pt x="3627" y="4714"/>
                </a:lnTo>
                <a:cubicBezTo>
                  <a:pt x="3627" y="4664"/>
                  <a:pt x="3667" y="4624"/>
                  <a:pt x="3717" y="4624"/>
                </a:cubicBezTo>
                <a:lnTo>
                  <a:pt x="4080" y="4624"/>
                </a:lnTo>
                <a:cubicBezTo>
                  <a:pt x="4130" y="4624"/>
                  <a:pt x="4171" y="4664"/>
                  <a:pt x="4171" y="4714"/>
                </a:cubicBezTo>
                <a:lnTo>
                  <a:pt x="4171" y="5440"/>
                </a:lnTo>
                <a:lnTo>
                  <a:pt x="6165" y="5440"/>
                </a:lnTo>
                <a:lnTo>
                  <a:pt x="6165" y="2698"/>
                </a:lnTo>
                <a:cubicBezTo>
                  <a:pt x="6165" y="2657"/>
                  <a:pt x="6138" y="2621"/>
                  <a:pt x="6099" y="2610"/>
                </a:cubicBezTo>
                <a:close/>
                <a:moveTo>
                  <a:pt x="4171" y="4216"/>
                </a:moveTo>
                <a:cubicBezTo>
                  <a:pt x="4171" y="4241"/>
                  <a:pt x="4150" y="4261"/>
                  <a:pt x="4125" y="4261"/>
                </a:cubicBezTo>
                <a:lnTo>
                  <a:pt x="3672" y="4261"/>
                </a:lnTo>
                <a:cubicBezTo>
                  <a:pt x="3647" y="4261"/>
                  <a:pt x="3627" y="4241"/>
                  <a:pt x="3627" y="4216"/>
                </a:cubicBezTo>
                <a:lnTo>
                  <a:pt x="3627" y="3762"/>
                </a:lnTo>
                <a:cubicBezTo>
                  <a:pt x="3627" y="3737"/>
                  <a:pt x="3647" y="3717"/>
                  <a:pt x="3672" y="3717"/>
                </a:cubicBezTo>
                <a:lnTo>
                  <a:pt x="4125" y="3717"/>
                </a:lnTo>
                <a:cubicBezTo>
                  <a:pt x="4150" y="3717"/>
                  <a:pt x="4171" y="3737"/>
                  <a:pt x="4171" y="3762"/>
                </a:cubicBezTo>
                <a:lnTo>
                  <a:pt x="4171" y="4216"/>
                </a:lnTo>
                <a:close/>
                <a:moveTo>
                  <a:pt x="4171" y="3218"/>
                </a:moveTo>
                <a:cubicBezTo>
                  <a:pt x="4171" y="3243"/>
                  <a:pt x="4150" y="3264"/>
                  <a:pt x="4125" y="3264"/>
                </a:cubicBezTo>
                <a:lnTo>
                  <a:pt x="3672" y="3264"/>
                </a:lnTo>
                <a:cubicBezTo>
                  <a:pt x="3647" y="3264"/>
                  <a:pt x="3627" y="3243"/>
                  <a:pt x="3627" y="3218"/>
                </a:cubicBezTo>
                <a:lnTo>
                  <a:pt x="3627" y="2765"/>
                </a:lnTo>
                <a:cubicBezTo>
                  <a:pt x="3627" y="2740"/>
                  <a:pt x="3647" y="2720"/>
                  <a:pt x="3672" y="2720"/>
                </a:cubicBezTo>
                <a:lnTo>
                  <a:pt x="4125" y="2720"/>
                </a:lnTo>
                <a:cubicBezTo>
                  <a:pt x="4150" y="2720"/>
                  <a:pt x="4171" y="2740"/>
                  <a:pt x="4171" y="2765"/>
                </a:cubicBezTo>
                <a:lnTo>
                  <a:pt x="4171" y="3218"/>
                </a:lnTo>
                <a:close/>
                <a:moveTo>
                  <a:pt x="4987" y="4216"/>
                </a:moveTo>
                <a:cubicBezTo>
                  <a:pt x="4987" y="4241"/>
                  <a:pt x="4966" y="4261"/>
                  <a:pt x="4941" y="4261"/>
                </a:cubicBezTo>
                <a:lnTo>
                  <a:pt x="4488" y="4261"/>
                </a:lnTo>
                <a:cubicBezTo>
                  <a:pt x="4463" y="4261"/>
                  <a:pt x="4443" y="4241"/>
                  <a:pt x="4443" y="4216"/>
                </a:cubicBezTo>
                <a:lnTo>
                  <a:pt x="4443" y="3762"/>
                </a:lnTo>
                <a:cubicBezTo>
                  <a:pt x="4443" y="3737"/>
                  <a:pt x="4463" y="3717"/>
                  <a:pt x="4488" y="3717"/>
                </a:cubicBezTo>
                <a:lnTo>
                  <a:pt x="4941" y="3717"/>
                </a:lnTo>
                <a:cubicBezTo>
                  <a:pt x="4966" y="3717"/>
                  <a:pt x="4987" y="3737"/>
                  <a:pt x="4987" y="3762"/>
                </a:cubicBezTo>
                <a:lnTo>
                  <a:pt x="4987" y="4216"/>
                </a:lnTo>
                <a:close/>
                <a:moveTo>
                  <a:pt x="4987" y="3218"/>
                </a:moveTo>
                <a:cubicBezTo>
                  <a:pt x="4987" y="3243"/>
                  <a:pt x="4966" y="3264"/>
                  <a:pt x="4941" y="3264"/>
                </a:cubicBezTo>
                <a:lnTo>
                  <a:pt x="4488" y="3264"/>
                </a:lnTo>
                <a:cubicBezTo>
                  <a:pt x="4463" y="3264"/>
                  <a:pt x="4443" y="3243"/>
                  <a:pt x="4443" y="3218"/>
                </a:cubicBezTo>
                <a:lnTo>
                  <a:pt x="4443" y="2765"/>
                </a:lnTo>
                <a:cubicBezTo>
                  <a:pt x="4443" y="2740"/>
                  <a:pt x="4463" y="2720"/>
                  <a:pt x="4488" y="2720"/>
                </a:cubicBezTo>
                <a:lnTo>
                  <a:pt x="4941" y="2720"/>
                </a:lnTo>
                <a:cubicBezTo>
                  <a:pt x="4966" y="2720"/>
                  <a:pt x="4987" y="2740"/>
                  <a:pt x="4987" y="2765"/>
                </a:cubicBezTo>
                <a:lnTo>
                  <a:pt x="4987" y="3218"/>
                </a:lnTo>
                <a:close/>
                <a:moveTo>
                  <a:pt x="5803" y="4216"/>
                </a:moveTo>
                <a:cubicBezTo>
                  <a:pt x="5803" y="4241"/>
                  <a:pt x="5782" y="4261"/>
                  <a:pt x="5757" y="4261"/>
                </a:cubicBezTo>
                <a:lnTo>
                  <a:pt x="5304" y="4261"/>
                </a:lnTo>
                <a:cubicBezTo>
                  <a:pt x="5279" y="4261"/>
                  <a:pt x="5259" y="4241"/>
                  <a:pt x="5259" y="4216"/>
                </a:cubicBezTo>
                <a:lnTo>
                  <a:pt x="5259" y="3762"/>
                </a:lnTo>
                <a:cubicBezTo>
                  <a:pt x="5259" y="3737"/>
                  <a:pt x="5279" y="3717"/>
                  <a:pt x="5304" y="3717"/>
                </a:cubicBezTo>
                <a:lnTo>
                  <a:pt x="5757" y="3717"/>
                </a:lnTo>
                <a:cubicBezTo>
                  <a:pt x="5782" y="3717"/>
                  <a:pt x="5803" y="3737"/>
                  <a:pt x="5803" y="3762"/>
                </a:cubicBezTo>
                <a:lnTo>
                  <a:pt x="5803" y="4216"/>
                </a:lnTo>
                <a:close/>
                <a:moveTo>
                  <a:pt x="5803" y="3218"/>
                </a:moveTo>
                <a:cubicBezTo>
                  <a:pt x="5803" y="3243"/>
                  <a:pt x="5782" y="3264"/>
                  <a:pt x="5757" y="3264"/>
                </a:cubicBezTo>
                <a:lnTo>
                  <a:pt x="5304" y="3264"/>
                </a:lnTo>
                <a:cubicBezTo>
                  <a:pt x="5279" y="3264"/>
                  <a:pt x="5259" y="3243"/>
                  <a:pt x="5259" y="3218"/>
                </a:cubicBezTo>
                <a:lnTo>
                  <a:pt x="5259" y="2765"/>
                </a:lnTo>
                <a:cubicBezTo>
                  <a:pt x="5259" y="2740"/>
                  <a:pt x="5279" y="2720"/>
                  <a:pt x="5304" y="2720"/>
                </a:cubicBezTo>
                <a:lnTo>
                  <a:pt x="5757" y="2720"/>
                </a:lnTo>
                <a:cubicBezTo>
                  <a:pt x="5782" y="2720"/>
                  <a:pt x="5803" y="2740"/>
                  <a:pt x="5803" y="2765"/>
                </a:cubicBezTo>
                <a:lnTo>
                  <a:pt x="5803" y="321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18337D5-5A47-4E29-BB4F-B81B98F532CB}"/>
              </a:ext>
            </a:extLst>
          </p:cNvPr>
          <p:cNvGrpSpPr/>
          <p:nvPr/>
        </p:nvGrpSpPr>
        <p:grpSpPr>
          <a:xfrm>
            <a:off x="660400" y="4465638"/>
            <a:ext cx="3421582" cy="1308761"/>
            <a:chOff x="8211000" y="1130300"/>
            <a:chExt cx="3307900" cy="1308761"/>
          </a:xfrm>
        </p:grpSpPr>
        <p:sp>
          <p:nvSpPr>
            <p:cNvPr id="31" name="íṩḻídè">
              <a:extLst>
                <a:ext uri="{FF2B5EF4-FFF2-40B4-BE49-F238E27FC236}">
                  <a16:creationId xmlns:a16="http://schemas.microsoft.com/office/drawing/2014/main" id="{5A81899F-8D32-429F-8004-B6F7F2404EE0}"/>
                </a:ext>
              </a:extLst>
            </p:cNvPr>
            <p:cNvSpPr txBox="1"/>
            <p:nvPr/>
          </p:nvSpPr>
          <p:spPr bwMode="auto">
            <a:xfrm>
              <a:off x="8211000" y="1130300"/>
              <a:ext cx="3307900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2" name="i$ľîḓê">
              <a:extLst>
                <a:ext uri="{FF2B5EF4-FFF2-40B4-BE49-F238E27FC236}">
                  <a16:creationId xmlns:a16="http://schemas.microsoft.com/office/drawing/2014/main" id="{8B1783A3-64B5-47C6-8724-1C1D2BD4847C}"/>
                </a:ext>
              </a:extLst>
            </p:cNvPr>
            <p:cNvSpPr/>
            <p:nvPr/>
          </p:nvSpPr>
          <p:spPr bwMode="auto">
            <a:xfrm>
              <a:off x="8211000" y="1572106"/>
              <a:ext cx="3307900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B7E9E4A7-A793-468F-AAF0-FB7549818B5C}"/>
              </a:ext>
            </a:extLst>
          </p:cNvPr>
          <p:cNvCxnSpPr/>
          <p:nvPr/>
        </p:nvCxnSpPr>
        <p:spPr>
          <a:xfrm>
            <a:off x="660400" y="4907443"/>
            <a:ext cx="3680600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íṩḻídè">
            <a:extLst>
              <a:ext uri="{FF2B5EF4-FFF2-40B4-BE49-F238E27FC236}">
                <a16:creationId xmlns:a16="http://schemas.microsoft.com/office/drawing/2014/main" id="{6BD19095-890A-4DB9-B63B-86BE7E385863}"/>
              </a:ext>
            </a:extLst>
          </p:cNvPr>
          <p:cNvSpPr txBox="1"/>
          <p:nvPr/>
        </p:nvSpPr>
        <p:spPr bwMode="auto">
          <a:xfrm>
            <a:off x="8084242" y="1560626"/>
            <a:ext cx="342158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5" name="i$ľîḓê">
            <a:extLst>
              <a:ext uri="{FF2B5EF4-FFF2-40B4-BE49-F238E27FC236}">
                <a16:creationId xmlns:a16="http://schemas.microsoft.com/office/drawing/2014/main" id="{E741BA0A-DF66-475E-B418-53B9D3AAAD5D}"/>
              </a:ext>
            </a:extLst>
          </p:cNvPr>
          <p:cNvSpPr/>
          <p:nvPr/>
        </p:nvSpPr>
        <p:spPr bwMode="auto">
          <a:xfrm>
            <a:off x="8084242" y="2002432"/>
            <a:ext cx="3421582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3F6BB461-268E-40CE-93B1-8B3FCAE2534B}"/>
              </a:ext>
            </a:extLst>
          </p:cNvPr>
          <p:cNvCxnSpPr/>
          <p:nvPr/>
        </p:nvCxnSpPr>
        <p:spPr>
          <a:xfrm>
            <a:off x="7838300" y="2002431"/>
            <a:ext cx="3680600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ṩḻídè">
            <a:extLst>
              <a:ext uri="{FF2B5EF4-FFF2-40B4-BE49-F238E27FC236}">
                <a16:creationId xmlns:a16="http://schemas.microsoft.com/office/drawing/2014/main" id="{11C18C3B-4A4C-49F5-8C1E-D1E8133DD7E3}"/>
              </a:ext>
            </a:extLst>
          </p:cNvPr>
          <p:cNvSpPr txBox="1"/>
          <p:nvPr/>
        </p:nvSpPr>
        <p:spPr bwMode="auto">
          <a:xfrm>
            <a:off x="8084242" y="4465638"/>
            <a:ext cx="3421582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39" name="i$ľîḓê">
            <a:extLst>
              <a:ext uri="{FF2B5EF4-FFF2-40B4-BE49-F238E27FC236}">
                <a16:creationId xmlns:a16="http://schemas.microsoft.com/office/drawing/2014/main" id="{B39B2E4D-7568-46E2-ACF8-686E537D2EE2}"/>
              </a:ext>
            </a:extLst>
          </p:cNvPr>
          <p:cNvSpPr/>
          <p:nvPr/>
        </p:nvSpPr>
        <p:spPr bwMode="auto">
          <a:xfrm>
            <a:off x="8084242" y="4907444"/>
            <a:ext cx="3421582" cy="86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79C2C1B4-8105-4257-BAA9-460644B315ED}"/>
              </a:ext>
            </a:extLst>
          </p:cNvPr>
          <p:cNvCxnSpPr/>
          <p:nvPr/>
        </p:nvCxnSpPr>
        <p:spPr>
          <a:xfrm>
            <a:off x="7838300" y="4907443"/>
            <a:ext cx="3680600" cy="0"/>
          </a:xfrm>
          <a:prstGeom prst="line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196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3ABEB-9BFB-4AE5-ADF9-77728AFC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2040E24-DF43-4679-8804-FBD6C5A4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C91D6-F5E9-40E1-B663-F0770C72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28</a:t>
            </a:fld>
            <a:endParaRPr lang="zh-CN" altLang="en-US"/>
          </a:p>
        </p:txBody>
      </p:sp>
      <p:grpSp>
        <p:nvGrpSpPr>
          <p:cNvPr id="6" name="ïšlidé">
            <a:extLst>
              <a:ext uri="{FF2B5EF4-FFF2-40B4-BE49-F238E27FC236}">
                <a16:creationId xmlns:a16="http://schemas.microsoft.com/office/drawing/2014/main" id="{FB3ABE64-1B5E-4569-BD43-3449EA2EB27D}"/>
              </a:ext>
            </a:extLst>
          </p:cNvPr>
          <p:cNvGrpSpPr/>
          <p:nvPr/>
        </p:nvGrpSpPr>
        <p:grpSpPr>
          <a:xfrm>
            <a:off x="4576592" y="1208016"/>
            <a:ext cx="3038721" cy="5649984"/>
            <a:chOff x="4632257" y="1414876"/>
            <a:chExt cx="2927487" cy="5443124"/>
          </a:xfrm>
        </p:grpSpPr>
        <p:sp>
          <p:nvSpPr>
            <p:cNvPr id="26" name="iśḷíḋè">
              <a:extLst>
                <a:ext uri="{FF2B5EF4-FFF2-40B4-BE49-F238E27FC236}">
                  <a16:creationId xmlns:a16="http://schemas.microsoft.com/office/drawing/2014/main" id="{831714E8-D0D8-4F0F-8DE7-4480E17DB072}"/>
                </a:ext>
              </a:extLst>
            </p:cNvPr>
            <p:cNvSpPr/>
            <p:nvPr/>
          </p:nvSpPr>
          <p:spPr>
            <a:xfrm>
              <a:off x="5053455" y="1886780"/>
              <a:ext cx="39136" cy="160646"/>
            </a:xfrm>
            <a:prstGeom prst="roundRect">
              <a:avLst>
                <a:gd name="adj" fmla="val 3633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7" name="îš1íďé">
              <a:extLst>
                <a:ext uri="{FF2B5EF4-FFF2-40B4-BE49-F238E27FC236}">
                  <a16:creationId xmlns:a16="http://schemas.microsoft.com/office/drawing/2014/main" id="{404A8622-5E6E-48B3-932F-800E37158F72}"/>
                </a:ext>
              </a:extLst>
            </p:cNvPr>
            <p:cNvSpPr/>
            <p:nvPr/>
          </p:nvSpPr>
          <p:spPr>
            <a:xfrm>
              <a:off x="5053455" y="2218610"/>
              <a:ext cx="39136" cy="279512"/>
            </a:xfrm>
            <a:prstGeom prst="roundRect">
              <a:avLst>
                <a:gd name="adj" fmla="val 3633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8" name="ïṣľïḑè">
              <a:extLst>
                <a:ext uri="{FF2B5EF4-FFF2-40B4-BE49-F238E27FC236}">
                  <a16:creationId xmlns:a16="http://schemas.microsoft.com/office/drawing/2014/main" id="{15158253-A4F9-449A-87A9-CC89BF127FF0}"/>
                </a:ext>
              </a:extLst>
            </p:cNvPr>
            <p:cNvSpPr/>
            <p:nvPr/>
          </p:nvSpPr>
          <p:spPr>
            <a:xfrm>
              <a:off x="5053455" y="2559270"/>
              <a:ext cx="39136" cy="279512"/>
            </a:xfrm>
            <a:prstGeom prst="roundRect">
              <a:avLst>
                <a:gd name="adj" fmla="val 3633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29" name="ïṧľïḑè">
              <a:extLst>
                <a:ext uri="{FF2B5EF4-FFF2-40B4-BE49-F238E27FC236}">
                  <a16:creationId xmlns:a16="http://schemas.microsoft.com/office/drawing/2014/main" id="{44EBB08E-44B2-49E7-92B8-DE682F363CD1}"/>
                </a:ext>
              </a:extLst>
            </p:cNvPr>
            <p:cNvSpPr/>
            <p:nvPr/>
          </p:nvSpPr>
          <p:spPr>
            <a:xfrm>
              <a:off x="6840351" y="2085762"/>
              <a:ext cx="587561" cy="100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23" extrusionOk="0">
                  <a:moveTo>
                    <a:pt x="0" y="7164"/>
                  </a:moveTo>
                  <a:lnTo>
                    <a:pt x="8138" y="1455"/>
                  </a:lnTo>
                  <a:cubicBezTo>
                    <a:pt x="10737" y="-190"/>
                    <a:pt x="15025" y="-477"/>
                    <a:pt x="18203" y="781"/>
                  </a:cubicBezTo>
                  <a:cubicBezTo>
                    <a:pt x="19812" y="1418"/>
                    <a:pt x="20889" y="2356"/>
                    <a:pt x="21249" y="3393"/>
                  </a:cubicBezTo>
                  <a:cubicBezTo>
                    <a:pt x="21600" y="4402"/>
                    <a:pt x="21262" y="5484"/>
                    <a:pt x="20187" y="6386"/>
                  </a:cubicBezTo>
                  <a:lnTo>
                    <a:pt x="277" y="21123"/>
                  </a:lnTo>
                  <a:lnTo>
                    <a:pt x="0" y="716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" name="íṡliḍè">
              <a:extLst>
                <a:ext uri="{FF2B5EF4-FFF2-40B4-BE49-F238E27FC236}">
                  <a16:creationId xmlns:a16="http://schemas.microsoft.com/office/drawing/2014/main" id="{90674DA2-B6E4-4C7E-B8F0-DBC80B2C914E}"/>
                </a:ext>
              </a:extLst>
            </p:cNvPr>
            <p:cNvSpPr/>
            <p:nvPr/>
          </p:nvSpPr>
          <p:spPr>
            <a:xfrm>
              <a:off x="6869327" y="2218610"/>
              <a:ext cx="39136" cy="279512"/>
            </a:xfrm>
            <a:prstGeom prst="roundRect">
              <a:avLst>
                <a:gd name="adj" fmla="val 36338"/>
              </a:avLst>
            </a:prstGeom>
            <a:solidFill>
              <a:schemeClr val="bg1"/>
            </a:solidFill>
            <a:ln w="3175">
              <a:solidFill>
                <a:schemeClr val="tx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1" name="iṩliḍe">
              <a:extLst>
                <a:ext uri="{FF2B5EF4-FFF2-40B4-BE49-F238E27FC236}">
                  <a16:creationId xmlns:a16="http://schemas.microsoft.com/office/drawing/2014/main" id="{61AA2E9B-6316-4593-B419-ECF57B104D4B}"/>
                </a:ext>
              </a:extLst>
            </p:cNvPr>
            <p:cNvSpPr/>
            <p:nvPr/>
          </p:nvSpPr>
          <p:spPr>
            <a:xfrm>
              <a:off x="4632257" y="2762290"/>
              <a:ext cx="2839479" cy="4094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09" extrusionOk="0">
                  <a:moveTo>
                    <a:pt x="3706" y="1892"/>
                  </a:moveTo>
                  <a:lnTo>
                    <a:pt x="3628" y="1068"/>
                  </a:lnTo>
                  <a:cubicBezTo>
                    <a:pt x="3666" y="419"/>
                    <a:pt x="2834" y="-91"/>
                    <a:pt x="1908" y="14"/>
                  </a:cubicBezTo>
                  <a:cubicBezTo>
                    <a:pt x="1354" y="77"/>
                    <a:pt x="912" y="367"/>
                    <a:pt x="789" y="746"/>
                  </a:cubicBezTo>
                  <a:cubicBezTo>
                    <a:pt x="732" y="1367"/>
                    <a:pt x="602" y="1981"/>
                    <a:pt x="401" y="2583"/>
                  </a:cubicBezTo>
                  <a:cubicBezTo>
                    <a:pt x="202" y="3176"/>
                    <a:pt x="-69" y="3773"/>
                    <a:pt x="16" y="4387"/>
                  </a:cubicBezTo>
                  <a:cubicBezTo>
                    <a:pt x="43" y="4588"/>
                    <a:pt x="109" y="4784"/>
                    <a:pt x="168" y="4982"/>
                  </a:cubicBezTo>
                  <a:cubicBezTo>
                    <a:pt x="337" y="5543"/>
                    <a:pt x="451" y="6114"/>
                    <a:pt x="436" y="6687"/>
                  </a:cubicBezTo>
                  <a:cubicBezTo>
                    <a:pt x="419" y="7366"/>
                    <a:pt x="224" y="8052"/>
                    <a:pt x="449" y="8715"/>
                  </a:cubicBezTo>
                  <a:cubicBezTo>
                    <a:pt x="524" y="8934"/>
                    <a:pt x="643" y="9144"/>
                    <a:pt x="754" y="9355"/>
                  </a:cubicBezTo>
                  <a:cubicBezTo>
                    <a:pt x="1239" y="10281"/>
                    <a:pt x="1566" y="11241"/>
                    <a:pt x="1981" y="12182"/>
                  </a:cubicBezTo>
                  <a:cubicBezTo>
                    <a:pt x="2310" y="12929"/>
                    <a:pt x="2695" y="13663"/>
                    <a:pt x="3133" y="14383"/>
                  </a:cubicBezTo>
                  <a:cubicBezTo>
                    <a:pt x="3220" y="15580"/>
                    <a:pt x="3256" y="16778"/>
                    <a:pt x="3241" y="17976"/>
                  </a:cubicBezTo>
                  <a:cubicBezTo>
                    <a:pt x="3227" y="19155"/>
                    <a:pt x="3164" y="20333"/>
                    <a:pt x="3051" y="21509"/>
                  </a:cubicBezTo>
                  <a:lnTo>
                    <a:pt x="14715" y="21497"/>
                  </a:lnTo>
                  <a:cubicBezTo>
                    <a:pt x="14648" y="20806"/>
                    <a:pt x="14589" y="20115"/>
                    <a:pt x="14539" y="19424"/>
                  </a:cubicBezTo>
                  <a:cubicBezTo>
                    <a:pt x="14503" y="18920"/>
                    <a:pt x="14473" y="18408"/>
                    <a:pt x="14509" y="17906"/>
                  </a:cubicBezTo>
                  <a:cubicBezTo>
                    <a:pt x="14543" y="17424"/>
                    <a:pt x="14640" y="16942"/>
                    <a:pt x="14885" y="16490"/>
                  </a:cubicBezTo>
                  <a:cubicBezTo>
                    <a:pt x="15282" y="15756"/>
                    <a:pt x="16016" y="15170"/>
                    <a:pt x="16721" y="14564"/>
                  </a:cubicBezTo>
                  <a:cubicBezTo>
                    <a:pt x="17441" y="13945"/>
                    <a:pt x="18136" y="13297"/>
                    <a:pt x="18788" y="12642"/>
                  </a:cubicBezTo>
                  <a:cubicBezTo>
                    <a:pt x="19791" y="11633"/>
                    <a:pt x="20707" y="10584"/>
                    <a:pt x="21531" y="9500"/>
                  </a:cubicBezTo>
                  <a:lnTo>
                    <a:pt x="4043" y="9500"/>
                  </a:lnTo>
                  <a:lnTo>
                    <a:pt x="3706" y="18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" name="îśļïḑe">
              <a:extLst>
                <a:ext uri="{FF2B5EF4-FFF2-40B4-BE49-F238E27FC236}">
                  <a16:creationId xmlns:a16="http://schemas.microsoft.com/office/drawing/2014/main" id="{35D81D9A-1BEF-47B6-B625-EB6483DFE1E8}"/>
                </a:ext>
              </a:extLst>
            </p:cNvPr>
            <p:cNvSpPr/>
            <p:nvPr/>
          </p:nvSpPr>
          <p:spPr>
            <a:xfrm>
              <a:off x="4929992" y="4564021"/>
              <a:ext cx="2549549" cy="229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850"/>
                  </a:moveTo>
                  <a:cubicBezTo>
                    <a:pt x="221" y="5682"/>
                    <a:pt x="503" y="6492"/>
                    <a:pt x="843" y="7273"/>
                  </a:cubicBezTo>
                  <a:cubicBezTo>
                    <a:pt x="1392" y="8532"/>
                    <a:pt x="2121" y="9735"/>
                    <a:pt x="3256" y="10337"/>
                  </a:cubicBezTo>
                  <a:cubicBezTo>
                    <a:pt x="4378" y="10931"/>
                    <a:pt x="5703" y="10802"/>
                    <a:pt x="6835" y="11372"/>
                  </a:cubicBezTo>
                  <a:cubicBezTo>
                    <a:pt x="8056" y="11987"/>
                    <a:pt x="8844" y="13299"/>
                    <a:pt x="9968" y="14102"/>
                  </a:cubicBezTo>
                  <a:cubicBezTo>
                    <a:pt x="10561" y="14525"/>
                    <a:pt x="11231" y="14795"/>
                    <a:pt x="11930" y="14891"/>
                  </a:cubicBezTo>
                  <a:cubicBezTo>
                    <a:pt x="12426" y="15933"/>
                    <a:pt x="12715" y="17082"/>
                    <a:pt x="12777" y="18259"/>
                  </a:cubicBezTo>
                  <a:cubicBezTo>
                    <a:pt x="12836" y="19385"/>
                    <a:pt x="12687" y="20513"/>
                    <a:pt x="12338" y="21572"/>
                  </a:cubicBezTo>
                  <a:lnTo>
                    <a:pt x="13932" y="21600"/>
                  </a:lnTo>
                  <a:cubicBezTo>
                    <a:pt x="13853" y="20509"/>
                    <a:pt x="13793" y="19417"/>
                    <a:pt x="13751" y="18324"/>
                  </a:cubicBezTo>
                  <a:cubicBezTo>
                    <a:pt x="13709" y="17233"/>
                    <a:pt x="13684" y="16141"/>
                    <a:pt x="13678" y="15048"/>
                  </a:cubicBezTo>
                  <a:cubicBezTo>
                    <a:pt x="13712" y="14590"/>
                    <a:pt x="13767" y="14135"/>
                    <a:pt x="13844" y="13685"/>
                  </a:cubicBezTo>
                  <a:cubicBezTo>
                    <a:pt x="13919" y="13242"/>
                    <a:pt x="14016" y="12801"/>
                    <a:pt x="14167" y="12379"/>
                  </a:cubicBezTo>
                  <a:cubicBezTo>
                    <a:pt x="14362" y="11838"/>
                    <a:pt x="14642" y="11344"/>
                    <a:pt x="14939" y="10867"/>
                  </a:cubicBezTo>
                  <a:cubicBezTo>
                    <a:pt x="15221" y="10416"/>
                    <a:pt x="15522" y="9977"/>
                    <a:pt x="15839" y="9552"/>
                  </a:cubicBezTo>
                  <a:cubicBezTo>
                    <a:pt x="16972" y="8031"/>
                    <a:pt x="18034" y="6445"/>
                    <a:pt x="19019" y="4802"/>
                  </a:cubicBezTo>
                  <a:cubicBezTo>
                    <a:pt x="19949" y="3249"/>
                    <a:pt x="20811" y="1647"/>
                    <a:pt x="21600" y="0"/>
                  </a:cubicBezTo>
                  <a:lnTo>
                    <a:pt x="14268" y="3871"/>
                  </a:lnTo>
                  <a:cubicBezTo>
                    <a:pt x="14498" y="4038"/>
                    <a:pt x="14753" y="4159"/>
                    <a:pt x="15020" y="4229"/>
                  </a:cubicBezTo>
                  <a:cubicBezTo>
                    <a:pt x="16038" y="4496"/>
                    <a:pt x="17037" y="4038"/>
                    <a:pt x="17957" y="3561"/>
                  </a:cubicBezTo>
                  <a:cubicBezTo>
                    <a:pt x="18371" y="3346"/>
                    <a:pt x="18785" y="3122"/>
                    <a:pt x="19200" y="2887"/>
                  </a:cubicBezTo>
                  <a:cubicBezTo>
                    <a:pt x="18360" y="4459"/>
                    <a:pt x="17456" y="5983"/>
                    <a:pt x="16487" y="7460"/>
                  </a:cubicBezTo>
                  <a:cubicBezTo>
                    <a:pt x="15825" y="8469"/>
                    <a:pt x="15064" y="9468"/>
                    <a:pt x="14376" y="10385"/>
                  </a:cubicBezTo>
                  <a:cubicBezTo>
                    <a:pt x="13604" y="11415"/>
                    <a:pt x="12806" y="12376"/>
                    <a:pt x="11579" y="12497"/>
                  </a:cubicBezTo>
                  <a:cubicBezTo>
                    <a:pt x="10451" y="12608"/>
                    <a:pt x="9433" y="11861"/>
                    <a:pt x="8773" y="10821"/>
                  </a:cubicBezTo>
                  <a:cubicBezTo>
                    <a:pt x="8336" y="10133"/>
                    <a:pt x="7990" y="9286"/>
                    <a:pt x="7253" y="9058"/>
                  </a:cubicBezTo>
                  <a:cubicBezTo>
                    <a:pt x="6939" y="8960"/>
                    <a:pt x="6608" y="9009"/>
                    <a:pt x="6282" y="9022"/>
                  </a:cubicBezTo>
                  <a:cubicBezTo>
                    <a:pt x="4947" y="9077"/>
                    <a:pt x="3696" y="8547"/>
                    <a:pt x="2620" y="7773"/>
                  </a:cubicBezTo>
                  <a:cubicBezTo>
                    <a:pt x="1588" y="7031"/>
                    <a:pt x="689" y="6044"/>
                    <a:pt x="0" y="485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3" name="íṥ1îḋè">
              <a:extLst>
                <a:ext uri="{FF2B5EF4-FFF2-40B4-BE49-F238E27FC236}">
                  <a16:creationId xmlns:a16="http://schemas.microsoft.com/office/drawing/2014/main" id="{8C274EEF-E86E-401C-BBBF-9343DA0B6DFD}"/>
                </a:ext>
              </a:extLst>
            </p:cNvPr>
            <p:cNvSpPr/>
            <p:nvPr/>
          </p:nvSpPr>
          <p:spPr>
            <a:xfrm>
              <a:off x="4902074" y="2770067"/>
              <a:ext cx="256042" cy="200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8" y="2772"/>
                  </a:moveTo>
                  <a:cubicBezTo>
                    <a:pt x="19289" y="2319"/>
                    <a:pt x="18567" y="1871"/>
                    <a:pt x="17252" y="1450"/>
                  </a:cubicBezTo>
                  <a:cubicBezTo>
                    <a:pt x="16188" y="1109"/>
                    <a:pt x="14744" y="790"/>
                    <a:pt x="12751" y="534"/>
                  </a:cubicBezTo>
                  <a:cubicBezTo>
                    <a:pt x="10819" y="285"/>
                    <a:pt x="8415" y="100"/>
                    <a:pt x="5746" y="0"/>
                  </a:cubicBezTo>
                  <a:cubicBezTo>
                    <a:pt x="9591" y="420"/>
                    <a:pt x="12350" y="977"/>
                    <a:pt x="13687" y="1598"/>
                  </a:cubicBezTo>
                  <a:cubicBezTo>
                    <a:pt x="15271" y="2332"/>
                    <a:pt x="14766" y="3105"/>
                    <a:pt x="14418" y="3869"/>
                  </a:cubicBezTo>
                  <a:cubicBezTo>
                    <a:pt x="14043" y="4690"/>
                    <a:pt x="13762" y="5533"/>
                    <a:pt x="12994" y="6328"/>
                  </a:cubicBezTo>
                  <a:cubicBezTo>
                    <a:pt x="12254" y="7095"/>
                    <a:pt x="10931" y="7843"/>
                    <a:pt x="6584" y="8400"/>
                  </a:cubicBezTo>
                  <a:cubicBezTo>
                    <a:pt x="4752" y="8635"/>
                    <a:pt x="2488" y="8808"/>
                    <a:pt x="0" y="8902"/>
                  </a:cubicBezTo>
                  <a:cubicBezTo>
                    <a:pt x="2493" y="9073"/>
                    <a:pt x="4610" y="9321"/>
                    <a:pt x="6156" y="9624"/>
                  </a:cubicBezTo>
                  <a:cubicBezTo>
                    <a:pt x="8579" y="10099"/>
                    <a:pt x="9430" y="10666"/>
                    <a:pt x="10079" y="11225"/>
                  </a:cubicBezTo>
                  <a:cubicBezTo>
                    <a:pt x="12048" y="12922"/>
                    <a:pt x="12469" y="14639"/>
                    <a:pt x="13381" y="16350"/>
                  </a:cubicBezTo>
                  <a:cubicBezTo>
                    <a:pt x="14311" y="18096"/>
                    <a:pt x="15755" y="19837"/>
                    <a:pt x="17708" y="21569"/>
                  </a:cubicBezTo>
                  <a:lnTo>
                    <a:pt x="21600" y="21600"/>
                  </a:lnTo>
                  <a:lnTo>
                    <a:pt x="19388" y="2772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4" name="iSlîḑé">
              <a:extLst>
                <a:ext uri="{FF2B5EF4-FFF2-40B4-BE49-F238E27FC236}">
                  <a16:creationId xmlns:a16="http://schemas.microsoft.com/office/drawing/2014/main" id="{942AFE26-5DD7-4EB4-BA20-336BA3121BA5}"/>
                </a:ext>
              </a:extLst>
            </p:cNvPr>
            <p:cNvSpPr/>
            <p:nvPr/>
          </p:nvSpPr>
          <p:spPr>
            <a:xfrm>
              <a:off x="6853222" y="4769294"/>
              <a:ext cx="32499" cy="94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" name="íśḷídê">
              <a:extLst>
                <a:ext uri="{FF2B5EF4-FFF2-40B4-BE49-F238E27FC236}">
                  <a16:creationId xmlns:a16="http://schemas.microsoft.com/office/drawing/2014/main" id="{DA8732D8-6FBA-4A33-8910-47BE92803280}"/>
                </a:ext>
              </a:extLst>
            </p:cNvPr>
            <p:cNvSpPr/>
            <p:nvPr/>
          </p:nvSpPr>
          <p:spPr>
            <a:xfrm>
              <a:off x="5068364" y="4917449"/>
              <a:ext cx="1819638" cy="327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53" extrusionOk="0">
                  <a:moveTo>
                    <a:pt x="0" y="388"/>
                  </a:moveTo>
                  <a:cubicBezTo>
                    <a:pt x="15" y="3544"/>
                    <a:pt x="266" y="6600"/>
                    <a:pt x="718" y="9112"/>
                  </a:cubicBezTo>
                  <a:cubicBezTo>
                    <a:pt x="2965" y="21600"/>
                    <a:pt x="7177" y="14387"/>
                    <a:pt x="10834" y="14327"/>
                  </a:cubicBezTo>
                  <a:cubicBezTo>
                    <a:pt x="14265" y="14271"/>
                    <a:pt x="18114" y="21048"/>
                    <a:pt x="20544" y="10414"/>
                  </a:cubicBezTo>
                  <a:cubicBezTo>
                    <a:pt x="21186" y="7607"/>
                    <a:pt x="21561" y="3901"/>
                    <a:pt x="21600" y="0"/>
                  </a:cubicBezTo>
                  <a:lnTo>
                    <a:pt x="0" y="388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" name="iśļîdè">
              <a:extLst>
                <a:ext uri="{FF2B5EF4-FFF2-40B4-BE49-F238E27FC236}">
                  <a16:creationId xmlns:a16="http://schemas.microsoft.com/office/drawing/2014/main" id="{0F011EEF-B024-4E01-94EA-72DCB69F359E}"/>
                </a:ext>
              </a:extLst>
            </p:cNvPr>
            <p:cNvSpPr/>
            <p:nvPr/>
          </p:nvSpPr>
          <p:spPr>
            <a:xfrm>
              <a:off x="5069335" y="1414876"/>
              <a:ext cx="1816924" cy="3755764"/>
            </a:xfrm>
            <a:prstGeom prst="roundRect">
              <a:avLst>
                <a:gd name="adj" fmla="val 15048"/>
              </a:avLst>
            </a:prstGeom>
            <a:solidFill>
              <a:schemeClr val="bg1"/>
            </a:solidFill>
            <a:ln w="3175">
              <a:solidFill>
                <a:schemeClr val="tx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/>
              <a:endParaRPr sz="3200"/>
            </a:p>
          </p:txBody>
        </p:sp>
        <p:sp>
          <p:nvSpPr>
            <p:cNvPr id="37" name="íṣliḋè">
              <a:extLst>
                <a:ext uri="{FF2B5EF4-FFF2-40B4-BE49-F238E27FC236}">
                  <a16:creationId xmlns:a16="http://schemas.microsoft.com/office/drawing/2014/main" id="{A4947682-B1B9-44C1-B958-BBC73511CADA}"/>
                </a:ext>
              </a:extLst>
            </p:cNvPr>
            <p:cNvSpPr/>
            <p:nvPr/>
          </p:nvSpPr>
          <p:spPr>
            <a:xfrm>
              <a:off x="5101308" y="1444850"/>
              <a:ext cx="1752977" cy="3694531"/>
            </a:xfrm>
            <a:prstGeom prst="roundRect">
              <a:avLst>
                <a:gd name="adj" fmla="val 13638"/>
              </a:avLst>
            </a:prstGeom>
            <a:solidFill>
              <a:schemeClr val="bg1"/>
            </a:solidFill>
            <a:ln w="3175">
              <a:solidFill>
                <a:schemeClr val="tx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/>
              </a:pPr>
              <a:endParaRPr/>
            </a:p>
          </p:txBody>
        </p:sp>
        <p:sp>
          <p:nvSpPr>
            <p:cNvPr id="38" name="îṧlíḑe">
              <a:extLst>
                <a:ext uri="{FF2B5EF4-FFF2-40B4-BE49-F238E27FC236}">
                  <a16:creationId xmlns:a16="http://schemas.microsoft.com/office/drawing/2014/main" id="{995E9DF3-8B73-4BC8-8AF4-020D9C60AD47}"/>
                </a:ext>
              </a:extLst>
            </p:cNvPr>
            <p:cNvSpPr/>
            <p:nvPr/>
          </p:nvSpPr>
          <p:spPr>
            <a:xfrm>
              <a:off x="5180689" y="1871638"/>
              <a:ext cx="1594215" cy="2842240"/>
            </a:xfrm>
            <a:prstGeom prst="roundRect">
              <a:avLst>
                <a:gd name="adj" fmla="val 1750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" name="iṧ1ïďè">
              <a:extLst>
                <a:ext uri="{FF2B5EF4-FFF2-40B4-BE49-F238E27FC236}">
                  <a16:creationId xmlns:a16="http://schemas.microsoft.com/office/drawing/2014/main" id="{88F823B5-B574-488C-9E22-EAA3D7F5499D}"/>
                </a:ext>
              </a:extLst>
            </p:cNvPr>
            <p:cNvSpPr/>
            <p:nvPr/>
          </p:nvSpPr>
          <p:spPr>
            <a:xfrm>
              <a:off x="5835872" y="4775126"/>
              <a:ext cx="283849" cy="28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2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" name="iṩḷîḓe">
              <a:extLst>
                <a:ext uri="{FF2B5EF4-FFF2-40B4-BE49-F238E27FC236}">
                  <a16:creationId xmlns:a16="http://schemas.microsoft.com/office/drawing/2014/main" id="{E3543B63-FB60-4064-AB3C-0D55AD38BFC0}"/>
                </a:ext>
              </a:extLst>
            </p:cNvPr>
            <p:cNvSpPr/>
            <p:nvPr/>
          </p:nvSpPr>
          <p:spPr>
            <a:xfrm>
              <a:off x="5660703" y="1628088"/>
              <a:ext cx="56996" cy="5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" name="íS1ïďe">
              <a:extLst>
                <a:ext uri="{FF2B5EF4-FFF2-40B4-BE49-F238E27FC236}">
                  <a16:creationId xmlns:a16="http://schemas.microsoft.com/office/drawing/2014/main" id="{4B6F2255-F403-4242-94D9-DD4815F03E63}"/>
                </a:ext>
              </a:extLst>
            </p:cNvPr>
            <p:cNvSpPr/>
            <p:nvPr/>
          </p:nvSpPr>
          <p:spPr>
            <a:xfrm rot="5400000">
              <a:off x="5958228" y="1512876"/>
              <a:ext cx="39136" cy="287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" name="îṧľîdé">
              <a:extLst>
                <a:ext uri="{FF2B5EF4-FFF2-40B4-BE49-F238E27FC236}">
                  <a16:creationId xmlns:a16="http://schemas.microsoft.com/office/drawing/2014/main" id="{99E378D2-07EB-4DC6-834C-8147D0608667}"/>
                </a:ext>
              </a:extLst>
            </p:cNvPr>
            <p:cNvSpPr/>
            <p:nvPr/>
          </p:nvSpPr>
          <p:spPr>
            <a:xfrm>
              <a:off x="6518256" y="4152859"/>
              <a:ext cx="1010294" cy="860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17" extrusionOk="0">
                  <a:moveTo>
                    <a:pt x="13723" y="701"/>
                  </a:moveTo>
                  <a:cubicBezTo>
                    <a:pt x="14666" y="193"/>
                    <a:pt x="15664" y="-30"/>
                    <a:pt x="16643" y="3"/>
                  </a:cubicBezTo>
                  <a:cubicBezTo>
                    <a:pt x="17735" y="40"/>
                    <a:pt x="18858" y="399"/>
                    <a:pt x="19702" y="1351"/>
                  </a:cubicBezTo>
                  <a:cubicBezTo>
                    <a:pt x="20874" y="2672"/>
                    <a:pt x="21133" y="4608"/>
                    <a:pt x="20969" y="6392"/>
                  </a:cubicBezTo>
                  <a:cubicBezTo>
                    <a:pt x="20845" y="7739"/>
                    <a:pt x="20488" y="9043"/>
                    <a:pt x="19903" y="10204"/>
                  </a:cubicBezTo>
                  <a:cubicBezTo>
                    <a:pt x="19369" y="11266"/>
                    <a:pt x="18647" y="12208"/>
                    <a:pt x="17755" y="12956"/>
                  </a:cubicBezTo>
                  <a:cubicBezTo>
                    <a:pt x="16177" y="14482"/>
                    <a:pt x="14522" y="15893"/>
                    <a:pt x="12802" y="17182"/>
                  </a:cubicBezTo>
                  <a:cubicBezTo>
                    <a:pt x="11014" y="18520"/>
                    <a:pt x="9158" y="19724"/>
                    <a:pt x="7244" y="20785"/>
                  </a:cubicBezTo>
                  <a:cubicBezTo>
                    <a:pt x="5997" y="21459"/>
                    <a:pt x="4679" y="21570"/>
                    <a:pt x="3461" y="21233"/>
                  </a:cubicBezTo>
                  <a:cubicBezTo>
                    <a:pt x="2199" y="20884"/>
                    <a:pt x="976" y="20030"/>
                    <a:pt x="351" y="18494"/>
                  </a:cubicBezTo>
                  <a:cubicBezTo>
                    <a:pt x="-467" y="16483"/>
                    <a:pt x="192" y="14049"/>
                    <a:pt x="1838" y="12992"/>
                  </a:cubicBezTo>
                  <a:lnTo>
                    <a:pt x="13723" y="70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" name="işḷidê">
              <a:extLst>
                <a:ext uri="{FF2B5EF4-FFF2-40B4-BE49-F238E27FC236}">
                  <a16:creationId xmlns:a16="http://schemas.microsoft.com/office/drawing/2014/main" id="{E887E6B3-A02C-4D58-955D-C4D47645ED1E}"/>
                </a:ext>
              </a:extLst>
            </p:cNvPr>
            <p:cNvSpPr/>
            <p:nvPr/>
          </p:nvSpPr>
          <p:spPr>
            <a:xfrm>
              <a:off x="6370452" y="3491622"/>
              <a:ext cx="1189292" cy="1143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247" extrusionOk="0">
                  <a:moveTo>
                    <a:pt x="13178" y="875"/>
                  </a:moveTo>
                  <a:cubicBezTo>
                    <a:pt x="13623" y="687"/>
                    <a:pt x="14078" y="527"/>
                    <a:pt x="14541" y="394"/>
                  </a:cubicBezTo>
                  <a:cubicBezTo>
                    <a:pt x="15086" y="238"/>
                    <a:pt x="15640" y="121"/>
                    <a:pt x="16200" y="43"/>
                  </a:cubicBezTo>
                  <a:cubicBezTo>
                    <a:pt x="18239" y="-250"/>
                    <a:pt x="20199" y="975"/>
                    <a:pt x="20913" y="2989"/>
                  </a:cubicBezTo>
                  <a:cubicBezTo>
                    <a:pt x="21508" y="4668"/>
                    <a:pt x="21088" y="6556"/>
                    <a:pt x="19845" y="7790"/>
                  </a:cubicBezTo>
                  <a:lnTo>
                    <a:pt x="6683" y="20161"/>
                  </a:lnTo>
                  <a:cubicBezTo>
                    <a:pt x="5736" y="21016"/>
                    <a:pt x="4551" y="21350"/>
                    <a:pt x="3421" y="21220"/>
                  </a:cubicBezTo>
                  <a:cubicBezTo>
                    <a:pt x="2307" y="21092"/>
                    <a:pt x="1221" y="20509"/>
                    <a:pt x="560" y="19419"/>
                  </a:cubicBezTo>
                  <a:cubicBezTo>
                    <a:pt x="19" y="18527"/>
                    <a:pt x="-92" y="17480"/>
                    <a:pt x="67" y="16504"/>
                  </a:cubicBezTo>
                  <a:cubicBezTo>
                    <a:pt x="226" y="15530"/>
                    <a:pt x="658" y="14598"/>
                    <a:pt x="1357" y="13840"/>
                  </a:cubicBezTo>
                  <a:lnTo>
                    <a:pt x="13178" y="87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4" name="íSḷïḋè">
              <a:extLst>
                <a:ext uri="{FF2B5EF4-FFF2-40B4-BE49-F238E27FC236}">
                  <a16:creationId xmlns:a16="http://schemas.microsoft.com/office/drawing/2014/main" id="{64EF783B-BD68-46F9-986C-77BBD39907C7}"/>
                </a:ext>
              </a:extLst>
            </p:cNvPr>
            <p:cNvSpPr/>
            <p:nvPr/>
          </p:nvSpPr>
          <p:spPr>
            <a:xfrm>
              <a:off x="6420615" y="2941312"/>
              <a:ext cx="933638" cy="1002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775" extrusionOk="0">
                  <a:moveTo>
                    <a:pt x="11979" y="321"/>
                  </a:moveTo>
                  <a:lnTo>
                    <a:pt x="14198" y="25"/>
                  </a:lnTo>
                  <a:cubicBezTo>
                    <a:pt x="16316" y="-152"/>
                    <a:pt x="18392" y="635"/>
                    <a:pt x="19756" y="2130"/>
                  </a:cubicBezTo>
                  <a:cubicBezTo>
                    <a:pt x="20533" y="2983"/>
                    <a:pt x="21024" y="4006"/>
                    <a:pt x="21091" y="5079"/>
                  </a:cubicBezTo>
                  <a:cubicBezTo>
                    <a:pt x="21161" y="6223"/>
                    <a:pt x="20745" y="7365"/>
                    <a:pt x="19897" y="8250"/>
                  </a:cubicBezTo>
                  <a:lnTo>
                    <a:pt x="9194" y="19301"/>
                  </a:lnTo>
                  <a:cubicBezTo>
                    <a:pt x="6885" y="21448"/>
                    <a:pt x="3037" y="21219"/>
                    <a:pt x="1049" y="18817"/>
                  </a:cubicBezTo>
                  <a:cubicBezTo>
                    <a:pt x="-439" y="17019"/>
                    <a:pt x="-334" y="14507"/>
                    <a:pt x="1299" y="12818"/>
                  </a:cubicBezTo>
                  <a:lnTo>
                    <a:pt x="10612" y="3166"/>
                  </a:lnTo>
                  <a:lnTo>
                    <a:pt x="10653" y="1586"/>
                  </a:lnTo>
                  <a:lnTo>
                    <a:pt x="11979" y="32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noFill/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" name="ïsľíḍé">
              <a:extLst>
                <a:ext uri="{FF2B5EF4-FFF2-40B4-BE49-F238E27FC236}">
                  <a16:creationId xmlns:a16="http://schemas.microsoft.com/office/drawing/2014/main" id="{00C906C8-E668-4B5A-98B8-9F7DA44930B7}"/>
                </a:ext>
              </a:extLst>
            </p:cNvPr>
            <p:cNvSpPr/>
            <p:nvPr/>
          </p:nvSpPr>
          <p:spPr>
            <a:xfrm>
              <a:off x="5179974" y="1872182"/>
              <a:ext cx="1593278" cy="2842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95" extrusionOk="0">
                  <a:moveTo>
                    <a:pt x="1" y="7233"/>
                  </a:moveTo>
                  <a:lnTo>
                    <a:pt x="8566" y="8349"/>
                  </a:lnTo>
                  <a:lnTo>
                    <a:pt x="16" y="20084"/>
                  </a:lnTo>
                  <a:lnTo>
                    <a:pt x="29" y="21245"/>
                  </a:lnTo>
                  <a:cubicBezTo>
                    <a:pt x="-35" y="21339"/>
                    <a:pt x="8" y="21444"/>
                    <a:pt x="137" y="21513"/>
                  </a:cubicBezTo>
                  <a:cubicBezTo>
                    <a:pt x="198" y="21546"/>
                    <a:pt x="272" y="21567"/>
                    <a:pt x="349" y="21580"/>
                  </a:cubicBezTo>
                  <a:cubicBezTo>
                    <a:pt x="458" y="21598"/>
                    <a:pt x="575" y="21600"/>
                    <a:pt x="689" y="21584"/>
                  </a:cubicBezTo>
                  <a:lnTo>
                    <a:pt x="2978" y="21593"/>
                  </a:lnTo>
                  <a:lnTo>
                    <a:pt x="12224" y="8813"/>
                  </a:lnTo>
                  <a:lnTo>
                    <a:pt x="21565" y="9949"/>
                  </a:lnTo>
                  <a:lnTo>
                    <a:pt x="21561" y="8875"/>
                  </a:lnTo>
                  <a:lnTo>
                    <a:pt x="12929" y="7848"/>
                  </a:lnTo>
                  <a:lnTo>
                    <a:pt x="18733" y="7"/>
                  </a:lnTo>
                  <a:lnTo>
                    <a:pt x="14647" y="0"/>
                  </a:lnTo>
                  <a:lnTo>
                    <a:pt x="9381" y="7316"/>
                  </a:lnTo>
                  <a:lnTo>
                    <a:pt x="6" y="6115"/>
                  </a:lnTo>
                  <a:lnTo>
                    <a:pt x="1" y="7233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lvl="0" defTabSz="825500">
                <a:defRPr sz="32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" name="îṧḻiḓe">
              <a:extLst>
                <a:ext uri="{FF2B5EF4-FFF2-40B4-BE49-F238E27FC236}">
                  <a16:creationId xmlns:a16="http://schemas.microsoft.com/office/drawing/2014/main" id="{8D5D8580-29B1-4834-BA0E-8B58F215D4AA}"/>
                </a:ext>
              </a:extLst>
            </p:cNvPr>
            <p:cNvSpPr/>
            <p:nvPr/>
          </p:nvSpPr>
          <p:spPr>
            <a:xfrm flipV="1">
              <a:off x="5521230" y="3877233"/>
              <a:ext cx="960328" cy="836771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/>
              <a:endParaRPr sz="3200">
                <a:solidFill>
                  <a:srgbClr val="000000"/>
                </a:solidFill>
              </a:endParaRPr>
            </a:p>
          </p:txBody>
        </p:sp>
        <p:sp>
          <p:nvSpPr>
            <p:cNvPr id="47" name="iṧḻiḓê">
              <a:extLst>
                <a:ext uri="{FF2B5EF4-FFF2-40B4-BE49-F238E27FC236}">
                  <a16:creationId xmlns:a16="http://schemas.microsoft.com/office/drawing/2014/main" id="{0305CB15-B8AC-44E4-A790-B45AD889C78E}"/>
                </a:ext>
              </a:extLst>
            </p:cNvPr>
            <p:cNvSpPr/>
            <p:nvPr/>
          </p:nvSpPr>
          <p:spPr>
            <a:xfrm flipV="1">
              <a:off x="5786901" y="3944985"/>
              <a:ext cx="866458" cy="769019"/>
            </a:xfrm>
            <a:prstGeom prst="lin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 defTabSz="825500"/>
              <a:endParaRPr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íṩľiḋé">
            <a:extLst>
              <a:ext uri="{FF2B5EF4-FFF2-40B4-BE49-F238E27FC236}">
                <a16:creationId xmlns:a16="http://schemas.microsoft.com/office/drawing/2014/main" id="{57CE8D1E-A5F1-43DE-A1A4-B7F246C0643A}"/>
              </a:ext>
            </a:extLst>
          </p:cNvPr>
          <p:cNvGrpSpPr/>
          <p:nvPr/>
        </p:nvGrpSpPr>
        <p:grpSpPr>
          <a:xfrm>
            <a:off x="6610729" y="2915741"/>
            <a:ext cx="1024444" cy="1026521"/>
            <a:chOff x="668200" y="3366077"/>
            <a:chExt cx="1024443" cy="1026520"/>
          </a:xfrm>
        </p:grpSpPr>
        <p:sp>
          <p:nvSpPr>
            <p:cNvPr id="24" name="îṥḷíḓê">
              <a:extLst>
                <a:ext uri="{FF2B5EF4-FFF2-40B4-BE49-F238E27FC236}">
                  <a16:creationId xmlns:a16="http://schemas.microsoft.com/office/drawing/2014/main" id="{B64D584B-630A-4F36-BA05-CF4B6F65B68D}"/>
                </a:ext>
              </a:extLst>
            </p:cNvPr>
            <p:cNvSpPr/>
            <p:nvPr/>
          </p:nvSpPr>
          <p:spPr bwMode="auto">
            <a:xfrm>
              <a:off x="668200" y="3366077"/>
              <a:ext cx="1024443" cy="102652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25" name="ísľïdé">
              <a:extLst>
                <a:ext uri="{FF2B5EF4-FFF2-40B4-BE49-F238E27FC236}">
                  <a16:creationId xmlns:a16="http://schemas.microsoft.com/office/drawing/2014/main" id="{283CCCBA-6E5F-4469-B07C-91CF9B038745}"/>
                </a:ext>
              </a:extLst>
            </p:cNvPr>
            <p:cNvSpPr/>
            <p:nvPr/>
          </p:nvSpPr>
          <p:spPr bwMode="auto">
            <a:xfrm>
              <a:off x="875579" y="3580099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íṣḷïdê">
            <a:extLst>
              <a:ext uri="{FF2B5EF4-FFF2-40B4-BE49-F238E27FC236}">
                <a16:creationId xmlns:a16="http://schemas.microsoft.com/office/drawing/2014/main" id="{D6AB1851-95D8-4DF4-8935-BFA208B2121E}"/>
              </a:ext>
            </a:extLst>
          </p:cNvPr>
          <p:cNvSpPr/>
          <p:nvPr/>
        </p:nvSpPr>
        <p:spPr bwMode="auto">
          <a:xfrm>
            <a:off x="8436001" y="1584707"/>
            <a:ext cx="3082902" cy="8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23" name="ïṡľïďè">
            <a:extLst>
              <a:ext uri="{FF2B5EF4-FFF2-40B4-BE49-F238E27FC236}">
                <a16:creationId xmlns:a16="http://schemas.microsoft.com/office/drawing/2014/main" id="{001FF195-14DD-44DB-86A5-BA306C5D0FFD}"/>
              </a:ext>
            </a:extLst>
          </p:cNvPr>
          <p:cNvSpPr txBox="1"/>
          <p:nvPr/>
        </p:nvSpPr>
        <p:spPr bwMode="auto">
          <a:xfrm>
            <a:off x="8436001" y="1119348"/>
            <a:ext cx="3082902" cy="4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01.Text here</a:t>
            </a:r>
          </a:p>
        </p:txBody>
      </p:sp>
      <p:sp>
        <p:nvSpPr>
          <p:cNvPr id="20" name="ïşlîďe">
            <a:extLst>
              <a:ext uri="{FF2B5EF4-FFF2-40B4-BE49-F238E27FC236}">
                <a16:creationId xmlns:a16="http://schemas.microsoft.com/office/drawing/2014/main" id="{2453A5D6-3F4D-4BB0-8E1F-EA1D602F5F6E}"/>
              </a:ext>
            </a:extLst>
          </p:cNvPr>
          <p:cNvSpPr/>
          <p:nvPr/>
        </p:nvSpPr>
        <p:spPr bwMode="auto">
          <a:xfrm>
            <a:off x="8436001" y="3241384"/>
            <a:ext cx="3082902" cy="8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21" name="ïṩľïdé">
            <a:extLst>
              <a:ext uri="{FF2B5EF4-FFF2-40B4-BE49-F238E27FC236}">
                <a16:creationId xmlns:a16="http://schemas.microsoft.com/office/drawing/2014/main" id="{C443ACC1-77AF-4A75-AA47-73E4CAB54352}"/>
              </a:ext>
            </a:extLst>
          </p:cNvPr>
          <p:cNvSpPr txBox="1"/>
          <p:nvPr/>
        </p:nvSpPr>
        <p:spPr bwMode="auto">
          <a:xfrm>
            <a:off x="8436001" y="2776025"/>
            <a:ext cx="3082902" cy="4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02.Text here</a:t>
            </a:r>
          </a:p>
        </p:txBody>
      </p:sp>
      <p:sp>
        <p:nvSpPr>
          <p:cNvPr id="18" name="îṡlíḓe">
            <a:extLst>
              <a:ext uri="{FF2B5EF4-FFF2-40B4-BE49-F238E27FC236}">
                <a16:creationId xmlns:a16="http://schemas.microsoft.com/office/drawing/2014/main" id="{5B7937C9-6042-476B-836B-0A85476E07E6}"/>
              </a:ext>
            </a:extLst>
          </p:cNvPr>
          <p:cNvSpPr/>
          <p:nvPr/>
        </p:nvSpPr>
        <p:spPr bwMode="auto">
          <a:xfrm>
            <a:off x="8436001" y="4898061"/>
            <a:ext cx="3082902" cy="84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9" name="íṣḷiḓe">
            <a:extLst>
              <a:ext uri="{FF2B5EF4-FFF2-40B4-BE49-F238E27FC236}">
                <a16:creationId xmlns:a16="http://schemas.microsoft.com/office/drawing/2014/main" id="{81622F80-17CE-4A89-9173-5DE92DF322CE}"/>
              </a:ext>
            </a:extLst>
          </p:cNvPr>
          <p:cNvSpPr txBox="1"/>
          <p:nvPr/>
        </p:nvSpPr>
        <p:spPr bwMode="auto">
          <a:xfrm>
            <a:off x="8436001" y="4432702"/>
            <a:ext cx="3082902" cy="4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03.Text here</a:t>
            </a:r>
          </a:p>
        </p:txBody>
      </p:sp>
      <p:cxnSp>
        <p:nvCxnSpPr>
          <p:cNvPr id="11" name="肘形连接符 41">
            <a:extLst>
              <a:ext uri="{FF2B5EF4-FFF2-40B4-BE49-F238E27FC236}">
                <a16:creationId xmlns:a16="http://schemas.microsoft.com/office/drawing/2014/main" id="{0CB12486-7E4B-4719-A6A4-F08D659525C2}"/>
              </a:ext>
            </a:extLst>
          </p:cNvPr>
          <p:cNvCxnSpPr>
            <a:stCxn id="24" idx="6"/>
            <a:endCxn id="22" idx="1"/>
          </p:cNvCxnSpPr>
          <p:nvPr/>
        </p:nvCxnSpPr>
        <p:spPr>
          <a:xfrm flipV="1">
            <a:off x="7635173" y="2005004"/>
            <a:ext cx="800828" cy="1423997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连接符 42">
            <a:extLst>
              <a:ext uri="{FF2B5EF4-FFF2-40B4-BE49-F238E27FC236}">
                <a16:creationId xmlns:a16="http://schemas.microsoft.com/office/drawing/2014/main" id="{E3436D14-D31F-4A83-AE38-8C90FE84A8ED}"/>
              </a:ext>
            </a:extLst>
          </p:cNvPr>
          <p:cNvCxnSpPr>
            <a:stCxn id="24" idx="6"/>
            <a:endCxn id="18" idx="1"/>
          </p:cNvCxnSpPr>
          <p:nvPr/>
        </p:nvCxnSpPr>
        <p:spPr>
          <a:xfrm>
            <a:off x="7635173" y="3429001"/>
            <a:ext cx="800828" cy="1889357"/>
          </a:xfrm>
          <a:prstGeom prst="bentConnector3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2CEFD78-1457-4BD9-9348-67E7CD6E0882}"/>
              </a:ext>
            </a:extLst>
          </p:cNvPr>
          <p:cNvCxnSpPr/>
          <p:nvPr/>
        </p:nvCxnSpPr>
        <p:spPr>
          <a:xfrm>
            <a:off x="8571001" y="2606638"/>
            <a:ext cx="294949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168A060A-8EA0-4D87-83A6-8E1A1D0BAB2E}"/>
              </a:ext>
            </a:extLst>
          </p:cNvPr>
          <p:cNvCxnSpPr/>
          <p:nvPr/>
        </p:nvCxnSpPr>
        <p:spPr>
          <a:xfrm>
            <a:off x="8571001" y="4322842"/>
            <a:ext cx="294949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$ḷidè">
            <a:extLst>
              <a:ext uri="{FF2B5EF4-FFF2-40B4-BE49-F238E27FC236}">
                <a16:creationId xmlns:a16="http://schemas.microsoft.com/office/drawing/2014/main" id="{572FB7DC-5364-4B89-840A-4625C6D1FB17}"/>
              </a:ext>
            </a:extLst>
          </p:cNvPr>
          <p:cNvSpPr/>
          <p:nvPr/>
        </p:nvSpPr>
        <p:spPr>
          <a:xfrm>
            <a:off x="687277" y="2886131"/>
            <a:ext cx="3805237" cy="155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Theme color makes PPT more convenient to change.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Adjust the spacing to adapt to Chinese typesetting, use the reference line in PPT.</a:t>
            </a:r>
          </a:p>
        </p:txBody>
      </p:sp>
      <p:sp>
        <p:nvSpPr>
          <p:cNvPr id="17" name="íšļíḑê">
            <a:extLst>
              <a:ext uri="{FF2B5EF4-FFF2-40B4-BE49-F238E27FC236}">
                <a16:creationId xmlns:a16="http://schemas.microsoft.com/office/drawing/2014/main" id="{FDF65B50-DF84-4442-8488-68CF03C888D3}"/>
              </a:ext>
            </a:extLst>
          </p:cNvPr>
          <p:cNvSpPr txBox="1"/>
          <p:nvPr/>
        </p:nvSpPr>
        <p:spPr bwMode="auto">
          <a:xfrm>
            <a:off x="687277" y="2444326"/>
            <a:ext cx="380523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40417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43FEF-86BE-475D-8E89-FB282CC4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4.5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8F05C5-2E1B-4BBD-B563-2E9442F11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8AC678-2DEF-4564-BDFD-541A6A96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29</a:t>
            </a:fld>
            <a:endParaRPr lang="zh-CN" altLang="en-US"/>
          </a:p>
        </p:txBody>
      </p:sp>
      <p:grpSp>
        <p:nvGrpSpPr>
          <p:cNvPr id="6" name="iśļîḍe">
            <a:extLst>
              <a:ext uri="{FF2B5EF4-FFF2-40B4-BE49-F238E27FC236}">
                <a16:creationId xmlns:a16="http://schemas.microsoft.com/office/drawing/2014/main" id="{A0263303-CFFE-4840-9FB8-D7A810950D87}"/>
              </a:ext>
            </a:extLst>
          </p:cNvPr>
          <p:cNvGrpSpPr/>
          <p:nvPr/>
        </p:nvGrpSpPr>
        <p:grpSpPr>
          <a:xfrm>
            <a:off x="2246290" y="1450271"/>
            <a:ext cx="7677299" cy="3820276"/>
            <a:chOff x="2046000" y="1183105"/>
            <a:chExt cx="7470000" cy="3717118"/>
          </a:xfrm>
        </p:grpSpPr>
        <p:sp>
          <p:nvSpPr>
            <p:cNvPr id="24" name="ïṩļiḓê">
              <a:extLst>
                <a:ext uri="{FF2B5EF4-FFF2-40B4-BE49-F238E27FC236}">
                  <a16:creationId xmlns:a16="http://schemas.microsoft.com/office/drawing/2014/main" id="{715A3207-B34E-4792-B05B-C0F43D090EE6}"/>
                </a:ext>
              </a:extLst>
            </p:cNvPr>
            <p:cNvSpPr/>
            <p:nvPr/>
          </p:nvSpPr>
          <p:spPr bwMode="auto">
            <a:xfrm>
              <a:off x="6441871" y="3840506"/>
              <a:ext cx="150830" cy="291738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5" name="îṥḻïḓe">
              <a:extLst>
                <a:ext uri="{FF2B5EF4-FFF2-40B4-BE49-F238E27FC236}">
                  <a16:creationId xmlns:a16="http://schemas.microsoft.com/office/drawing/2014/main" id="{115C298C-510C-4D9D-800D-AF3A1BF19C4B}"/>
                </a:ext>
              </a:extLst>
            </p:cNvPr>
            <p:cNvSpPr/>
            <p:nvPr/>
          </p:nvSpPr>
          <p:spPr bwMode="auto">
            <a:xfrm>
              <a:off x="5185615" y="2754928"/>
              <a:ext cx="1424949" cy="1593638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6" name="íŝḷíďé">
              <a:extLst>
                <a:ext uri="{FF2B5EF4-FFF2-40B4-BE49-F238E27FC236}">
                  <a16:creationId xmlns:a16="http://schemas.microsoft.com/office/drawing/2014/main" id="{59D6F4D0-2C66-4E86-8CF1-889C3BE1B1D8}"/>
                </a:ext>
              </a:extLst>
            </p:cNvPr>
            <p:cNvSpPr/>
            <p:nvPr/>
          </p:nvSpPr>
          <p:spPr bwMode="auto">
            <a:xfrm>
              <a:off x="4491032" y="3584447"/>
              <a:ext cx="49616" cy="3969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7" name="îŝ1ïḑê">
              <a:extLst>
                <a:ext uri="{FF2B5EF4-FFF2-40B4-BE49-F238E27FC236}">
                  <a16:creationId xmlns:a16="http://schemas.microsoft.com/office/drawing/2014/main" id="{8C676AF8-F5D6-4584-8492-2D17E06F0D66}"/>
                </a:ext>
              </a:extLst>
            </p:cNvPr>
            <p:cNvSpPr/>
            <p:nvPr/>
          </p:nvSpPr>
          <p:spPr bwMode="auto">
            <a:xfrm>
              <a:off x="3851985" y="3326451"/>
              <a:ext cx="974448" cy="1573772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8" name="íṧlïďè">
              <a:extLst>
                <a:ext uri="{FF2B5EF4-FFF2-40B4-BE49-F238E27FC236}">
                  <a16:creationId xmlns:a16="http://schemas.microsoft.com/office/drawing/2014/main" id="{6F961964-A812-4E31-B942-58201A414437}"/>
                </a:ext>
              </a:extLst>
            </p:cNvPr>
            <p:cNvSpPr/>
            <p:nvPr/>
          </p:nvSpPr>
          <p:spPr bwMode="auto">
            <a:xfrm>
              <a:off x="4262845" y="3362165"/>
              <a:ext cx="15877" cy="17862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29" name="ïṥľïḋè">
              <a:extLst>
                <a:ext uri="{FF2B5EF4-FFF2-40B4-BE49-F238E27FC236}">
                  <a16:creationId xmlns:a16="http://schemas.microsoft.com/office/drawing/2014/main" id="{F77A5022-BF81-4323-BD21-FFCD04BD41FF}"/>
                </a:ext>
              </a:extLst>
            </p:cNvPr>
            <p:cNvSpPr/>
            <p:nvPr/>
          </p:nvSpPr>
          <p:spPr bwMode="auto">
            <a:xfrm>
              <a:off x="5050749" y="1923350"/>
              <a:ext cx="212357" cy="97245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0" name="išḻîḍê">
              <a:extLst>
                <a:ext uri="{FF2B5EF4-FFF2-40B4-BE49-F238E27FC236}">
                  <a16:creationId xmlns:a16="http://schemas.microsoft.com/office/drawing/2014/main" id="{00BFB4FF-4D8F-474F-A224-B6B31EB3D381}"/>
                </a:ext>
              </a:extLst>
            </p:cNvPr>
            <p:cNvSpPr/>
            <p:nvPr/>
          </p:nvSpPr>
          <p:spPr bwMode="auto">
            <a:xfrm>
              <a:off x="3778592" y="3092263"/>
              <a:ext cx="218311" cy="75413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1" name="íṣľïḑê">
              <a:extLst>
                <a:ext uri="{FF2B5EF4-FFF2-40B4-BE49-F238E27FC236}">
                  <a16:creationId xmlns:a16="http://schemas.microsoft.com/office/drawing/2014/main" id="{904DF266-3778-4D34-BB6A-6D15682096B1}"/>
                </a:ext>
              </a:extLst>
            </p:cNvPr>
            <p:cNvSpPr/>
            <p:nvPr/>
          </p:nvSpPr>
          <p:spPr bwMode="auto">
            <a:xfrm>
              <a:off x="3808362" y="3120047"/>
              <a:ext cx="11908" cy="1389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2" name="ïSḷíḑê">
              <a:extLst>
                <a:ext uri="{FF2B5EF4-FFF2-40B4-BE49-F238E27FC236}">
                  <a16:creationId xmlns:a16="http://schemas.microsoft.com/office/drawing/2014/main" id="{D6D7CFE4-4317-4B3B-B4E1-013FE538415F}"/>
                </a:ext>
              </a:extLst>
            </p:cNvPr>
            <p:cNvSpPr/>
            <p:nvPr/>
          </p:nvSpPr>
          <p:spPr bwMode="auto">
            <a:xfrm>
              <a:off x="3917517" y="3193476"/>
              <a:ext cx="35724" cy="17862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3" name="iSḷîďê">
              <a:extLst>
                <a:ext uri="{FF2B5EF4-FFF2-40B4-BE49-F238E27FC236}">
                  <a16:creationId xmlns:a16="http://schemas.microsoft.com/office/drawing/2014/main" id="{5DA867ED-C71B-4112-8721-8CB300F590EF}"/>
                </a:ext>
              </a:extLst>
            </p:cNvPr>
            <p:cNvSpPr/>
            <p:nvPr/>
          </p:nvSpPr>
          <p:spPr bwMode="auto">
            <a:xfrm>
              <a:off x="4147736" y="3193476"/>
              <a:ext cx="29770" cy="11907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4" name="îŝḷîdè">
              <a:extLst>
                <a:ext uri="{FF2B5EF4-FFF2-40B4-BE49-F238E27FC236}">
                  <a16:creationId xmlns:a16="http://schemas.microsoft.com/office/drawing/2014/main" id="{6C63C19E-85FC-492E-ABE9-7AFAEB3C458E}"/>
                </a:ext>
              </a:extLst>
            </p:cNvPr>
            <p:cNvSpPr/>
            <p:nvPr/>
          </p:nvSpPr>
          <p:spPr bwMode="auto">
            <a:xfrm>
              <a:off x="3996903" y="3161723"/>
              <a:ext cx="125033" cy="49615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5" name="îṣľídê">
              <a:extLst>
                <a:ext uri="{FF2B5EF4-FFF2-40B4-BE49-F238E27FC236}">
                  <a16:creationId xmlns:a16="http://schemas.microsoft.com/office/drawing/2014/main" id="{8487A07E-5357-4D16-BD65-DE52733D9E47}"/>
                </a:ext>
              </a:extLst>
            </p:cNvPr>
            <p:cNvSpPr/>
            <p:nvPr/>
          </p:nvSpPr>
          <p:spPr bwMode="auto">
            <a:xfrm>
              <a:off x="3909579" y="3052572"/>
              <a:ext cx="11908" cy="1389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6" name="îšľíḍê">
              <a:extLst>
                <a:ext uri="{FF2B5EF4-FFF2-40B4-BE49-F238E27FC236}">
                  <a16:creationId xmlns:a16="http://schemas.microsoft.com/office/drawing/2014/main" id="{38AF1BD6-E004-44C9-A8F0-E73005B35E3C}"/>
                </a:ext>
              </a:extLst>
            </p:cNvPr>
            <p:cNvSpPr/>
            <p:nvPr/>
          </p:nvSpPr>
          <p:spPr bwMode="auto">
            <a:xfrm>
              <a:off x="3899656" y="3010895"/>
              <a:ext cx="17863" cy="595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7" name="íṡlídê">
              <a:extLst>
                <a:ext uri="{FF2B5EF4-FFF2-40B4-BE49-F238E27FC236}">
                  <a16:creationId xmlns:a16="http://schemas.microsoft.com/office/drawing/2014/main" id="{0AF74E43-7CEB-4ECD-B711-F604A38EC27B}"/>
                </a:ext>
              </a:extLst>
            </p:cNvPr>
            <p:cNvSpPr/>
            <p:nvPr/>
          </p:nvSpPr>
          <p:spPr bwMode="auto">
            <a:xfrm>
              <a:off x="3931410" y="3018833"/>
              <a:ext cx="5954" cy="793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8" name="îṣḻîḑè">
              <a:extLst>
                <a:ext uri="{FF2B5EF4-FFF2-40B4-BE49-F238E27FC236}">
                  <a16:creationId xmlns:a16="http://schemas.microsoft.com/office/drawing/2014/main" id="{8D4E337E-D02B-485F-96B8-B90E1F10C7BB}"/>
                </a:ext>
              </a:extLst>
            </p:cNvPr>
            <p:cNvSpPr/>
            <p:nvPr/>
          </p:nvSpPr>
          <p:spPr bwMode="auto">
            <a:xfrm>
              <a:off x="4006827" y="3129970"/>
              <a:ext cx="13893" cy="992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39" name="îṣḻïďé">
              <a:extLst>
                <a:ext uri="{FF2B5EF4-FFF2-40B4-BE49-F238E27FC236}">
                  <a16:creationId xmlns:a16="http://schemas.microsoft.com/office/drawing/2014/main" id="{03B9B3E3-B26D-442C-9C16-F382CD371835}"/>
                </a:ext>
              </a:extLst>
            </p:cNvPr>
            <p:cNvSpPr/>
            <p:nvPr/>
          </p:nvSpPr>
          <p:spPr bwMode="auto">
            <a:xfrm>
              <a:off x="2941074" y="2457200"/>
              <a:ext cx="1208648" cy="591403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0" name="išļidê">
              <a:extLst>
                <a:ext uri="{FF2B5EF4-FFF2-40B4-BE49-F238E27FC236}">
                  <a16:creationId xmlns:a16="http://schemas.microsoft.com/office/drawing/2014/main" id="{77BA56F2-51E8-40BD-86C0-0CD131226778}"/>
                </a:ext>
              </a:extLst>
            </p:cNvPr>
            <p:cNvSpPr/>
            <p:nvPr/>
          </p:nvSpPr>
          <p:spPr bwMode="auto">
            <a:xfrm>
              <a:off x="2601700" y="1732831"/>
              <a:ext cx="1782209" cy="920842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1" name="îṩḻîḑê">
              <a:extLst>
                <a:ext uri="{FF2B5EF4-FFF2-40B4-BE49-F238E27FC236}">
                  <a16:creationId xmlns:a16="http://schemas.microsoft.com/office/drawing/2014/main" id="{A9BE32CA-5DC9-4C7C-9DBF-80790BC45A3E}"/>
                </a:ext>
              </a:extLst>
            </p:cNvPr>
            <p:cNvSpPr/>
            <p:nvPr/>
          </p:nvSpPr>
          <p:spPr bwMode="auto">
            <a:xfrm>
              <a:off x="2046000" y="1754662"/>
              <a:ext cx="779965" cy="571557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2" name="îšļïdé">
              <a:extLst>
                <a:ext uri="{FF2B5EF4-FFF2-40B4-BE49-F238E27FC236}">
                  <a16:creationId xmlns:a16="http://schemas.microsoft.com/office/drawing/2014/main" id="{3C0A6E8E-83FD-459E-9AF3-46660BA93219}"/>
                </a:ext>
              </a:extLst>
            </p:cNvPr>
            <p:cNvSpPr/>
            <p:nvPr/>
          </p:nvSpPr>
          <p:spPr bwMode="auto">
            <a:xfrm>
              <a:off x="2750548" y="2258743"/>
              <a:ext cx="35724" cy="47629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3" name="ïṩļïďè">
              <a:extLst>
                <a:ext uri="{FF2B5EF4-FFF2-40B4-BE49-F238E27FC236}">
                  <a16:creationId xmlns:a16="http://schemas.microsoft.com/office/drawing/2014/main" id="{3BA2BDA5-778D-4C9E-A152-8110AC8EDAA9}"/>
                </a:ext>
              </a:extLst>
            </p:cNvPr>
            <p:cNvSpPr/>
            <p:nvPr/>
          </p:nvSpPr>
          <p:spPr bwMode="auto">
            <a:xfrm>
              <a:off x="2694977" y="2203175"/>
              <a:ext cx="37709" cy="57553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4" name="í$1iďé">
              <a:extLst>
                <a:ext uri="{FF2B5EF4-FFF2-40B4-BE49-F238E27FC236}">
                  <a16:creationId xmlns:a16="http://schemas.microsoft.com/office/drawing/2014/main" id="{26028CD1-B4D3-44BD-AE9C-E2C5C70F556E}"/>
                </a:ext>
              </a:extLst>
            </p:cNvPr>
            <p:cNvSpPr/>
            <p:nvPr/>
          </p:nvSpPr>
          <p:spPr bwMode="auto">
            <a:xfrm>
              <a:off x="3050229" y="1651464"/>
              <a:ext cx="385021" cy="202426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5" name="iṧḻïdé">
              <a:extLst>
                <a:ext uri="{FF2B5EF4-FFF2-40B4-BE49-F238E27FC236}">
                  <a16:creationId xmlns:a16="http://schemas.microsoft.com/office/drawing/2014/main" id="{F4C26DE5-61E5-476A-822F-612AF710DB0B}"/>
                </a:ext>
              </a:extLst>
            </p:cNvPr>
            <p:cNvSpPr/>
            <p:nvPr/>
          </p:nvSpPr>
          <p:spPr bwMode="auto">
            <a:xfrm>
              <a:off x="2907335" y="1619711"/>
              <a:ext cx="216326" cy="142889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6" name="íślíḑé">
              <a:extLst>
                <a:ext uri="{FF2B5EF4-FFF2-40B4-BE49-F238E27FC236}">
                  <a16:creationId xmlns:a16="http://schemas.microsoft.com/office/drawing/2014/main" id="{BA11749A-6329-4FB2-80C8-FAA2C74776A7}"/>
                </a:ext>
              </a:extLst>
            </p:cNvPr>
            <p:cNvSpPr/>
            <p:nvPr/>
          </p:nvSpPr>
          <p:spPr bwMode="auto">
            <a:xfrm>
              <a:off x="3079998" y="1518497"/>
              <a:ext cx="256019" cy="109152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7" name="ïš1iďé">
              <a:extLst>
                <a:ext uri="{FF2B5EF4-FFF2-40B4-BE49-F238E27FC236}">
                  <a16:creationId xmlns:a16="http://schemas.microsoft.com/office/drawing/2014/main" id="{973EB90D-2214-4B26-A4A2-3823246A3BE3}"/>
                </a:ext>
              </a:extLst>
            </p:cNvPr>
            <p:cNvSpPr/>
            <p:nvPr/>
          </p:nvSpPr>
          <p:spPr bwMode="auto">
            <a:xfrm>
              <a:off x="3042291" y="1558188"/>
              <a:ext cx="35724" cy="2580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8" name="îṧľíḋé">
              <a:extLst>
                <a:ext uri="{FF2B5EF4-FFF2-40B4-BE49-F238E27FC236}">
                  <a16:creationId xmlns:a16="http://schemas.microsoft.com/office/drawing/2014/main" id="{D3E24FA0-F534-4767-A8B2-9760DD763796}"/>
                </a:ext>
              </a:extLst>
            </p:cNvPr>
            <p:cNvSpPr/>
            <p:nvPr/>
          </p:nvSpPr>
          <p:spPr bwMode="auto">
            <a:xfrm>
              <a:off x="3135568" y="1520482"/>
              <a:ext cx="27785" cy="992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49" name="ïśḻiďê">
              <a:extLst>
                <a:ext uri="{FF2B5EF4-FFF2-40B4-BE49-F238E27FC236}">
                  <a16:creationId xmlns:a16="http://schemas.microsoft.com/office/drawing/2014/main" id="{2D8CEE05-A21D-4392-ABA3-E2E1F78C51C1}"/>
                </a:ext>
              </a:extLst>
            </p:cNvPr>
            <p:cNvSpPr/>
            <p:nvPr/>
          </p:nvSpPr>
          <p:spPr bwMode="auto">
            <a:xfrm>
              <a:off x="2968858" y="1486744"/>
              <a:ext cx="146864" cy="8136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0" name="ïṥļíḑê">
              <a:extLst>
                <a:ext uri="{FF2B5EF4-FFF2-40B4-BE49-F238E27FC236}">
                  <a16:creationId xmlns:a16="http://schemas.microsoft.com/office/drawing/2014/main" id="{50C164B7-F365-4CFD-9F43-1A84D0E353D7}"/>
                </a:ext>
              </a:extLst>
            </p:cNvPr>
            <p:cNvSpPr/>
            <p:nvPr/>
          </p:nvSpPr>
          <p:spPr bwMode="auto">
            <a:xfrm>
              <a:off x="3165339" y="1435145"/>
              <a:ext cx="83355" cy="25800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1" name="ïŝḷïḍê">
              <a:extLst>
                <a:ext uri="{FF2B5EF4-FFF2-40B4-BE49-F238E27FC236}">
                  <a16:creationId xmlns:a16="http://schemas.microsoft.com/office/drawing/2014/main" id="{2B32EE66-9DFF-48F8-A0C1-4CDFE1A71410}"/>
                </a:ext>
              </a:extLst>
            </p:cNvPr>
            <p:cNvSpPr/>
            <p:nvPr/>
          </p:nvSpPr>
          <p:spPr bwMode="auto">
            <a:xfrm>
              <a:off x="3167322" y="1464914"/>
              <a:ext cx="73432" cy="37708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2" name="íṩḷïďe">
              <a:extLst>
                <a:ext uri="{FF2B5EF4-FFF2-40B4-BE49-F238E27FC236}">
                  <a16:creationId xmlns:a16="http://schemas.microsoft.com/office/drawing/2014/main" id="{108C1A16-FD56-4D70-A7C1-230ABCE98201}"/>
                </a:ext>
              </a:extLst>
            </p:cNvPr>
            <p:cNvSpPr/>
            <p:nvPr/>
          </p:nvSpPr>
          <p:spPr bwMode="auto">
            <a:xfrm>
              <a:off x="3131599" y="1458960"/>
              <a:ext cx="25801" cy="27784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" name="íslíḋe">
              <a:extLst>
                <a:ext uri="{FF2B5EF4-FFF2-40B4-BE49-F238E27FC236}">
                  <a16:creationId xmlns:a16="http://schemas.microsoft.com/office/drawing/2014/main" id="{1088C0EB-D862-425F-BFE3-B79120B47E6E}"/>
                </a:ext>
              </a:extLst>
            </p:cNvPr>
            <p:cNvSpPr/>
            <p:nvPr/>
          </p:nvSpPr>
          <p:spPr bwMode="auto">
            <a:xfrm>
              <a:off x="3403496" y="1651464"/>
              <a:ext cx="125033" cy="101214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4" name="iṧļíḓê">
              <a:extLst>
                <a:ext uri="{FF2B5EF4-FFF2-40B4-BE49-F238E27FC236}">
                  <a16:creationId xmlns:a16="http://schemas.microsoft.com/office/drawing/2014/main" id="{3D13659B-B988-43B5-ABC8-5B4EF5406E62}"/>
                </a:ext>
              </a:extLst>
            </p:cNvPr>
            <p:cNvSpPr/>
            <p:nvPr/>
          </p:nvSpPr>
          <p:spPr bwMode="auto">
            <a:xfrm>
              <a:off x="3359833" y="1528420"/>
              <a:ext cx="138925" cy="75413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5" name="îśľíḑe">
              <a:extLst>
                <a:ext uri="{FF2B5EF4-FFF2-40B4-BE49-F238E27FC236}">
                  <a16:creationId xmlns:a16="http://schemas.microsoft.com/office/drawing/2014/main" id="{7F785236-E05F-426A-B5A9-39D5D150506F}"/>
                </a:ext>
              </a:extLst>
            </p:cNvPr>
            <p:cNvSpPr/>
            <p:nvPr/>
          </p:nvSpPr>
          <p:spPr bwMode="auto">
            <a:xfrm>
              <a:off x="3465019" y="1810229"/>
              <a:ext cx="81371" cy="47629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6" name="iṥlíḋè">
              <a:extLst>
                <a:ext uri="{FF2B5EF4-FFF2-40B4-BE49-F238E27FC236}">
                  <a16:creationId xmlns:a16="http://schemas.microsoft.com/office/drawing/2014/main" id="{B35268B0-5D33-4C98-A62D-5EC3F5C34D9A}"/>
                </a:ext>
              </a:extLst>
            </p:cNvPr>
            <p:cNvSpPr/>
            <p:nvPr/>
          </p:nvSpPr>
          <p:spPr bwMode="auto">
            <a:xfrm>
              <a:off x="3544405" y="1637571"/>
              <a:ext cx="107171" cy="87322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7" name="ïṧľîdê">
              <a:extLst>
                <a:ext uri="{FF2B5EF4-FFF2-40B4-BE49-F238E27FC236}">
                  <a16:creationId xmlns:a16="http://schemas.microsoft.com/office/drawing/2014/main" id="{50EAB665-4018-429F-BBED-42B55BF64F29}"/>
                </a:ext>
              </a:extLst>
            </p:cNvPr>
            <p:cNvSpPr/>
            <p:nvPr/>
          </p:nvSpPr>
          <p:spPr bwMode="auto">
            <a:xfrm>
              <a:off x="3324110" y="1480791"/>
              <a:ext cx="35724" cy="29769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8" name="îslïḓé">
              <a:extLst>
                <a:ext uri="{FF2B5EF4-FFF2-40B4-BE49-F238E27FC236}">
                  <a16:creationId xmlns:a16="http://schemas.microsoft.com/office/drawing/2014/main" id="{E2E3EC89-FEFB-4BEB-8640-B061411B34F4}"/>
                </a:ext>
              </a:extLst>
            </p:cNvPr>
            <p:cNvSpPr/>
            <p:nvPr/>
          </p:nvSpPr>
          <p:spPr bwMode="auto">
            <a:xfrm>
              <a:off x="3345940" y="1580020"/>
              <a:ext cx="23815" cy="198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9" name="îślíḋê">
              <a:extLst>
                <a:ext uri="{FF2B5EF4-FFF2-40B4-BE49-F238E27FC236}">
                  <a16:creationId xmlns:a16="http://schemas.microsoft.com/office/drawing/2014/main" id="{6F0D9E90-B430-4BE1-8188-AFBB3573E24F}"/>
                </a:ext>
              </a:extLst>
            </p:cNvPr>
            <p:cNvSpPr/>
            <p:nvPr/>
          </p:nvSpPr>
          <p:spPr bwMode="auto">
            <a:xfrm>
              <a:off x="3332049" y="1407361"/>
              <a:ext cx="136941" cy="71445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0" name="iṥḻïḋe">
              <a:extLst>
                <a:ext uri="{FF2B5EF4-FFF2-40B4-BE49-F238E27FC236}">
                  <a16:creationId xmlns:a16="http://schemas.microsoft.com/office/drawing/2014/main" id="{AF65F268-5982-40AE-9F95-54DE357BF6DA}"/>
                </a:ext>
              </a:extLst>
            </p:cNvPr>
            <p:cNvSpPr/>
            <p:nvPr/>
          </p:nvSpPr>
          <p:spPr bwMode="auto">
            <a:xfrm>
              <a:off x="3385633" y="1468883"/>
              <a:ext cx="37709" cy="1190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1" name="íşḻîḓè">
              <a:extLst>
                <a:ext uri="{FF2B5EF4-FFF2-40B4-BE49-F238E27FC236}">
                  <a16:creationId xmlns:a16="http://schemas.microsoft.com/office/drawing/2014/main" id="{E2761B27-2146-484E-AFC1-A678C9C5713E}"/>
                </a:ext>
              </a:extLst>
            </p:cNvPr>
            <p:cNvSpPr/>
            <p:nvPr/>
          </p:nvSpPr>
          <p:spPr bwMode="auto">
            <a:xfrm>
              <a:off x="3520589" y="1512544"/>
              <a:ext cx="359221" cy="113121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2" name="ïsḻïḑé">
              <a:extLst>
                <a:ext uri="{FF2B5EF4-FFF2-40B4-BE49-F238E27FC236}">
                  <a16:creationId xmlns:a16="http://schemas.microsoft.com/office/drawing/2014/main" id="{8E73B239-DDAF-4CD7-AD2F-36BEDEC2EA16}"/>
                </a:ext>
              </a:extLst>
            </p:cNvPr>
            <p:cNvSpPr/>
            <p:nvPr/>
          </p:nvSpPr>
          <p:spPr bwMode="auto">
            <a:xfrm>
              <a:off x="3524558" y="1572081"/>
              <a:ext cx="61525" cy="47629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3" name="îṩḷïḑé">
              <a:extLst>
                <a:ext uri="{FF2B5EF4-FFF2-40B4-BE49-F238E27FC236}">
                  <a16:creationId xmlns:a16="http://schemas.microsoft.com/office/drawing/2014/main" id="{34F8996F-D5A6-4F5B-969C-F12514BEA762}"/>
                </a:ext>
              </a:extLst>
            </p:cNvPr>
            <p:cNvSpPr/>
            <p:nvPr/>
          </p:nvSpPr>
          <p:spPr bwMode="auto">
            <a:xfrm>
              <a:off x="3532497" y="1480791"/>
              <a:ext cx="57555" cy="1587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4" name="îşļîḓe">
              <a:extLst>
                <a:ext uri="{FF2B5EF4-FFF2-40B4-BE49-F238E27FC236}">
                  <a16:creationId xmlns:a16="http://schemas.microsoft.com/office/drawing/2014/main" id="{9CF6AA30-8F62-40DF-A1FD-E30BF93060BF}"/>
                </a:ext>
              </a:extLst>
            </p:cNvPr>
            <p:cNvSpPr/>
            <p:nvPr/>
          </p:nvSpPr>
          <p:spPr bwMode="auto">
            <a:xfrm>
              <a:off x="3488834" y="1425223"/>
              <a:ext cx="67478" cy="5556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5" name="ïṣlídé">
              <a:extLst>
                <a:ext uri="{FF2B5EF4-FFF2-40B4-BE49-F238E27FC236}">
                  <a16:creationId xmlns:a16="http://schemas.microsoft.com/office/drawing/2014/main" id="{A305B8A9-6C88-4BBA-A230-1DA96CD2C058}"/>
                </a:ext>
              </a:extLst>
            </p:cNvPr>
            <p:cNvSpPr/>
            <p:nvPr/>
          </p:nvSpPr>
          <p:spPr bwMode="auto">
            <a:xfrm>
              <a:off x="3463035" y="1375607"/>
              <a:ext cx="25801" cy="1587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6" name="íşļíḋe">
              <a:extLst>
                <a:ext uri="{FF2B5EF4-FFF2-40B4-BE49-F238E27FC236}">
                  <a16:creationId xmlns:a16="http://schemas.microsoft.com/office/drawing/2014/main" id="{89B9B146-7176-4BD5-87E7-7D7129E88437}"/>
                </a:ext>
              </a:extLst>
            </p:cNvPr>
            <p:cNvSpPr/>
            <p:nvPr/>
          </p:nvSpPr>
          <p:spPr bwMode="auto">
            <a:xfrm>
              <a:off x="3534482" y="1310118"/>
              <a:ext cx="230219" cy="154796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7" name="ïşľïďé">
              <a:extLst>
                <a:ext uri="{FF2B5EF4-FFF2-40B4-BE49-F238E27FC236}">
                  <a16:creationId xmlns:a16="http://schemas.microsoft.com/office/drawing/2014/main" id="{F4444D5C-9C34-4B3B-BF58-D28AAEC9E11E}"/>
                </a:ext>
              </a:extLst>
            </p:cNvPr>
            <p:cNvSpPr/>
            <p:nvPr/>
          </p:nvSpPr>
          <p:spPr bwMode="auto">
            <a:xfrm>
              <a:off x="3721038" y="1951134"/>
              <a:ext cx="146864" cy="93275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8" name="ïŝḷîḓê">
              <a:extLst>
                <a:ext uri="{FF2B5EF4-FFF2-40B4-BE49-F238E27FC236}">
                  <a16:creationId xmlns:a16="http://schemas.microsoft.com/office/drawing/2014/main" id="{E3BE7B0A-FCBB-4C40-A6BE-697B4D299153}"/>
                </a:ext>
              </a:extLst>
            </p:cNvPr>
            <p:cNvSpPr/>
            <p:nvPr/>
          </p:nvSpPr>
          <p:spPr bwMode="auto">
            <a:xfrm>
              <a:off x="3931410" y="1857859"/>
              <a:ext cx="45647" cy="45646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69" name="iṩḻiḍè">
              <a:extLst>
                <a:ext uri="{FF2B5EF4-FFF2-40B4-BE49-F238E27FC236}">
                  <a16:creationId xmlns:a16="http://schemas.microsoft.com/office/drawing/2014/main" id="{69B0586C-8481-4CD2-9E74-80EF8A2DABC0}"/>
                </a:ext>
              </a:extLst>
            </p:cNvPr>
            <p:cNvSpPr/>
            <p:nvPr/>
          </p:nvSpPr>
          <p:spPr bwMode="auto">
            <a:xfrm>
              <a:off x="3794470" y="2048378"/>
              <a:ext cx="37709" cy="29769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0" name="íŝlîďe">
              <a:extLst>
                <a:ext uri="{FF2B5EF4-FFF2-40B4-BE49-F238E27FC236}">
                  <a16:creationId xmlns:a16="http://schemas.microsoft.com/office/drawing/2014/main" id="{B6CF281B-EA67-4FC7-8073-172E21BC50DD}"/>
                </a:ext>
              </a:extLst>
            </p:cNvPr>
            <p:cNvSpPr/>
            <p:nvPr/>
          </p:nvSpPr>
          <p:spPr bwMode="auto">
            <a:xfrm>
              <a:off x="3854009" y="1653448"/>
              <a:ext cx="99232" cy="41676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1" name="iṥ1iḑé">
              <a:extLst>
                <a:ext uri="{FF2B5EF4-FFF2-40B4-BE49-F238E27FC236}">
                  <a16:creationId xmlns:a16="http://schemas.microsoft.com/office/drawing/2014/main" id="{A4BBBF98-DD36-4395-B251-D6F296B451ED}"/>
                </a:ext>
              </a:extLst>
            </p:cNvPr>
            <p:cNvSpPr/>
            <p:nvPr/>
          </p:nvSpPr>
          <p:spPr bwMode="auto">
            <a:xfrm>
              <a:off x="3863933" y="2066239"/>
              <a:ext cx="21832" cy="25800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2" name="ïṡlîďé">
              <a:extLst>
                <a:ext uri="{FF2B5EF4-FFF2-40B4-BE49-F238E27FC236}">
                  <a16:creationId xmlns:a16="http://schemas.microsoft.com/office/drawing/2014/main" id="{D2350CA2-F43E-4355-88DE-95A50668C946}"/>
                </a:ext>
              </a:extLst>
            </p:cNvPr>
            <p:cNvSpPr/>
            <p:nvPr/>
          </p:nvSpPr>
          <p:spPr bwMode="auto">
            <a:xfrm>
              <a:off x="3984995" y="1869767"/>
              <a:ext cx="23815" cy="13892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3" name="íṧ1iďê">
              <a:extLst>
                <a:ext uri="{FF2B5EF4-FFF2-40B4-BE49-F238E27FC236}">
                  <a16:creationId xmlns:a16="http://schemas.microsoft.com/office/drawing/2014/main" id="{1846F36F-3A35-4FAD-9D8B-5FE49460C685}"/>
                </a:ext>
              </a:extLst>
            </p:cNvPr>
            <p:cNvSpPr/>
            <p:nvPr/>
          </p:nvSpPr>
          <p:spPr bwMode="auto">
            <a:xfrm>
              <a:off x="3879809" y="1828090"/>
              <a:ext cx="25801" cy="15877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4" name="îsḻíḋé">
              <a:extLst>
                <a:ext uri="{FF2B5EF4-FFF2-40B4-BE49-F238E27FC236}">
                  <a16:creationId xmlns:a16="http://schemas.microsoft.com/office/drawing/2014/main" id="{67FC97B3-66D4-4F58-9117-01F5C808A76C}"/>
                </a:ext>
              </a:extLst>
            </p:cNvPr>
            <p:cNvSpPr/>
            <p:nvPr/>
          </p:nvSpPr>
          <p:spPr bwMode="auto">
            <a:xfrm>
              <a:off x="3659514" y="1651464"/>
              <a:ext cx="603331" cy="434622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5" name="ï$ļiḓè">
              <a:extLst>
                <a:ext uri="{FF2B5EF4-FFF2-40B4-BE49-F238E27FC236}">
                  <a16:creationId xmlns:a16="http://schemas.microsoft.com/office/drawing/2014/main" id="{D3405D85-0EA0-466E-81EC-AC3486D2C0D5}"/>
                </a:ext>
              </a:extLst>
            </p:cNvPr>
            <p:cNvSpPr/>
            <p:nvPr/>
          </p:nvSpPr>
          <p:spPr bwMode="auto">
            <a:xfrm>
              <a:off x="3905609" y="2026547"/>
              <a:ext cx="17863" cy="15877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6" name="ïś1íḑè">
              <a:extLst>
                <a:ext uri="{FF2B5EF4-FFF2-40B4-BE49-F238E27FC236}">
                  <a16:creationId xmlns:a16="http://schemas.microsoft.com/office/drawing/2014/main" id="{E713AA50-2BD2-4938-B592-31306C5D2E48}"/>
                </a:ext>
              </a:extLst>
            </p:cNvPr>
            <p:cNvSpPr/>
            <p:nvPr/>
          </p:nvSpPr>
          <p:spPr bwMode="auto">
            <a:xfrm>
              <a:off x="3782562" y="1943195"/>
              <a:ext cx="15877" cy="15877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7" name="íŝ1iḓè">
              <a:extLst>
                <a:ext uri="{FF2B5EF4-FFF2-40B4-BE49-F238E27FC236}">
                  <a16:creationId xmlns:a16="http://schemas.microsoft.com/office/drawing/2014/main" id="{A1B94AFF-6AF7-4A3A-B6E3-903E90A816EC}"/>
                </a:ext>
              </a:extLst>
            </p:cNvPr>
            <p:cNvSpPr/>
            <p:nvPr/>
          </p:nvSpPr>
          <p:spPr bwMode="auto">
            <a:xfrm>
              <a:off x="3623790" y="1214858"/>
              <a:ext cx="643024" cy="337377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8" name="îṩļíḓé">
              <a:extLst>
                <a:ext uri="{FF2B5EF4-FFF2-40B4-BE49-F238E27FC236}">
                  <a16:creationId xmlns:a16="http://schemas.microsoft.com/office/drawing/2014/main" id="{9E55AB3F-1579-409C-ADC1-A82E9ABD2B08}"/>
                </a:ext>
              </a:extLst>
            </p:cNvPr>
            <p:cNvSpPr/>
            <p:nvPr/>
          </p:nvSpPr>
          <p:spPr bwMode="auto">
            <a:xfrm>
              <a:off x="4026673" y="1183105"/>
              <a:ext cx="1258264" cy="956564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79" name="íṩḻídé">
              <a:extLst>
                <a:ext uri="{FF2B5EF4-FFF2-40B4-BE49-F238E27FC236}">
                  <a16:creationId xmlns:a16="http://schemas.microsoft.com/office/drawing/2014/main" id="{2FB3D8D1-BD19-4EFD-B493-55AEB87741FA}"/>
                </a:ext>
              </a:extLst>
            </p:cNvPr>
            <p:cNvSpPr/>
            <p:nvPr/>
          </p:nvSpPr>
          <p:spPr bwMode="auto">
            <a:xfrm>
              <a:off x="4401770" y="1786415"/>
              <a:ext cx="59539" cy="39691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0" name="išlíḍè">
              <a:extLst>
                <a:ext uri="{FF2B5EF4-FFF2-40B4-BE49-F238E27FC236}">
                  <a16:creationId xmlns:a16="http://schemas.microsoft.com/office/drawing/2014/main" id="{CECBC4F3-D1B6-4B90-8247-4DB12BA9A8F6}"/>
                </a:ext>
              </a:extLst>
            </p:cNvPr>
            <p:cNvSpPr/>
            <p:nvPr/>
          </p:nvSpPr>
          <p:spPr bwMode="auto">
            <a:xfrm>
              <a:off x="5151965" y="1580020"/>
              <a:ext cx="33739" cy="19846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1" name="iṧļïďé">
              <a:extLst>
                <a:ext uri="{FF2B5EF4-FFF2-40B4-BE49-F238E27FC236}">
                  <a16:creationId xmlns:a16="http://schemas.microsoft.com/office/drawing/2014/main" id="{6018F32D-ED6A-4307-ADBE-6C24B50E109F}"/>
                </a:ext>
              </a:extLst>
            </p:cNvPr>
            <p:cNvSpPr/>
            <p:nvPr/>
          </p:nvSpPr>
          <p:spPr bwMode="auto">
            <a:xfrm>
              <a:off x="4310477" y="2393694"/>
              <a:ext cx="136941" cy="132967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2" name="îslîḑe">
              <a:extLst>
                <a:ext uri="{FF2B5EF4-FFF2-40B4-BE49-F238E27FC236}">
                  <a16:creationId xmlns:a16="http://schemas.microsoft.com/office/drawing/2014/main" id="{3F547A19-D192-4CA3-BD76-2373DCC5D9CA}"/>
                </a:ext>
              </a:extLst>
            </p:cNvPr>
            <p:cNvSpPr/>
            <p:nvPr/>
          </p:nvSpPr>
          <p:spPr bwMode="auto">
            <a:xfrm>
              <a:off x="3097860" y="2875944"/>
              <a:ext cx="839505" cy="563618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3" name="ïṩľíḓé">
              <a:extLst>
                <a:ext uri="{FF2B5EF4-FFF2-40B4-BE49-F238E27FC236}">
                  <a16:creationId xmlns:a16="http://schemas.microsoft.com/office/drawing/2014/main" id="{1DE756B3-5A74-4E02-BC69-227F83020B29}"/>
                </a:ext>
              </a:extLst>
            </p:cNvPr>
            <p:cNvSpPr/>
            <p:nvPr/>
          </p:nvSpPr>
          <p:spPr bwMode="auto">
            <a:xfrm>
              <a:off x="3834162" y="2352017"/>
              <a:ext cx="25801" cy="119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4" name="iṩľïďè">
              <a:extLst>
                <a:ext uri="{FF2B5EF4-FFF2-40B4-BE49-F238E27FC236}">
                  <a16:creationId xmlns:a16="http://schemas.microsoft.com/office/drawing/2014/main" id="{5692CBB1-FC12-4421-B315-6F76A4B7510D}"/>
                </a:ext>
              </a:extLst>
            </p:cNvPr>
            <p:cNvSpPr/>
            <p:nvPr/>
          </p:nvSpPr>
          <p:spPr bwMode="auto">
            <a:xfrm>
              <a:off x="2863673" y="2421478"/>
              <a:ext cx="99232" cy="635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5" name="îṩlídé">
              <a:extLst>
                <a:ext uri="{FF2B5EF4-FFF2-40B4-BE49-F238E27FC236}">
                  <a16:creationId xmlns:a16="http://schemas.microsoft.com/office/drawing/2014/main" id="{B3FD50C5-F848-409F-9670-3BF0623B42D3}"/>
                </a:ext>
              </a:extLst>
            </p:cNvPr>
            <p:cNvSpPr/>
            <p:nvPr/>
          </p:nvSpPr>
          <p:spPr bwMode="auto">
            <a:xfrm>
              <a:off x="2766424" y="2328203"/>
              <a:ext cx="35724" cy="49615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6" name="iSlïďê">
              <a:extLst>
                <a:ext uri="{FF2B5EF4-FFF2-40B4-BE49-F238E27FC236}">
                  <a16:creationId xmlns:a16="http://schemas.microsoft.com/office/drawing/2014/main" id="{46FB4B1C-A887-476B-91EB-21110D52111E}"/>
                </a:ext>
              </a:extLst>
            </p:cNvPr>
            <p:cNvSpPr/>
            <p:nvPr/>
          </p:nvSpPr>
          <p:spPr bwMode="auto">
            <a:xfrm>
              <a:off x="2317895" y="2217066"/>
              <a:ext cx="43662" cy="2976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7" name="ïṧļiḓé">
              <a:extLst>
                <a:ext uri="{FF2B5EF4-FFF2-40B4-BE49-F238E27FC236}">
                  <a16:creationId xmlns:a16="http://schemas.microsoft.com/office/drawing/2014/main" id="{6F3C0D24-E06A-433B-992C-A344A047FD54}"/>
                </a:ext>
              </a:extLst>
            </p:cNvPr>
            <p:cNvSpPr/>
            <p:nvPr/>
          </p:nvSpPr>
          <p:spPr bwMode="auto">
            <a:xfrm>
              <a:off x="4203306" y="2437355"/>
              <a:ext cx="53586" cy="27784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8" name="íṣḷîḑé">
              <a:extLst>
                <a:ext uri="{FF2B5EF4-FFF2-40B4-BE49-F238E27FC236}">
                  <a16:creationId xmlns:a16="http://schemas.microsoft.com/office/drawing/2014/main" id="{6DD7F9C6-E90F-4F6B-A5C9-08AD28506EE1}"/>
                </a:ext>
              </a:extLst>
            </p:cNvPr>
            <p:cNvSpPr/>
            <p:nvPr/>
          </p:nvSpPr>
          <p:spPr bwMode="auto">
            <a:xfrm>
              <a:off x="4207275" y="2520707"/>
              <a:ext cx="39693" cy="258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9" name="íš1îḍê">
              <a:extLst>
                <a:ext uri="{FF2B5EF4-FFF2-40B4-BE49-F238E27FC236}">
                  <a16:creationId xmlns:a16="http://schemas.microsoft.com/office/drawing/2014/main" id="{472CC1C3-8189-47EF-83E2-28BB2EB39172}"/>
                </a:ext>
              </a:extLst>
            </p:cNvPr>
            <p:cNvSpPr/>
            <p:nvPr/>
          </p:nvSpPr>
          <p:spPr bwMode="auto">
            <a:xfrm>
              <a:off x="4266814" y="2520707"/>
              <a:ext cx="27785" cy="33739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0" name="ïsḷidè">
              <a:extLst>
                <a:ext uri="{FF2B5EF4-FFF2-40B4-BE49-F238E27FC236}">
                  <a16:creationId xmlns:a16="http://schemas.microsoft.com/office/drawing/2014/main" id="{EB7F4805-3683-42B4-8CAB-2055C22C3CD3}"/>
                </a:ext>
              </a:extLst>
            </p:cNvPr>
            <p:cNvSpPr/>
            <p:nvPr/>
          </p:nvSpPr>
          <p:spPr bwMode="auto">
            <a:xfrm>
              <a:off x="2055922" y="2137684"/>
              <a:ext cx="33739" cy="15877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1" name="ís1íḑé">
              <a:extLst>
                <a:ext uri="{FF2B5EF4-FFF2-40B4-BE49-F238E27FC236}">
                  <a16:creationId xmlns:a16="http://schemas.microsoft.com/office/drawing/2014/main" id="{82292621-3873-415D-AE84-4DE605304BB3}"/>
                </a:ext>
              </a:extLst>
            </p:cNvPr>
            <p:cNvSpPr/>
            <p:nvPr/>
          </p:nvSpPr>
          <p:spPr bwMode="auto">
            <a:xfrm>
              <a:off x="5775036" y="2252838"/>
              <a:ext cx="33739" cy="49616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2" name="ïSľíḍê">
              <a:extLst>
                <a:ext uri="{FF2B5EF4-FFF2-40B4-BE49-F238E27FC236}">
                  <a16:creationId xmlns:a16="http://schemas.microsoft.com/office/drawing/2014/main" id="{60BD2B5F-51DE-4891-887C-542C97DF4C96}"/>
                </a:ext>
              </a:extLst>
            </p:cNvPr>
            <p:cNvSpPr/>
            <p:nvPr/>
          </p:nvSpPr>
          <p:spPr bwMode="auto">
            <a:xfrm>
              <a:off x="5352316" y="2211162"/>
              <a:ext cx="807735" cy="577525"/>
            </a:xfrm>
            <a:custGeom>
              <a:avLst/>
              <a:gdLst/>
              <a:ahLst/>
              <a:cxnLst>
                <a:cxn ang="0">
                  <a:pos x="473" y="233"/>
                </a:cxn>
                <a:cxn ang="0">
                  <a:pos x="470" y="273"/>
                </a:cxn>
                <a:cxn ang="0">
                  <a:pos x="427" y="274"/>
                </a:cxn>
                <a:cxn ang="0">
                  <a:pos x="401" y="283"/>
                </a:cxn>
                <a:cxn ang="0">
                  <a:pos x="403" y="303"/>
                </a:cxn>
                <a:cxn ang="0">
                  <a:pos x="413" y="322"/>
                </a:cxn>
                <a:cxn ang="0">
                  <a:pos x="401" y="319"/>
                </a:cxn>
                <a:cxn ang="0">
                  <a:pos x="397" y="336"/>
                </a:cxn>
                <a:cxn ang="0">
                  <a:pos x="382" y="315"/>
                </a:cxn>
                <a:cxn ang="0">
                  <a:pos x="358" y="278"/>
                </a:cxn>
                <a:cxn ang="0">
                  <a:pos x="329" y="238"/>
                </a:cxn>
                <a:cxn ang="0">
                  <a:pos x="289" y="213"/>
                </a:cxn>
                <a:cxn ang="0">
                  <a:pos x="270" y="212"/>
                </a:cxn>
                <a:cxn ang="0">
                  <a:pos x="289" y="244"/>
                </a:cxn>
                <a:cxn ang="0">
                  <a:pos x="315" y="264"/>
                </a:cxn>
                <a:cxn ang="0">
                  <a:pos x="330" y="283"/>
                </a:cxn>
                <a:cxn ang="0">
                  <a:pos x="323" y="305"/>
                </a:cxn>
                <a:cxn ang="0">
                  <a:pos x="316" y="303"/>
                </a:cxn>
                <a:cxn ang="0">
                  <a:pos x="291" y="273"/>
                </a:cxn>
                <a:cxn ang="0">
                  <a:pos x="229" y="223"/>
                </a:cxn>
                <a:cxn ang="0">
                  <a:pos x="168" y="237"/>
                </a:cxn>
                <a:cxn ang="0">
                  <a:pos x="135" y="272"/>
                </a:cxn>
                <a:cxn ang="0">
                  <a:pos x="101" y="326"/>
                </a:cxn>
                <a:cxn ang="0">
                  <a:pos x="72" y="338"/>
                </a:cxn>
                <a:cxn ang="0">
                  <a:pos x="10" y="334"/>
                </a:cxn>
                <a:cxn ang="0">
                  <a:pos x="0" y="306"/>
                </a:cxn>
                <a:cxn ang="0">
                  <a:pos x="4" y="246"/>
                </a:cxn>
                <a:cxn ang="0">
                  <a:pos x="48" y="235"/>
                </a:cxn>
                <a:cxn ang="0">
                  <a:pos x="89" y="240"/>
                </a:cxn>
                <a:cxn ang="0">
                  <a:pos x="105" y="206"/>
                </a:cxn>
                <a:cxn ang="0">
                  <a:pos x="103" y="193"/>
                </a:cxn>
                <a:cxn ang="0">
                  <a:pos x="60" y="163"/>
                </a:cxn>
                <a:cxn ang="0">
                  <a:pos x="88" y="157"/>
                </a:cxn>
                <a:cxn ang="0">
                  <a:pos x="96" y="143"/>
                </a:cxn>
                <a:cxn ang="0">
                  <a:pos x="114" y="145"/>
                </a:cxn>
                <a:cxn ang="0">
                  <a:pos x="147" y="118"/>
                </a:cxn>
                <a:cxn ang="0">
                  <a:pos x="176" y="89"/>
                </a:cxn>
                <a:cxn ang="0">
                  <a:pos x="208" y="73"/>
                </a:cxn>
                <a:cxn ang="0">
                  <a:pos x="225" y="54"/>
                </a:cxn>
                <a:cxn ang="0">
                  <a:pos x="245" y="5"/>
                </a:cxn>
                <a:cxn ang="0">
                  <a:pos x="251" y="25"/>
                </a:cxn>
                <a:cxn ang="0">
                  <a:pos x="240" y="54"/>
                </a:cxn>
                <a:cxn ang="0">
                  <a:pos x="254" y="66"/>
                </a:cxn>
                <a:cxn ang="0">
                  <a:pos x="289" y="68"/>
                </a:cxn>
                <a:cxn ang="0">
                  <a:pos x="333" y="50"/>
                </a:cxn>
                <a:cxn ang="0">
                  <a:pos x="378" y="55"/>
                </a:cxn>
                <a:cxn ang="0">
                  <a:pos x="408" y="95"/>
                </a:cxn>
                <a:cxn ang="0">
                  <a:pos x="399" y="153"/>
                </a:cxn>
                <a:cxn ang="0">
                  <a:pos x="470" y="180"/>
                </a:cxn>
                <a:cxn ang="0">
                  <a:pos x="474" y="204"/>
                </a:cxn>
                <a:cxn ang="0">
                  <a:pos x="476" y="216"/>
                </a:cxn>
              </a:cxnLst>
              <a:rect l="0" t="0" r="r" b="b"/>
              <a:pathLst>
                <a:path w="485" h="347">
                  <a:moveTo>
                    <a:pt x="476" y="216"/>
                  </a:moveTo>
                  <a:cubicBezTo>
                    <a:pt x="474" y="223"/>
                    <a:pt x="475" y="219"/>
                    <a:pt x="473" y="222"/>
                  </a:cubicBezTo>
                  <a:cubicBezTo>
                    <a:pt x="473" y="233"/>
                    <a:pt x="473" y="233"/>
                    <a:pt x="473" y="233"/>
                  </a:cubicBezTo>
                  <a:cubicBezTo>
                    <a:pt x="469" y="238"/>
                    <a:pt x="461" y="246"/>
                    <a:pt x="461" y="253"/>
                  </a:cubicBezTo>
                  <a:cubicBezTo>
                    <a:pt x="461" y="261"/>
                    <a:pt x="473" y="268"/>
                    <a:pt x="476" y="272"/>
                  </a:cubicBezTo>
                  <a:cubicBezTo>
                    <a:pt x="474" y="273"/>
                    <a:pt x="472" y="273"/>
                    <a:pt x="470" y="273"/>
                  </a:cubicBezTo>
                  <a:cubicBezTo>
                    <a:pt x="466" y="275"/>
                    <a:pt x="463" y="273"/>
                    <a:pt x="459" y="275"/>
                  </a:cubicBezTo>
                  <a:cubicBezTo>
                    <a:pt x="453" y="277"/>
                    <a:pt x="452" y="283"/>
                    <a:pt x="446" y="283"/>
                  </a:cubicBezTo>
                  <a:cubicBezTo>
                    <a:pt x="439" y="283"/>
                    <a:pt x="435" y="274"/>
                    <a:pt x="427" y="274"/>
                  </a:cubicBezTo>
                  <a:cubicBezTo>
                    <a:pt x="420" y="274"/>
                    <a:pt x="419" y="278"/>
                    <a:pt x="413" y="280"/>
                  </a:cubicBezTo>
                  <a:cubicBezTo>
                    <a:pt x="414" y="284"/>
                    <a:pt x="414" y="286"/>
                    <a:pt x="413" y="290"/>
                  </a:cubicBezTo>
                  <a:cubicBezTo>
                    <a:pt x="406" y="290"/>
                    <a:pt x="405" y="283"/>
                    <a:pt x="401" y="283"/>
                  </a:cubicBezTo>
                  <a:cubicBezTo>
                    <a:pt x="399" y="283"/>
                    <a:pt x="397" y="286"/>
                    <a:pt x="397" y="28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405" y="300"/>
                    <a:pt x="403" y="302"/>
                    <a:pt x="403" y="303"/>
                  </a:cubicBezTo>
                  <a:cubicBezTo>
                    <a:pt x="403" y="304"/>
                    <a:pt x="415" y="315"/>
                    <a:pt x="419" y="315"/>
                  </a:cubicBezTo>
                  <a:cubicBezTo>
                    <a:pt x="419" y="317"/>
                    <a:pt x="420" y="318"/>
                    <a:pt x="420" y="319"/>
                  </a:cubicBezTo>
                  <a:cubicBezTo>
                    <a:pt x="418" y="321"/>
                    <a:pt x="414" y="319"/>
                    <a:pt x="413" y="322"/>
                  </a:cubicBezTo>
                  <a:cubicBezTo>
                    <a:pt x="412" y="322"/>
                    <a:pt x="412" y="322"/>
                    <a:pt x="412" y="322"/>
                  </a:cubicBezTo>
                  <a:cubicBezTo>
                    <a:pt x="407" y="321"/>
                    <a:pt x="403" y="317"/>
                    <a:pt x="401" y="315"/>
                  </a:cubicBezTo>
                  <a:cubicBezTo>
                    <a:pt x="401" y="319"/>
                    <a:pt x="401" y="319"/>
                    <a:pt x="401" y="319"/>
                  </a:cubicBezTo>
                  <a:cubicBezTo>
                    <a:pt x="402" y="321"/>
                    <a:pt x="403" y="323"/>
                    <a:pt x="403" y="326"/>
                  </a:cubicBezTo>
                  <a:cubicBezTo>
                    <a:pt x="403" y="329"/>
                    <a:pt x="399" y="334"/>
                    <a:pt x="403" y="336"/>
                  </a:cubicBezTo>
                  <a:cubicBezTo>
                    <a:pt x="401" y="336"/>
                    <a:pt x="397" y="336"/>
                    <a:pt x="397" y="336"/>
                  </a:cubicBezTo>
                  <a:cubicBezTo>
                    <a:pt x="390" y="336"/>
                    <a:pt x="384" y="329"/>
                    <a:pt x="384" y="322"/>
                  </a:cubicBezTo>
                  <a:cubicBezTo>
                    <a:pt x="384" y="319"/>
                    <a:pt x="388" y="317"/>
                    <a:pt x="390" y="315"/>
                  </a:cubicBezTo>
                  <a:cubicBezTo>
                    <a:pt x="387" y="315"/>
                    <a:pt x="385" y="315"/>
                    <a:pt x="382" y="315"/>
                  </a:cubicBezTo>
                  <a:cubicBezTo>
                    <a:pt x="380" y="315"/>
                    <a:pt x="379" y="311"/>
                    <a:pt x="379" y="310"/>
                  </a:cubicBezTo>
                  <a:cubicBezTo>
                    <a:pt x="378" y="304"/>
                    <a:pt x="374" y="300"/>
                    <a:pt x="370" y="296"/>
                  </a:cubicBezTo>
                  <a:cubicBezTo>
                    <a:pt x="365" y="291"/>
                    <a:pt x="358" y="287"/>
                    <a:pt x="358" y="278"/>
                  </a:cubicBezTo>
                  <a:cubicBezTo>
                    <a:pt x="358" y="272"/>
                    <a:pt x="358" y="270"/>
                    <a:pt x="358" y="266"/>
                  </a:cubicBezTo>
                  <a:cubicBezTo>
                    <a:pt x="358" y="260"/>
                    <a:pt x="348" y="251"/>
                    <a:pt x="342" y="248"/>
                  </a:cubicBezTo>
                  <a:cubicBezTo>
                    <a:pt x="336" y="245"/>
                    <a:pt x="329" y="244"/>
                    <a:pt x="329" y="238"/>
                  </a:cubicBezTo>
                  <a:cubicBezTo>
                    <a:pt x="326" y="238"/>
                    <a:pt x="325" y="238"/>
                    <a:pt x="323" y="238"/>
                  </a:cubicBezTo>
                  <a:cubicBezTo>
                    <a:pt x="313" y="238"/>
                    <a:pt x="302" y="223"/>
                    <a:pt x="302" y="213"/>
                  </a:cubicBezTo>
                  <a:cubicBezTo>
                    <a:pt x="297" y="213"/>
                    <a:pt x="293" y="213"/>
                    <a:pt x="289" y="213"/>
                  </a:cubicBezTo>
                  <a:cubicBezTo>
                    <a:pt x="283" y="213"/>
                    <a:pt x="285" y="204"/>
                    <a:pt x="283" y="201"/>
                  </a:cubicBezTo>
                  <a:cubicBezTo>
                    <a:pt x="278" y="204"/>
                    <a:pt x="268" y="204"/>
                    <a:pt x="268" y="209"/>
                  </a:cubicBezTo>
                  <a:cubicBezTo>
                    <a:pt x="268" y="210"/>
                    <a:pt x="270" y="212"/>
                    <a:pt x="270" y="212"/>
                  </a:cubicBezTo>
                  <a:cubicBezTo>
                    <a:pt x="270" y="214"/>
                    <a:pt x="269" y="217"/>
                    <a:pt x="269" y="220"/>
                  </a:cubicBezTo>
                  <a:cubicBezTo>
                    <a:pt x="269" y="226"/>
                    <a:pt x="273" y="229"/>
                    <a:pt x="278" y="231"/>
                  </a:cubicBezTo>
                  <a:cubicBezTo>
                    <a:pt x="285" y="233"/>
                    <a:pt x="288" y="240"/>
                    <a:pt x="289" y="244"/>
                  </a:cubicBezTo>
                  <a:cubicBezTo>
                    <a:pt x="291" y="250"/>
                    <a:pt x="294" y="257"/>
                    <a:pt x="298" y="259"/>
                  </a:cubicBezTo>
                  <a:cubicBezTo>
                    <a:pt x="304" y="262"/>
                    <a:pt x="309" y="260"/>
                    <a:pt x="315" y="260"/>
                  </a:cubicBezTo>
                  <a:cubicBezTo>
                    <a:pt x="315" y="261"/>
                    <a:pt x="315" y="263"/>
                    <a:pt x="315" y="264"/>
                  </a:cubicBezTo>
                  <a:cubicBezTo>
                    <a:pt x="313" y="269"/>
                    <a:pt x="323" y="271"/>
                    <a:pt x="326" y="272"/>
                  </a:cubicBezTo>
                  <a:cubicBezTo>
                    <a:pt x="335" y="277"/>
                    <a:pt x="345" y="280"/>
                    <a:pt x="344" y="290"/>
                  </a:cubicBezTo>
                  <a:cubicBezTo>
                    <a:pt x="340" y="289"/>
                    <a:pt x="337" y="283"/>
                    <a:pt x="330" y="283"/>
                  </a:cubicBezTo>
                  <a:cubicBezTo>
                    <a:pt x="325" y="283"/>
                    <a:pt x="320" y="286"/>
                    <a:pt x="320" y="290"/>
                  </a:cubicBezTo>
                  <a:cubicBezTo>
                    <a:pt x="320" y="296"/>
                    <a:pt x="328" y="297"/>
                    <a:pt x="328" y="303"/>
                  </a:cubicBezTo>
                  <a:cubicBezTo>
                    <a:pt x="328" y="305"/>
                    <a:pt x="323" y="305"/>
                    <a:pt x="323" y="305"/>
                  </a:cubicBezTo>
                  <a:cubicBezTo>
                    <a:pt x="319" y="309"/>
                    <a:pt x="319" y="318"/>
                    <a:pt x="313" y="318"/>
                  </a:cubicBezTo>
                  <a:cubicBezTo>
                    <a:pt x="310" y="318"/>
                    <a:pt x="308" y="317"/>
                    <a:pt x="308" y="315"/>
                  </a:cubicBezTo>
                  <a:cubicBezTo>
                    <a:pt x="314" y="315"/>
                    <a:pt x="316" y="309"/>
                    <a:pt x="316" y="303"/>
                  </a:cubicBezTo>
                  <a:cubicBezTo>
                    <a:pt x="316" y="297"/>
                    <a:pt x="312" y="295"/>
                    <a:pt x="311" y="291"/>
                  </a:cubicBezTo>
                  <a:cubicBezTo>
                    <a:pt x="310" y="291"/>
                    <a:pt x="300" y="281"/>
                    <a:pt x="299" y="278"/>
                  </a:cubicBezTo>
                  <a:cubicBezTo>
                    <a:pt x="297" y="278"/>
                    <a:pt x="291" y="276"/>
                    <a:pt x="291" y="273"/>
                  </a:cubicBezTo>
                  <a:cubicBezTo>
                    <a:pt x="277" y="270"/>
                    <a:pt x="274" y="266"/>
                    <a:pt x="266" y="259"/>
                  </a:cubicBezTo>
                  <a:cubicBezTo>
                    <a:pt x="263" y="256"/>
                    <a:pt x="257" y="254"/>
                    <a:pt x="256" y="251"/>
                  </a:cubicBezTo>
                  <a:cubicBezTo>
                    <a:pt x="248" y="241"/>
                    <a:pt x="245" y="223"/>
                    <a:pt x="229" y="223"/>
                  </a:cubicBezTo>
                  <a:cubicBezTo>
                    <a:pt x="221" y="223"/>
                    <a:pt x="220" y="228"/>
                    <a:pt x="216" y="230"/>
                  </a:cubicBezTo>
                  <a:cubicBezTo>
                    <a:pt x="208" y="234"/>
                    <a:pt x="202" y="242"/>
                    <a:pt x="192" y="242"/>
                  </a:cubicBezTo>
                  <a:cubicBezTo>
                    <a:pt x="183" y="242"/>
                    <a:pt x="177" y="237"/>
                    <a:pt x="168" y="237"/>
                  </a:cubicBezTo>
                  <a:cubicBezTo>
                    <a:pt x="161" y="237"/>
                    <a:pt x="154" y="242"/>
                    <a:pt x="154" y="248"/>
                  </a:cubicBezTo>
                  <a:cubicBezTo>
                    <a:pt x="157" y="258"/>
                    <a:pt x="157" y="258"/>
                    <a:pt x="157" y="258"/>
                  </a:cubicBezTo>
                  <a:cubicBezTo>
                    <a:pt x="154" y="267"/>
                    <a:pt x="144" y="270"/>
                    <a:pt x="135" y="272"/>
                  </a:cubicBezTo>
                  <a:cubicBezTo>
                    <a:pt x="127" y="274"/>
                    <a:pt x="114" y="292"/>
                    <a:pt x="114" y="302"/>
                  </a:cubicBezTo>
                  <a:cubicBezTo>
                    <a:pt x="114" y="305"/>
                    <a:pt x="117" y="306"/>
                    <a:pt x="119" y="307"/>
                  </a:cubicBezTo>
                  <a:cubicBezTo>
                    <a:pt x="113" y="316"/>
                    <a:pt x="110" y="321"/>
                    <a:pt x="101" y="326"/>
                  </a:cubicBezTo>
                  <a:cubicBezTo>
                    <a:pt x="96" y="328"/>
                    <a:pt x="95" y="340"/>
                    <a:pt x="86" y="33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82" y="336"/>
                    <a:pt x="75" y="338"/>
                    <a:pt x="72" y="338"/>
                  </a:cubicBezTo>
                  <a:cubicBezTo>
                    <a:pt x="62" y="338"/>
                    <a:pt x="56" y="347"/>
                    <a:pt x="46" y="347"/>
                  </a:cubicBezTo>
                  <a:cubicBezTo>
                    <a:pt x="40" y="347"/>
                    <a:pt x="39" y="331"/>
                    <a:pt x="29" y="331"/>
                  </a:cubicBezTo>
                  <a:cubicBezTo>
                    <a:pt x="22" y="331"/>
                    <a:pt x="17" y="334"/>
                    <a:pt x="10" y="334"/>
                  </a:cubicBezTo>
                  <a:cubicBezTo>
                    <a:pt x="8" y="334"/>
                    <a:pt x="7" y="332"/>
                    <a:pt x="7" y="330"/>
                  </a:cubicBezTo>
                  <a:cubicBezTo>
                    <a:pt x="7" y="321"/>
                    <a:pt x="7" y="318"/>
                    <a:pt x="7" y="313"/>
                  </a:cubicBezTo>
                  <a:cubicBezTo>
                    <a:pt x="3" y="313"/>
                    <a:pt x="0" y="310"/>
                    <a:pt x="0" y="306"/>
                  </a:cubicBezTo>
                  <a:cubicBezTo>
                    <a:pt x="0" y="301"/>
                    <a:pt x="4" y="299"/>
                    <a:pt x="4" y="296"/>
                  </a:cubicBezTo>
                  <a:cubicBezTo>
                    <a:pt x="4" y="285"/>
                    <a:pt x="8" y="274"/>
                    <a:pt x="8" y="262"/>
                  </a:cubicBezTo>
                  <a:cubicBezTo>
                    <a:pt x="8" y="256"/>
                    <a:pt x="4" y="250"/>
                    <a:pt x="4" y="246"/>
                  </a:cubicBezTo>
                  <a:cubicBezTo>
                    <a:pt x="4" y="243"/>
                    <a:pt x="19" y="234"/>
                    <a:pt x="21" y="234"/>
                  </a:cubicBezTo>
                  <a:cubicBezTo>
                    <a:pt x="23" y="234"/>
                    <a:pt x="25" y="236"/>
                    <a:pt x="28" y="235"/>
                  </a:cubicBezTo>
                  <a:cubicBezTo>
                    <a:pt x="48" y="235"/>
                    <a:pt x="48" y="235"/>
                    <a:pt x="48" y="235"/>
                  </a:cubicBezTo>
                  <a:cubicBezTo>
                    <a:pt x="49" y="237"/>
                    <a:pt x="53" y="238"/>
                    <a:pt x="55" y="238"/>
                  </a:cubicBezTo>
                  <a:cubicBezTo>
                    <a:pt x="76" y="238"/>
                    <a:pt x="76" y="238"/>
                    <a:pt x="76" y="238"/>
                  </a:cubicBezTo>
                  <a:cubicBezTo>
                    <a:pt x="82" y="237"/>
                    <a:pt x="84" y="240"/>
                    <a:pt x="89" y="240"/>
                  </a:cubicBezTo>
                  <a:cubicBezTo>
                    <a:pt x="92" y="240"/>
                    <a:pt x="98" y="238"/>
                    <a:pt x="100" y="238"/>
                  </a:cubicBezTo>
                  <a:cubicBezTo>
                    <a:pt x="100" y="229"/>
                    <a:pt x="105" y="226"/>
                    <a:pt x="105" y="218"/>
                  </a:cubicBezTo>
                  <a:cubicBezTo>
                    <a:pt x="105" y="216"/>
                    <a:pt x="105" y="208"/>
                    <a:pt x="105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5" y="205"/>
                    <a:pt x="106" y="201"/>
                    <a:pt x="106" y="200"/>
                  </a:cubicBezTo>
                  <a:cubicBezTo>
                    <a:pt x="106" y="196"/>
                    <a:pt x="103" y="197"/>
                    <a:pt x="103" y="193"/>
                  </a:cubicBezTo>
                  <a:cubicBezTo>
                    <a:pt x="94" y="193"/>
                    <a:pt x="92" y="185"/>
                    <a:pt x="92" y="178"/>
                  </a:cubicBezTo>
                  <a:cubicBezTo>
                    <a:pt x="89" y="178"/>
                    <a:pt x="89" y="175"/>
                    <a:pt x="87" y="175"/>
                  </a:cubicBezTo>
                  <a:cubicBezTo>
                    <a:pt x="79" y="173"/>
                    <a:pt x="60" y="169"/>
                    <a:pt x="60" y="163"/>
                  </a:cubicBezTo>
                  <a:cubicBezTo>
                    <a:pt x="60" y="163"/>
                    <a:pt x="60" y="161"/>
                    <a:pt x="60" y="161"/>
                  </a:cubicBezTo>
                  <a:cubicBezTo>
                    <a:pt x="60" y="157"/>
                    <a:pt x="72" y="154"/>
                    <a:pt x="76" y="153"/>
                  </a:cubicBezTo>
                  <a:cubicBezTo>
                    <a:pt x="78" y="156"/>
                    <a:pt x="85" y="157"/>
                    <a:pt x="88" y="157"/>
                  </a:cubicBezTo>
                  <a:cubicBezTo>
                    <a:pt x="92" y="157"/>
                    <a:pt x="97" y="156"/>
                    <a:pt x="98" y="155"/>
                  </a:cubicBezTo>
                  <a:cubicBezTo>
                    <a:pt x="98" y="152"/>
                    <a:pt x="98" y="152"/>
                    <a:pt x="98" y="152"/>
                  </a:cubicBezTo>
                  <a:cubicBezTo>
                    <a:pt x="95" y="151"/>
                    <a:pt x="97" y="145"/>
                    <a:pt x="96" y="143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4" y="143"/>
                    <a:pt x="109" y="145"/>
                    <a:pt x="114" y="145"/>
                  </a:cubicBezTo>
                  <a:cubicBezTo>
                    <a:pt x="117" y="145"/>
                    <a:pt x="120" y="142"/>
                    <a:pt x="121" y="139"/>
                  </a:cubicBezTo>
                  <a:cubicBezTo>
                    <a:pt x="135" y="139"/>
                    <a:pt x="138" y="129"/>
                    <a:pt x="141" y="119"/>
                  </a:cubicBezTo>
                  <a:cubicBezTo>
                    <a:pt x="143" y="119"/>
                    <a:pt x="145" y="118"/>
                    <a:pt x="147" y="118"/>
                  </a:cubicBezTo>
                  <a:cubicBezTo>
                    <a:pt x="150" y="117"/>
                    <a:pt x="167" y="110"/>
                    <a:pt x="169" y="108"/>
                  </a:cubicBezTo>
                  <a:cubicBezTo>
                    <a:pt x="173" y="104"/>
                    <a:pt x="171" y="99"/>
                    <a:pt x="171" y="94"/>
                  </a:cubicBezTo>
                  <a:cubicBezTo>
                    <a:pt x="171" y="92"/>
                    <a:pt x="175" y="89"/>
                    <a:pt x="176" y="89"/>
                  </a:cubicBezTo>
                  <a:cubicBezTo>
                    <a:pt x="182" y="83"/>
                    <a:pt x="188" y="76"/>
                    <a:pt x="198" y="76"/>
                  </a:cubicBezTo>
                  <a:cubicBezTo>
                    <a:pt x="204" y="76"/>
                    <a:pt x="201" y="77"/>
                    <a:pt x="204" y="76"/>
                  </a:cubicBezTo>
                  <a:cubicBezTo>
                    <a:pt x="206" y="77"/>
                    <a:pt x="207" y="74"/>
                    <a:pt x="208" y="73"/>
                  </a:cubicBezTo>
                  <a:cubicBezTo>
                    <a:pt x="211" y="70"/>
                    <a:pt x="215" y="72"/>
                    <a:pt x="219" y="72"/>
                  </a:cubicBezTo>
                  <a:cubicBezTo>
                    <a:pt x="221" y="72"/>
                    <a:pt x="229" y="68"/>
                    <a:pt x="229" y="65"/>
                  </a:cubicBezTo>
                  <a:cubicBezTo>
                    <a:pt x="229" y="63"/>
                    <a:pt x="225" y="54"/>
                    <a:pt x="225" y="54"/>
                  </a:cubicBezTo>
                  <a:cubicBezTo>
                    <a:pt x="224" y="42"/>
                    <a:pt x="217" y="38"/>
                    <a:pt x="217" y="28"/>
                  </a:cubicBezTo>
                  <a:cubicBezTo>
                    <a:pt x="217" y="9"/>
                    <a:pt x="234" y="8"/>
                    <a:pt x="245" y="0"/>
                  </a:cubicBezTo>
                  <a:cubicBezTo>
                    <a:pt x="245" y="5"/>
                    <a:pt x="245" y="5"/>
                    <a:pt x="245" y="5"/>
                  </a:cubicBezTo>
                  <a:cubicBezTo>
                    <a:pt x="243" y="10"/>
                    <a:pt x="242" y="12"/>
                    <a:pt x="242" y="17"/>
                  </a:cubicBezTo>
                  <a:cubicBezTo>
                    <a:pt x="242" y="21"/>
                    <a:pt x="247" y="22"/>
                    <a:pt x="251" y="22"/>
                  </a:cubicBezTo>
                  <a:cubicBezTo>
                    <a:pt x="251" y="23"/>
                    <a:pt x="251" y="24"/>
                    <a:pt x="251" y="25"/>
                  </a:cubicBezTo>
                  <a:cubicBezTo>
                    <a:pt x="251" y="27"/>
                    <a:pt x="247" y="28"/>
                    <a:pt x="245" y="29"/>
                  </a:cubicBezTo>
                  <a:cubicBezTo>
                    <a:pt x="241" y="34"/>
                    <a:pt x="236" y="38"/>
                    <a:pt x="236" y="46"/>
                  </a:cubicBezTo>
                  <a:cubicBezTo>
                    <a:pt x="236" y="50"/>
                    <a:pt x="238" y="53"/>
                    <a:pt x="240" y="54"/>
                  </a:cubicBezTo>
                  <a:cubicBezTo>
                    <a:pt x="240" y="56"/>
                    <a:pt x="241" y="57"/>
                    <a:pt x="240" y="59"/>
                  </a:cubicBezTo>
                  <a:cubicBezTo>
                    <a:pt x="245" y="59"/>
                    <a:pt x="247" y="60"/>
                    <a:pt x="251" y="60"/>
                  </a:cubicBezTo>
                  <a:cubicBezTo>
                    <a:pt x="252" y="63"/>
                    <a:pt x="253" y="66"/>
                    <a:pt x="254" y="66"/>
                  </a:cubicBezTo>
                  <a:cubicBezTo>
                    <a:pt x="266" y="66"/>
                    <a:pt x="274" y="56"/>
                    <a:pt x="285" y="57"/>
                  </a:cubicBezTo>
                  <a:cubicBezTo>
                    <a:pt x="284" y="59"/>
                    <a:pt x="282" y="60"/>
                    <a:pt x="282" y="62"/>
                  </a:cubicBezTo>
                  <a:cubicBezTo>
                    <a:pt x="282" y="63"/>
                    <a:pt x="289" y="68"/>
                    <a:pt x="289" y="68"/>
                  </a:cubicBezTo>
                  <a:cubicBezTo>
                    <a:pt x="294" y="68"/>
                    <a:pt x="295" y="65"/>
                    <a:pt x="297" y="64"/>
                  </a:cubicBezTo>
                  <a:cubicBezTo>
                    <a:pt x="304" y="60"/>
                    <a:pt x="310" y="62"/>
                    <a:pt x="317" y="59"/>
                  </a:cubicBezTo>
                  <a:cubicBezTo>
                    <a:pt x="321" y="57"/>
                    <a:pt x="328" y="50"/>
                    <a:pt x="333" y="50"/>
                  </a:cubicBezTo>
                  <a:cubicBezTo>
                    <a:pt x="339" y="50"/>
                    <a:pt x="345" y="51"/>
                    <a:pt x="348" y="52"/>
                  </a:cubicBezTo>
                  <a:cubicBezTo>
                    <a:pt x="347" y="54"/>
                    <a:pt x="346" y="56"/>
                    <a:pt x="346" y="57"/>
                  </a:cubicBezTo>
                  <a:cubicBezTo>
                    <a:pt x="358" y="57"/>
                    <a:pt x="370" y="55"/>
                    <a:pt x="378" y="55"/>
                  </a:cubicBezTo>
                  <a:cubicBezTo>
                    <a:pt x="386" y="55"/>
                    <a:pt x="392" y="54"/>
                    <a:pt x="401" y="54"/>
                  </a:cubicBezTo>
                  <a:cubicBezTo>
                    <a:pt x="410" y="54"/>
                    <a:pt x="414" y="70"/>
                    <a:pt x="414" y="80"/>
                  </a:cubicBezTo>
                  <a:cubicBezTo>
                    <a:pt x="414" y="86"/>
                    <a:pt x="408" y="89"/>
                    <a:pt x="408" y="95"/>
                  </a:cubicBezTo>
                  <a:cubicBezTo>
                    <a:pt x="408" y="104"/>
                    <a:pt x="416" y="110"/>
                    <a:pt x="416" y="118"/>
                  </a:cubicBezTo>
                  <a:cubicBezTo>
                    <a:pt x="416" y="123"/>
                    <a:pt x="408" y="125"/>
                    <a:pt x="406" y="128"/>
                  </a:cubicBezTo>
                  <a:cubicBezTo>
                    <a:pt x="401" y="136"/>
                    <a:pt x="399" y="143"/>
                    <a:pt x="399" y="153"/>
                  </a:cubicBezTo>
                  <a:cubicBezTo>
                    <a:pt x="399" y="166"/>
                    <a:pt x="408" y="163"/>
                    <a:pt x="418" y="163"/>
                  </a:cubicBezTo>
                  <a:cubicBezTo>
                    <a:pt x="432" y="163"/>
                    <a:pt x="439" y="157"/>
                    <a:pt x="450" y="157"/>
                  </a:cubicBezTo>
                  <a:cubicBezTo>
                    <a:pt x="461" y="157"/>
                    <a:pt x="459" y="180"/>
                    <a:pt x="470" y="180"/>
                  </a:cubicBezTo>
                  <a:cubicBezTo>
                    <a:pt x="470" y="198"/>
                    <a:pt x="470" y="198"/>
                    <a:pt x="470" y="198"/>
                  </a:cubicBezTo>
                  <a:cubicBezTo>
                    <a:pt x="470" y="200"/>
                    <a:pt x="471" y="201"/>
                    <a:pt x="472" y="201"/>
                  </a:cubicBezTo>
                  <a:cubicBezTo>
                    <a:pt x="474" y="204"/>
                    <a:pt x="474" y="204"/>
                    <a:pt x="474" y="204"/>
                  </a:cubicBezTo>
                  <a:cubicBezTo>
                    <a:pt x="476" y="204"/>
                    <a:pt x="482" y="202"/>
                    <a:pt x="485" y="201"/>
                  </a:cubicBezTo>
                  <a:cubicBezTo>
                    <a:pt x="485" y="204"/>
                    <a:pt x="485" y="206"/>
                    <a:pt x="485" y="208"/>
                  </a:cubicBezTo>
                  <a:cubicBezTo>
                    <a:pt x="481" y="209"/>
                    <a:pt x="476" y="211"/>
                    <a:pt x="476" y="2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3" name="isḷïḑè">
              <a:extLst>
                <a:ext uri="{FF2B5EF4-FFF2-40B4-BE49-F238E27FC236}">
                  <a16:creationId xmlns:a16="http://schemas.microsoft.com/office/drawing/2014/main" id="{5EBCB43E-8C51-4F35-BB46-E5FBE28C3565}"/>
                </a:ext>
              </a:extLst>
            </p:cNvPr>
            <p:cNvSpPr/>
            <p:nvPr/>
          </p:nvSpPr>
          <p:spPr bwMode="auto">
            <a:xfrm>
              <a:off x="5651990" y="1752714"/>
              <a:ext cx="545767" cy="529894"/>
            </a:xfrm>
            <a:custGeom>
              <a:avLst/>
              <a:gdLst/>
              <a:ahLst/>
              <a:cxnLst>
                <a:cxn ang="0">
                  <a:pos x="66" y="236"/>
                </a:cxn>
                <a:cxn ang="0">
                  <a:pos x="4" y="254"/>
                </a:cxn>
                <a:cxn ang="0">
                  <a:pos x="12" y="241"/>
                </a:cxn>
                <a:cxn ang="0">
                  <a:pos x="8" y="231"/>
                </a:cxn>
                <a:cxn ang="0">
                  <a:pos x="10" y="190"/>
                </a:cxn>
                <a:cxn ang="0">
                  <a:pos x="55" y="163"/>
                </a:cxn>
                <a:cxn ang="0">
                  <a:pos x="85" y="129"/>
                </a:cxn>
                <a:cxn ang="0">
                  <a:pos x="97" y="102"/>
                </a:cxn>
                <a:cxn ang="0">
                  <a:pos x="142" y="55"/>
                </a:cxn>
                <a:cxn ang="0">
                  <a:pos x="124" y="57"/>
                </a:cxn>
                <a:cxn ang="0">
                  <a:pos x="124" y="49"/>
                </a:cxn>
                <a:cxn ang="0">
                  <a:pos x="132" y="44"/>
                </a:cxn>
                <a:cxn ang="0">
                  <a:pos x="148" y="57"/>
                </a:cxn>
                <a:cxn ang="0">
                  <a:pos x="149" y="45"/>
                </a:cxn>
                <a:cxn ang="0">
                  <a:pos x="168" y="37"/>
                </a:cxn>
                <a:cxn ang="0">
                  <a:pos x="183" y="28"/>
                </a:cxn>
                <a:cxn ang="0">
                  <a:pos x="199" y="21"/>
                </a:cxn>
                <a:cxn ang="0">
                  <a:pos x="221" y="17"/>
                </a:cxn>
                <a:cxn ang="0">
                  <a:pos x="223" y="5"/>
                </a:cxn>
                <a:cxn ang="0">
                  <a:pos x="256" y="6"/>
                </a:cxn>
                <a:cxn ang="0">
                  <a:pos x="266" y="7"/>
                </a:cxn>
                <a:cxn ang="0">
                  <a:pos x="285" y="2"/>
                </a:cxn>
                <a:cxn ang="0">
                  <a:pos x="296" y="6"/>
                </a:cxn>
                <a:cxn ang="0">
                  <a:pos x="293" y="24"/>
                </a:cxn>
                <a:cxn ang="0">
                  <a:pos x="315" y="32"/>
                </a:cxn>
                <a:cxn ang="0">
                  <a:pos x="309" y="72"/>
                </a:cxn>
                <a:cxn ang="0">
                  <a:pos x="310" y="113"/>
                </a:cxn>
                <a:cxn ang="0">
                  <a:pos x="318" y="148"/>
                </a:cxn>
                <a:cxn ang="0">
                  <a:pos x="327" y="172"/>
                </a:cxn>
                <a:cxn ang="0">
                  <a:pos x="255" y="224"/>
                </a:cxn>
                <a:cxn ang="0">
                  <a:pos x="218" y="225"/>
                </a:cxn>
                <a:cxn ang="0">
                  <a:pos x="206" y="200"/>
                </a:cxn>
                <a:cxn ang="0">
                  <a:pos x="197" y="174"/>
                </a:cxn>
                <a:cxn ang="0">
                  <a:pos x="254" y="130"/>
                </a:cxn>
                <a:cxn ang="0">
                  <a:pos x="202" y="135"/>
                </a:cxn>
                <a:cxn ang="0">
                  <a:pos x="172" y="169"/>
                </a:cxn>
                <a:cxn ang="0">
                  <a:pos x="146" y="201"/>
                </a:cxn>
                <a:cxn ang="0">
                  <a:pos x="150" y="218"/>
                </a:cxn>
                <a:cxn ang="0">
                  <a:pos x="152" y="253"/>
                </a:cxn>
                <a:cxn ang="0">
                  <a:pos x="146" y="283"/>
                </a:cxn>
                <a:cxn ang="0">
                  <a:pos x="121" y="304"/>
                </a:cxn>
                <a:cxn ang="0">
                  <a:pos x="90" y="297"/>
                </a:cxn>
                <a:cxn ang="0">
                  <a:pos x="82" y="269"/>
                </a:cxn>
                <a:cxn ang="0">
                  <a:pos x="76" y="245"/>
                </a:cxn>
              </a:cxnLst>
              <a:rect l="0" t="0" r="r" b="b"/>
              <a:pathLst>
                <a:path w="327" h="318">
                  <a:moveTo>
                    <a:pt x="76" y="247"/>
                  </a:moveTo>
                  <a:cubicBezTo>
                    <a:pt x="70" y="245"/>
                    <a:pt x="69" y="241"/>
                    <a:pt x="66" y="236"/>
                  </a:cubicBezTo>
                  <a:cubicBezTo>
                    <a:pt x="57" y="249"/>
                    <a:pt x="43" y="266"/>
                    <a:pt x="24" y="266"/>
                  </a:cubicBezTo>
                  <a:cubicBezTo>
                    <a:pt x="22" y="266"/>
                    <a:pt x="4" y="256"/>
                    <a:pt x="4" y="254"/>
                  </a:cubicBezTo>
                  <a:cubicBezTo>
                    <a:pt x="4" y="250"/>
                    <a:pt x="10" y="248"/>
                    <a:pt x="12" y="247"/>
                  </a:cubicBezTo>
                  <a:cubicBezTo>
                    <a:pt x="12" y="241"/>
                    <a:pt x="12" y="241"/>
                    <a:pt x="12" y="241"/>
                  </a:cubicBezTo>
                  <a:cubicBezTo>
                    <a:pt x="6" y="241"/>
                    <a:pt x="6" y="241"/>
                    <a:pt x="0" y="243"/>
                  </a:cubicBezTo>
                  <a:cubicBezTo>
                    <a:pt x="0" y="240"/>
                    <a:pt x="5" y="234"/>
                    <a:pt x="8" y="231"/>
                  </a:cubicBezTo>
                  <a:cubicBezTo>
                    <a:pt x="1" y="223"/>
                    <a:pt x="0" y="212"/>
                    <a:pt x="0" y="200"/>
                  </a:cubicBezTo>
                  <a:cubicBezTo>
                    <a:pt x="0" y="193"/>
                    <a:pt x="7" y="194"/>
                    <a:pt x="10" y="190"/>
                  </a:cubicBezTo>
                  <a:cubicBezTo>
                    <a:pt x="15" y="182"/>
                    <a:pt x="20" y="177"/>
                    <a:pt x="30" y="174"/>
                  </a:cubicBezTo>
                  <a:cubicBezTo>
                    <a:pt x="38" y="172"/>
                    <a:pt x="39" y="162"/>
                    <a:pt x="55" y="163"/>
                  </a:cubicBezTo>
                  <a:cubicBezTo>
                    <a:pt x="50" y="162"/>
                    <a:pt x="49" y="161"/>
                    <a:pt x="45" y="160"/>
                  </a:cubicBezTo>
                  <a:cubicBezTo>
                    <a:pt x="64" y="155"/>
                    <a:pt x="71" y="140"/>
                    <a:pt x="85" y="129"/>
                  </a:cubicBezTo>
                  <a:cubicBezTo>
                    <a:pt x="90" y="126"/>
                    <a:pt x="89" y="112"/>
                    <a:pt x="93" y="112"/>
                  </a:cubicBezTo>
                  <a:cubicBezTo>
                    <a:pt x="93" y="112"/>
                    <a:pt x="97" y="102"/>
                    <a:pt x="97" y="102"/>
                  </a:cubicBezTo>
                  <a:cubicBezTo>
                    <a:pt x="102" y="93"/>
                    <a:pt x="109" y="87"/>
                    <a:pt x="118" y="83"/>
                  </a:cubicBezTo>
                  <a:cubicBezTo>
                    <a:pt x="127" y="80"/>
                    <a:pt x="139" y="65"/>
                    <a:pt x="142" y="55"/>
                  </a:cubicBezTo>
                  <a:cubicBezTo>
                    <a:pt x="131" y="58"/>
                    <a:pt x="126" y="63"/>
                    <a:pt x="116" y="63"/>
                  </a:cubicBezTo>
                  <a:cubicBezTo>
                    <a:pt x="118" y="60"/>
                    <a:pt x="123" y="58"/>
                    <a:pt x="124" y="57"/>
                  </a:cubicBezTo>
                  <a:cubicBezTo>
                    <a:pt x="122" y="57"/>
                    <a:pt x="118" y="56"/>
                    <a:pt x="118" y="56"/>
                  </a:cubicBezTo>
                  <a:cubicBezTo>
                    <a:pt x="119" y="51"/>
                    <a:pt x="121" y="49"/>
                    <a:pt x="124" y="49"/>
                  </a:cubicBezTo>
                  <a:cubicBezTo>
                    <a:pt x="126" y="49"/>
                    <a:pt x="127" y="50"/>
                    <a:pt x="128" y="50"/>
                  </a:cubicBezTo>
                  <a:cubicBezTo>
                    <a:pt x="129" y="47"/>
                    <a:pt x="131" y="46"/>
                    <a:pt x="132" y="44"/>
                  </a:cubicBezTo>
                  <a:cubicBezTo>
                    <a:pt x="134" y="47"/>
                    <a:pt x="135" y="49"/>
                    <a:pt x="133" y="52"/>
                  </a:cubicBezTo>
                  <a:cubicBezTo>
                    <a:pt x="140" y="52"/>
                    <a:pt x="142" y="57"/>
                    <a:pt x="148" y="57"/>
                  </a:cubicBezTo>
                  <a:cubicBezTo>
                    <a:pt x="150" y="57"/>
                    <a:pt x="155" y="46"/>
                    <a:pt x="156" y="46"/>
                  </a:cubicBezTo>
                  <a:cubicBezTo>
                    <a:pt x="153" y="45"/>
                    <a:pt x="153" y="44"/>
                    <a:pt x="149" y="45"/>
                  </a:cubicBezTo>
                  <a:cubicBezTo>
                    <a:pt x="151" y="41"/>
                    <a:pt x="154" y="38"/>
                    <a:pt x="159" y="38"/>
                  </a:cubicBezTo>
                  <a:cubicBezTo>
                    <a:pt x="162" y="38"/>
                    <a:pt x="165" y="39"/>
                    <a:pt x="168" y="37"/>
                  </a:cubicBezTo>
                  <a:cubicBezTo>
                    <a:pt x="165" y="35"/>
                    <a:pt x="166" y="35"/>
                    <a:pt x="164" y="33"/>
                  </a:cubicBezTo>
                  <a:cubicBezTo>
                    <a:pt x="169" y="29"/>
                    <a:pt x="176" y="29"/>
                    <a:pt x="183" y="28"/>
                  </a:cubicBezTo>
                  <a:cubicBezTo>
                    <a:pt x="183" y="33"/>
                    <a:pt x="183" y="33"/>
                    <a:pt x="183" y="33"/>
                  </a:cubicBezTo>
                  <a:cubicBezTo>
                    <a:pt x="189" y="32"/>
                    <a:pt x="190" y="22"/>
                    <a:pt x="199" y="2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205" y="18"/>
                    <a:pt x="213" y="21"/>
                    <a:pt x="221" y="17"/>
                  </a:cubicBezTo>
                  <a:cubicBezTo>
                    <a:pt x="217" y="15"/>
                    <a:pt x="214" y="14"/>
                    <a:pt x="214" y="11"/>
                  </a:cubicBezTo>
                  <a:cubicBezTo>
                    <a:pt x="214" y="9"/>
                    <a:pt x="222" y="7"/>
                    <a:pt x="223" y="5"/>
                  </a:cubicBezTo>
                  <a:cubicBezTo>
                    <a:pt x="226" y="8"/>
                    <a:pt x="228" y="11"/>
                    <a:pt x="232" y="11"/>
                  </a:cubicBezTo>
                  <a:cubicBezTo>
                    <a:pt x="239" y="11"/>
                    <a:pt x="256" y="0"/>
                    <a:pt x="256" y="6"/>
                  </a:cubicBezTo>
                  <a:cubicBezTo>
                    <a:pt x="256" y="12"/>
                    <a:pt x="248" y="14"/>
                    <a:pt x="247" y="20"/>
                  </a:cubicBezTo>
                  <a:cubicBezTo>
                    <a:pt x="255" y="21"/>
                    <a:pt x="258" y="11"/>
                    <a:pt x="266" y="7"/>
                  </a:cubicBezTo>
                  <a:cubicBezTo>
                    <a:pt x="267" y="10"/>
                    <a:pt x="267" y="12"/>
                    <a:pt x="268" y="15"/>
                  </a:cubicBezTo>
                  <a:cubicBezTo>
                    <a:pt x="274" y="9"/>
                    <a:pt x="277" y="7"/>
                    <a:pt x="285" y="2"/>
                  </a:cubicBezTo>
                  <a:cubicBezTo>
                    <a:pt x="285" y="8"/>
                    <a:pt x="284" y="12"/>
                    <a:pt x="289" y="13"/>
                  </a:cubicBezTo>
                  <a:cubicBezTo>
                    <a:pt x="290" y="9"/>
                    <a:pt x="292" y="6"/>
                    <a:pt x="296" y="6"/>
                  </a:cubicBezTo>
                  <a:cubicBezTo>
                    <a:pt x="298" y="6"/>
                    <a:pt x="307" y="11"/>
                    <a:pt x="311" y="13"/>
                  </a:cubicBezTo>
                  <a:cubicBezTo>
                    <a:pt x="307" y="24"/>
                    <a:pt x="303" y="20"/>
                    <a:pt x="293" y="24"/>
                  </a:cubicBezTo>
                  <a:cubicBezTo>
                    <a:pt x="298" y="27"/>
                    <a:pt x="301" y="28"/>
                    <a:pt x="301" y="30"/>
                  </a:cubicBezTo>
                  <a:cubicBezTo>
                    <a:pt x="305" y="31"/>
                    <a:pt x="314" y="32"/>
                    <a:pt x="315" y="32"/>
                  </a:cubicBezTo>
                  <a:cubicBezTo>
                    <a:pt x="309" y="36"/>
                    <a:pt x="293" y="44"/>
                    <a:pt x="293" y="55"/>
                  </a:cubicBezTo>
                  <a:cubicBezTo>
                    <a:pt x="293" y="63"/>
                    <a:pt x="309" y="62"/>
                    <a:pt x="309" y="72"/>
                  </a:cubicBezTo>
                  <a:cubicBezTo>
                    <a:pt x="309" y="80"/>
                    <a:pt x="301" y="83"/>
                    <a:pt x="301" y="91"/>
                  </a:cubicBezTo>
                  <a:cubicBezTo>
                    <a:pt x="301" y="99"/>
                    <a:pt x="310" y="104"/>
                    <a:pt x="310" y="113"/>
                  </a:cubicBezTo>
                  <a:cubicBezTo>
                    <a:pt x="310" y="118"/>
                    <a:pt x="305" y="121"/>
                    <a:pt x="305" y="126"/>
                  </a:cubicBezTo>
                  <a:cubicBezTo>
                    <a:pt x="305" y="136"/>
                    <a:pt x="318" y="138"/>
                    <a:pt x="318" y="148"/>
                  </a:cubicBezTo>
                  <a:cubicBezTo>
                    <a:pt x="318" y="151"/>
                    <a:pt x="314" y="153"/>
                    <a:pt x="313" y="154"/>
                  </a:cubicBezTo>
                  <a:cubicBezTo>
                    <a:pt x="317" y="161"/>
                    <a:pt x="327" y="163"/>
                    <a:pt x="327" y="172"/>
                  </a:cubicBezTo>
                  <a:cubicBezTo>
                    <a:pt x="327" y="187"/>
                    <a:pt x="297" y="203"/>
                    <a:pt x="288" y="215"/>
                  </a:cubicBezTo>
                  <a:cubicBezTo>
                    <a:pt x="283" y="224"/>
                    <a:pt x="263" y="226"/>
                    <a:pt x="255" y="224"/>
                  </a:cubicBezTo>
                  <a:cubicBezTo>
                    <a:pt x="246" y="227"/>
                    <a:pt x="236" y="231"/>
                    <a:pt x="228" y="231"/>
                  </a:cubicBezTo>
                  <a:cubicBezTo>
                    <a:pt x="222" y="231"/>
                    <a:pt x="218" y="230"/>
                    <a:pt x="218" y="225"/>
                  </a:cubicBezTo>
                  <a:cubicBezTo>
                    <a:pt x="209" y="225"/>
                    <a:pt x="199" y="219"/>
                    <a:pt x="199" y="210"/>
                  </a:cubicBezTo>
                  <a:cubicBezTo>
                    <a:pt x="199" y="205"/>
                    <a:pt x="204" y="202"/>
                    <a:pt x="206" y="200"/>
                  </a:cubicBezTo>
                  <a:cubicBezTo>
                    <a:pt x="201" y="198"/>
                    <a:pt x="197" y="188"/>
                    <a:pt x="197" y="183"/>
                  </a:cubicBezTo>
                  <a:cubicBezTo>
                    <a:pt x="197" y="180"/>
                    <a:pt x="198" y="178"/>
                    <a:pt x="197" y="174"/>
                  </a:cubicBezTo>
                  <a:cubicBezTo>
                    <a:pt x="216" y="174"/>
                    <a:pt x="225" y="150"/>
                    <a:pt x="237" y="144"/>
                  </a:cubicBezTo>
                  <a:cubicBezTo>
                    <a:pt x="243" y="140"/>
                    <a:pt x="254" y="138"/>
                    <a:pt x="254" y="130"/>
                  </a:cubicBezTo>
                  <a:cubicBezTo>
                    <a:pt x="254" y="119"/>
                    <a:pt x="239" y="117"/>
                    <a:pt x="228" y="117"/>
                  </a:cubicBezTo>
                  <a:cubicBezTo>
                    <a:pt x="213" y="117"/>
                    <a:pt x="202" y="122"/>
                    <a:pt x="202" y="135"/>
                  </a:cubicBezTo>
                  <a:cubicBezTo>
                    <a:pt x="202" y="140"/>
                    <a:pt x="203" y="142"/>
                    <a:pt x="202" y="145"/>
                  </a:cubicBezTo>
                  <a:cubicBezTo>
                    <a:pt x="202" y="155"/>
                    <a:pt x="181" y="164"/>
                    <a:pt x="172" y="169"/>
                  </a:cubicBezTo>
                  <a:cubicBezTo>
                    <a:pt x="165" y="174"/>
                    <a:pt x="157" y="175"/>
                    <a:pt x="152" y="183"/>
                  </a:cubicBezTo>
                  <a:cubicBezTo>
                    <a:pt x="149" y="189"/>
                    <a:pt x="153" y="198"/>
                    <a:pt x="146" y="201"/>
                  </a:cubicBezTo>
                  <a:cubicBezTo>
                    <a:pt x="146" y="210"/>
                    <a:pt x="146" y="210"/>
                    <a:pt x="146" y="210"/>
                  </a:cubicBezTo>
                  <a:cubicBezTo>
                    <a:pt x="149" y="212"/>
                    <a:pt x="150" y="215"/>
                    <a:pt x="150" y="218"/>
                  </a:cubicBezTo>
                  <a:cubicBezTo>
                    <a:pt x="158" y="219"/>
                    <a:pt x="170" y="227"/>
                    <a:pt x="170" y="235"/>
                  </a:cubicBezTo>
                  <a:cubicBezTo>
                    <a:pt x="170" y="242"/>
                    <a:pt x="157" y="253"/>
                    <a:pt x="152" y="253"/>
                  </a:cubicBezTo>
                  <a:cubicBezTo>
                    <a:pt x="143" y="253"/>
                    <a:pt x="140" y="266"/>
                    <a:pt x="140" y="275"/>
                  </a:cubicBezTo>
                  <a:cubicBezTo>
                    <a:pt x="140" y="280"/>
                    <a:pt x="144" y="282"/>
                    <a:pt x="146" y="283"/>
                  </a:cubicBezTo>
                  <a:cubicBezTo>
                    <a:pt x="145" y="294"/>
                    <a:pt x="135" y="295"/>
                    <a:pt x="133" y="304"/>
                  </a:cubicBezTo>
                  <a:cubicBezTo>
                    <a:pt x="127" y="304"/>
                    <a:pt x="125" y="304"/>
                    <a:pt x="121" y="304"/>
                  </a:cubicBezTo>
                  <a:cubicBezTo>
                    <a:pt x="114" y="304"/>
                    <a:pt x="111" y="318"/>
                    <a:pt x="100" y="318"/>
                  </a:cubicBezTo>
                  <a:cubicBezTo>
                    <a:pt x="97" y="318"/>
                    <a:pt x="90" y="299"/>
                    <a:pt x="90" y="297"/>
                  </a:cubicBezTo>
                  <a:cubicBezTo>
                    <a:pt x="90" y="296"/>
                    <a:pt x="91" y="294"/>
                    <a:pt x="91" y="293"/>
                  </a:cubicBezTo>
                  <a:cubicBezTo>
                    <a:pt x="84" y="285"/>
                    <a:pt x="85" y="279"/>
                    <a:pt x="82" y="269"/>
                  </a:cubicBezTo>
                  <a:cubicBezTo>
                    <a:pt x="79" y="263"/>
                    <a:pt x="73" y="261"/>
                    <a:pt x="73" y="253"/>
                  </a:cubicBezTo>
                  <a:cubicBezTo>
                    <a:pt x="73" y="250"/>
                    <a:pt x="75" y="246"/>
                    <a:pt x="76" y="245"/>
                  </a:cubicBezTo>
                  <a:lnTo>
                    <a:pt x="76" y="24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4" name="îşḻíde">
              <a:extLst>
                <a:ext uri="{FF2B5EF4-FFF2-40B4-BE49-F238E27FC236}">
                  <a16:creationId xmlns:a16="http://schemas.microsoft.com/office/drawing/2014/main" id="{1A149B8F-60A8-4880-8B8C-74191884BF87}"/>
                </a:ext>
              </a:extLst>
            </p:cNvPr>
            <p:cNvSpPr/>
            <p:nvPr/>
          </p:nvSpPr>
          <p:spPr bwMode="auto">
            <a:xfrm>
              <a:off x="5763128" y="1369684"/>
              <a:ext cx="293722" cy="160755"/>
            </a:xfrm>
            <a:custGeom>
              <a:avLst/>
              <a:gdLst/>
              <a:ahLst/>
              <a:cxnLst>
                <a:cxn ang="0">
                  <a:pos x="148" y="79"/>
                </a:cxn>
                <a:cxn ang="0">
                  <a:pos x="148" y="71"/>
                </a:cxn>
                <a:cxn ang="0">
                  <a:pos x="128" y="71"/>
                </a:cxn>
                <a:cxn ang="0">
                  <a:pos x="135" y="58"/>
                </a:cxn>
                <a:cxn ang="0">
                  <a:pos x="126" y="46"/>
                </a:cxn>
                <a:cxn ang="0">
                  <a:pos x="132" y="45"/>
                </a:cxn>
                <a:cxn ang="0">
                  <a:pos x="121" y="38"/>
                </a:cxn>
                <a:cxn ang="0">
                  <a:pos x="97" y="69"/>
                </a:cxn>
                <a:cxn ang="0">
                  <a:pos x="90" y="73"/>
                </a:cxn>
                <a:cxn ang="0">
                  <a:pos x="78" y="97"/>
                </a:cxn>
                <a:cxn ang="0">
                  <a:pos x="43" y="69"/>
                </a:cxn>
                <a:cxn ang="0">
                  <a:pos x="60" y="70"/>
                </a:cxn>
                <a:cxn ang="0">
                  <a:pos x="74" y="66"/>
                </a:cxn>
                <a:cxn ang="0">
                  <a:pos x="54" y="64"/>
                </a:cxn>
                <a:cxn ang="0">
                  <a:pos x="38" y="58"/>
                </a:cxn>
                <a:cxn ang="0">
                  <a:pos x="50" y="54"/>
                </a:cxn>
                <a:cxn ang="0">
                  <a:pos x="72" y="43"/>
                </a:cxn>
                <a:cxn ang="0">
                  <a:pos x="61" y="43"/>
                </a:cxn>
                <a:cxn ang="0">
                  <a:pos x="54" y="39"/>
                </a:cxn>
                <a:cxn ang="0">
                  <a:pos x="51" y="39"/>
                </a:cxn>
                <a:cxn ang="0">
                  <a:pos x="38" y="51"/>
                </a:cxn>
                <a:cxn ang="0">
                  <a:pos x="23" y="44"/>
                </a:cxn>
                <a:cxn ang="0">
                  <a:pos x="27" y="43"/>
                </a:cxn>
                <a:cxn ang="0">
                  <a:pos x="15" y="28"/>
                </a:cxn>
                <a:cxn ang="0">
                  <a:pos x="11" y="26"/>
                </a:cxn>
                <a:cxn ang="0">
                  <a:pos x="0" y="16"/>
                </a:cxn>
                <a:cxn ang="0">
                  <a:pos x="16" y="5"/>
                </a:cxn>
                <a:cxn ang="0">
                  <a:pos x="38" y="7"/>
                </a:cxn>
                <a:cxn ang="0">
                  <a:pos x="32" y="13"/>
                </a:cxn>
                <a:cxn ang="0">
                  <a:pos x="44" y="20"/>
                </a:cxn>
                <a:cxn ang="0">
                  <a:pos x="41" y="14"/>
                </a:cxn>
                <a:cxn ang="0">
                  <a:pos x="49" y="7"/>
                </a:cxn>
                <a:cxn ang="0">
                  <a:pos x="68" y="26"/>
                </a:cxn>
                <a:cxn ang="0">
                  <a:pos x="63" y="7"/>
                </a:cxn>
                <a:cxn ang="0">
                  <a:pos x="72" y="0"/>
                </a:cxn>
                <a:cxn ang="0">
                  <a:pos x="90" y="9"/>
                </a:cxn>
                <a:cxn ang="0">
                  <a:pos x="88" y="18"/>
                </a:cxn>
                <a:cxn ang="0">
                  <a:pos x="96" y="12"/>
                </a:cxn>
                <a:cxn ang="0">
                  <a:pos x="102" y="23"/>
                </a:cxn>
                <a:cxn ang="0">
                  <a:pos x="106" y="23"/>
                </a:cxn>
                <a:cxn ang="0">
                  <a:pos x="141" y="41"/>
                </a:cxn>
                <a:cxn ang="0">
                  <a:pos x="137" y="42"/>
                </a:cxn>
                <a:cxn ang="0">
                  <a:pos x="145" y="42"/>
                </a:cxn>
                <a:cxn ang="0">
                  <a:pos x="145" y="49"/>
                </a:cxn>
                <a:cxn ang="0">
                  <a:pos x="159" y="49"/>
                </a:cxn>
                <a:cxn ang="0">
                  <a:pos x="176" y="64"/>
                </a:cxn>
                <a:cxn ang="0">
                  <a:pos x="148" y="79"/>
                </a:cxn>
              </a:cxnLst>
              <a:rect l="0" t="0" r="r" b="b"/>
              <a:pathLst>
                <a:path w="176" h="97">
                  <a:moveTo>
                    <a:pt x="148" y="79"/>
                  </a:moveTo>
                  <a:cubicBezTo>
                    <a:pt x="147" y="76"/>
                    <a:pt x="147" y="74"/>
                    <a:pt x="148" y="71"/>
                  </a:cubicBezTo>
                  <a:cubicBezTo>
                    <a:pt x="143" y="71"/>
                    <a:pt x="134" y="71"/>
                    <a:pt x="128" y="71"/>
                  </a:cubicBezTo>
                  <a:cubicBezTo>
                    <a:pt x="129" y="63"/>
                    <a:pt x="134" y="65"/>
                    <a:pt x="135" y="58"/>
                  </a:cubicBezTo>
                  <a:cubicBezTo>
                    <a:pt x="132" y="57"/>
                    <a:pt x="128" y="49"/>
                    <a:pt x="126" y="46"/>
                  </a:cubicBezTo>
                  <a:cubicBezTo>
                    <a:pt x="128" y="45"/>
                    <a:pt x="130" y="45"/>
                    <a:pt x="132" y="45"/>
                  </a:cubicBezTo>
                  <a:cubicBezTo>
                    <a:pt x="125" y="44"/>
                    <a:pt x="121" y="38"/>
                    <a:pt x="121" y="38"/>
                  </a:cubicBezTo>
                  <a:cubicBezTo>
                    <a:pt x="106" y="38"/>
                    <a:pt x="102" y="58"/>
                    <a:pt x="97" y="69"/>
                  </a:cubicBezTo>
                  <a:cubicBezTo>
                    <a:pt x="96" y="72"/>
                    <a:pt x="93" y="71"/>
                    <a:pt x="90" y="73"/>
                  </a:cubicBezTo>
                  <a:cubicBezTo>
                    <a:pt x="83" y="79"/>
                    <a:pt x="84" y="91"/>
                    <a:pt x="78" y="97"/>
                  </a:cubicBezTo>
                  <a:cubicBezTo>
                    <a:pt x="67" y="90"/>
                    <a:pt x="43" y="84"/>
                    <a:pt x="43" y="69"/>
                  </a:cubicBezTo>
                  <a:cubicBezTo>
                    <a:pt x="49" y="68"/>
                    <a:pt x="60" y="70"/>
                    <a:pt x="60" y="70"/>
                  </a:cubicBezTo>
                  <a:cubicBezTo>
                    <a:pt x="64" y="66"/>
                    <a:pt x="69" y="67"/>
                    <a:pt x="74" y="66"/>
                  </a:cubicBezTo>
                  <a:cubicBezTo>
                    <a:pt x="72" y="64"/>
                    <a:pt x="57" y="64"/>
                    <a:pt x="54" y="64"/>
                  </a:cubicBezTo>
                  <a:cubicBezTo>
                    <a:pt x="49" y="64"/>
                    <a:pt x="38" y="69"/>
                    <a:pt x="38" y="58"/>
                  </a:cubicBezTo>
                  <a:cubicBezTo>
                    <a:pt x="38" y="54"/>
                    <a:pt x="48" y="54"/>
                    <a:pt x="50" y="54"/>
                  </a:cubicBezTo>
                  <a:cubicBezTo>
                    <a:pt x="56" y="52"/>
                    <a:pt x="68" y="47"/>
                    <a:pt x="72" y="43"/>
                  </a:cubicBezTo>
                  <a:cubicBezTo>
                    <a:pt x="66" y="43"/>
                    <a:pt x="63" y="43"/>
                    <a:pt x="61" y="43"/>
                  </a:cubicBezTo>
                  <a:cubicBezTo>
                    <a:pt x="60" y="43"/>
                    <a:pt x="56" y="40"/>
                    <a:pt x="54" y="39"/>
                  </a:cubicBezTo>
                  <a:cubicBezTo>
                    <a:pt x="53" y="39"/>
                    <a:pt x="52" y="39"/>
                    <a:pt x="51" y="39"/>
                  </a:cubicBezTo>
                  <a:cubicBezTo>
                    <a:pt x="47" y="41"/>
                    <a:pt x="47" y="51"/>
                    <a:pt x="38" y="51"/>
                  </a:cubicBezTo>
                  <a:cubicBezTo>
                    <a:pt x="31" y="51"/>
                    <a:pt x="26" y="48"/>
                    <a:pt x="23" y="44"/>
                  </a:cubicBezTo>
                  <a:cubicBezTo>
                    <a:pt x="25" y="43"/>
                    <a:pt x="26" y="43"/>
                    <a:pt x="27" y="43"/>
                  </a:cubicBezTo>
                  <a:cubicBezTo>
                    <a:pt x="19" y="39"/>
                    <a:pt x="13" y="35"/>
                    <a:pt x="15" y="28"/>
                  </a:cubicBezTo>
                  <a:cubicBezTo>
                    <a:pt x="13" y="28"/>
                    <a:pt x="12" y="26"/>
                    <a:pt x="11" y="26"/>
                  </a:cubicBezTo>
                  <a:cubicBezTo>
                    <a:pt x="8" y="26"/>
                    <a:pt x="3" y="19"/>
                    <a:pt x="0" y="16"/>
                  </a:cubicBezTo>
                  <a:cubicBezTo>
                    <a:pt x="2" y="14"/>
                    <a:pt x="11" y="5"/>
                    <a:pt x="16" y="5"/>
                  </a:cubicBezTo>
                  <a:cubicBezTo>
                    <a:pt x="23" y="5"/>
                    <a:pt x="27" y="5"/>
                    <a:pt x="38" y="7"/>
                  </a:cubicBezTo>
                  <a:cubicBezTo>
                    <a:pt x="35" y="10"/>
                    <a:pt x="34" y="11"/>
                    <a:pt x="32" y="13"/>
                  </a:cubicBezTo>
                  <a:cubicBezTo>
                    <a:pt x="37" y="17"/>
                    <a:pt x="41" y="17"/>
                    <a:pt x="44" y="20"/>
                  </a:cubicBezTo>
                  <a:cubicBezTo>
                    <a:pt x="42" y="19"/>
                    <a:pt x="41" y="17"/>
                    <a:pt x="41" y="14"/>
                  </a:cubicBezTo>
                  <a:cubicBezTo>
                    <a:pt x="41" y="10"/>
                    <a:pt x="45" y="7"/>
                    <a:pt x="49" y="7"/>
                  </a:cubicBezTo>
                  <a:cubicBezTo>
                    <a:pt x="60" y="7"/>
                    <a:pt x="57" y="22"/>
                    <a:pt x="68" y="26"/>
                  </a:cubicBezTo>
                  <a:cubicBezTo>
                    <a:pt x="66" y="19"/>
                    <a:pt x="63" y="15"/>
                    <a:pt x="63" y="7"/>
                  </a:cubicBezTo>
                  <a:cubicBezTo>
                    <a:pt x="63" y="0"/>
                    <a:pt x="66" y="0"/>
                    <a:pt x="72" y="0"/>
                  </a:cubicBezTo>
                  <a:cubicBezTo>
                    <a:pt x="78" y="0"/>
                    <a:pt x="90" y="4"/>
                    <a:pt x="90" y="9"/>
                  </a:cubicBezTo>
                  <a:cubicBezTo>
                    <a:pt x="90" y="12"/>
                    <a:pt x="88" y="15"/>
                    <a:pt x="88" y="18"/>
                  </a:cubicBezTo>
                  <a:cubicBezTo>
                    <a:pt x="92" y="16"/>
                    <a:pt x="93" y="12"/>
                    <a:pt x="96" y="12"/>
                  </a:cubicBezTo>
                  <a:cubicBezTo>
                    <a:pt x="103" y="12"/>
                    <a:pt x="102" y="19"/>
                    <a:pt x="102" y="23"/>
                  </a:cubicBezTo>
                  <a:cubicBezTo>
                    <a:pt x="103" y="23"/>
                    <a:pt x="105" y="23"/>
                    <a:pt x="106" y="23"/>
                  </a:cubicBezTo>
                  <a:cubicBezTo>
                    <a:pt x="113" y="23"/>
                    <a:pt x="137" y="36"/>
                    <a:pt x="141" y="41"/>
                  </a:cubicBezTo>
                  <a:cubicBezTo>
                    <a:pt x="140" y="42"/>
                    <a:pt x="138" y="42"/>
                    <a:pt x="137" y="42"/>
                  </a:cubicBezTo>
                  <a:cubicBezTo>
                    <a:pt x="140" y="43"/>
                    <a:pt x="142" y="42"/>
                    <a:pt x="145" y="42"/>
                  </a:cubicBezTo>
                  <a:cubicBezTo>
                    <a:pt x="146" y="44"/>
                    <a:pt x="146" y="47"/>
                    <a:pt x="145" y="49"/>
                  </a:cubicBezTo>
                  <a:cubicBezTo>
                    <a:pt x="151" y="49"/>
                    <a:pt x="154" y="49"/>
                    <a:pt x="159" y="49"/>
                  </a:cubicBezTo>
                  <a:cubicBezTo>
                    <a:pt x="159" y="62"/>
                    <a:pt x="172" y="59"/>
                    <a:pt x="176" y="64"/>
                  </a:cubicBezTo>
                  <a:cubicBezTo>
                    <a:pt x="164" y="68"/>
                    <a:pt x="159" y="76"/>
                    <a:pt x="148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5" name="îṩḷíḓê">
              <a:extLst>
                <a:ext uri="{FF2B5EF4-FFF2-40B4-BE49-F238E27FC236}">
                  <a16:creationId xmlns:a16="http://schemas.microsoft.com/office/drawing/2014/main" id="{702FAFC6-49EA-4362-9D64-94F1C060719B}"/>
                </a:ext>
              </a:extLst>
            </p:cNvPr>
            <p:cNvSpPr/>
            <p:nvPr/>
          </p:nvSpPr>
          <p:spPr bwMode="auto">
            <a:xfrm>
              <a:off x="5917927" y="1343883"/>
              <a:ext cx="188538" cy="69462"/>
            </a:xfrm>
            <a:custGeom>
              <a:avLst/>
              <a:gdLst/>
              <a:ahLst/>
              <a:cxnLst>
                <a:cxn ang="0">
                  <a:pos x="114" y="19"/>
                </a:cxn>
                <a:cxn ang="0">
                  <a:pos x="69" y="41"/>
                </a:cxn>
                <a:cxn ang="0">
                  <a:pos x="54" y="34"/>
                </a:cxn>
                <a:cxn ang="0">
                  <a:pos x="28" y="34"/>
                </a:cxn>
                <a:cxn ang="0">
                  <a:pos x="23" y="26"/>
                </a:cxn>
                <a:cxn ang="0">
                  <a:pos x="32" y="26"/>
                </a:cxn>
                <a:cxn ang="0">
                  <a:pos x="43" y="24"/>
                </a:cxn>
                <a:cxn ang="0">
                  <a:pos x="22" y="23"/>
                </a:cxn>
                <a:cxn ang="0">
                  <a:pos x="6" y="18"/>
                </a:cxn>
                <a:cxn ang="0">
                  <a:pos x="0" y="7"/>
                </a:cxn>
                <a:cxn ang="0">
                  <a:pos x="6" y="7"/>
                </a:cxn>
                <a:cxn ang="0">
                  <a:pos x="15" y="8"/>
                </a:cxn>
                <a:cxn ang="0">
                  <a:pos x="15" y="6"/>
                </a:cxn>
                <a:cxn ang="0">
                  <a:pos x="23" y="6"/>
                </a:cxn>
                <a:cxn ang="0">
                  <a:pos x="21" y="2"/>
                </a:cxn>
                <a:cxn ang="0">
                  <a:pos x="33" y="2"/>
                </a:cxn>
                <a:cxn ang="0">
                  <a:pos x="51" y="11"/>
                </a:cxn>
                <a:cxn ang="0">
                  <a:pos x="62" y="0"/>
                </a:cxn>
                <a:cxn ang="0">
                  <a:pos x="67" y="0"/>
                </a:cxn>
                <a:cxn ang="0">
                  <a:pos x="67" y="12"/>
                </a:cxn>
                <a:cxn ang="0">
                  <a:pos x="80" y="7"/>
                </a:cxn>
                <a:cxn ang="0">
                  <a:pos x="95" y="7"/>
                </a:cxn>
                <a:cxn ang="0">
                  <a:pos x="114" y="19"/>
                </a:cxn>
              </a:cxnLst>
              <a:rect l="0" t="0" r="r" b="b"/>
              <a:pathLst>
                <a:path w="114" h="41">
                  <a:moveTo>
                    <a:pt x="114" y="19"/>
                  </a:moveTo>
                  <a:cubicBezTo>
                    <a:pt x="104" y="26"/>
                    <a:pt x="82" y="41"/>
                    <a:pt x="69" y="41"/>
                  </a:cubicBezTo>
                  <a:cubicBezTo>
                    <a:pt x="61" y="41"/>
                    <a:pt x="57" y="39"/>
                    <a:pt x="54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5" y="32"/>
                    <a:pt x="23" y="30"/>
                    <a:pt x="23" y="26"/>
                  </a:cubicBezTo>
                  <a:cubicBezTo>
                    <a:pt x="26" y="26"/>
                    <a:pt x="31" y="26"/>
                    <a:pt x="32" y="26"/>
                  </a:cubicBezTo>
                  <a:cubicBezTo>
                    <a:pt x="36" y="25"/>
                    <a:pt x="40" y="25"/>
                    <a:pt x="43" y="24"/>
                  </a:cubicBezTo>
                  <a:cubicBezTo>
                    <a:pt x="41" y="24"/>
                    <a:pt x="23" y="23"/>
                    <a:pt x="22" y="23"/>
                  </a:cubicBezTo>
                  <a:cubicBezTo>
                    <a:pt x="14" y="23"/>
                    <a:pt x="6" y="28"/>
                    <a:pt x="6" y="18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9"/>
                    <a:pt x="13" y="10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6" y="4"/>
                    <a:pt x="48" y="11"/>
                    <a:pt x="51" y="11"/>
                  </a:cubicBezTo>
                  <a:cubicBezTo>
                    <a:pt x="56" y="11"/>
                    <a:pt x="59" y="2"/>
                    <a:pt x="6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6"/>
                    <a:pt x="66" y="8"/>
                    <a:pt x="67" y="12"/>
                  </a:cubicBezTo>
                  <a:cubicBezTo>
                    <a:pt x="71" y="12"/>
                    <a:pt x="73" y="7"/>
                    <a:pt x="80" y="7"/>
                  </a:cubicBezTo>
                  <a:cubicBezTo>
                    <a:pt x="91" y="7"/>
                    <a:pt x="88" y="7"/>
                    <a:pt x="95" y="7"/>
                  </a:cubicBezTo>
                  <a:cubicBezTo>
                    <a:pt x="103" y="7"/>
                    <a:pt x="112" y="14"/>
                    <a:pt x="114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6" name="iṧḷiḑé">
              <a:extLst>
                <a:ext uri="{FF2B5EF4-FFF2-40B4-BE49-F238E27FC236}">
                  <a16:creationId xmlns:a16="http://schemas.microsoft.com/office/drawing/2014/main" id="{83B3070C-963D-482F-9959-C7906B0DAC12}"/>
                </a:ext>
              </a:extLst>
            </p:cNvPr>
            <p:cNvSpPr/>
            <p:nvPr/>
          </p:nvSpPr>
          <p:spPr bwMode="auto">
            <a:xfrm>
              <a:off x="5338422" y="2284592"/>
              <a:ext cx="91292" cy="109155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22" y="14"/>
                </a:cxn>
                <a:cxn ang="0">
                  <a:pos x="19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55" y="18"/>
                </a:cxn>
                <a:cxn ang="0">
                  <a:pos x="47" y="24"/>
                </a:cxn>
                <a:cxn ang="0">
                  <a:pos x="47" y="39"/>
                </a:cxn>
                <a:cxn ang="0">
                  <a:pos x="47" y="52"/>
                </a:cxn>
                <a:cxn ang="0">
                  <a:pos x="35" y="54"/>
                </a:cxn>
                <a:cxn ang="0">
                  <a:pos x="19" y="64"/>
                </a:cxn>
                <a:cxn ang="0">
                  <a:pos x="11" y="65"/>
                </a:cxn>
                <a:cxn ang="0">
                  <a:pos x="0" y="55"/>
                </a:cxn>
                <a:cxn ang="0">
                  <a:pos x="13" y="33"/>
                </a:cxn>
                <a:cxn ang="0">
                  <a:pos x="4" y="23"/>
                </a:cxn>
                <a:cxn ang="0">
                  <a:pos x="9" y="19"/>
                </a:cxn>
              </a:cxnLst>
              <a:rect l="0" t="0" r="r" b="b"/>
              <a:pathLst>
                <a:path w="55" h="65">
                  <a:moveTo>
                    <a:pt x="9" y="19"/>
                  </a:moveTo>
                  <a:cubicBezTo>
                    <a:pt x="12" y="19"/>
                    <a:pt x="19" y="16"/>
                    <a:pt x="22" y="14"/>
                  </a:cubicBezTo>
                  <a:cubicBezTo>
                    <a:pt x="20" y="11"/>
                    <a:pt x="19" y="10"/>
                    <a:pt x="19" y="8"/>
                  </a:cubicBezTo>
                  <a:cubicBezTo>
                    <a:pt x="19" y="5"/>
                    <a:pt x="28" y="0"/>
                    <a:pt x="32" y="0"/>
                  </a:cubicBezTo>
                  <a:cubicBezTo>
                    <a:pt x="35" y="0"/>
                    <a:pt x="37" y="0"/>
                    <a:pt x="40" y="0"/>
                  </a:cubicBezTo>
                  <a:cubicBezTo>
                    <a:pt x="50" y="0"/>
                    <a:pt x="55" y="10"/>
                    <a:pt x="55" y="18"/>
                  </a:cubicBezTo>
                  <a:cubicBezTo>
                    <a:pt x="55" y="21"/>
                    <a:pt x="47" y="21"/>
                    <a:pt x="47" y="24"/>
                  </a:cubicBezTo>
                  <a:cubicBezTo>
                    <a:pt x="47" y="27"/>
                    <a:pt x="47" y="39"/>
                    <a:pt x="47" y="39"/>
                  </a:cubicBezTo>
                  <a:cubicBezTo>
                    <a:pt x="47" y="43"/>
                    <a:pt x="50" y="48"/>
                    <a:pt x="47" y="52"/>
                  </a:cubicBezTo>
                  <a:cubicBezTo>
                    <a:pt x="44" y="54"/>
                    <a:pt x="40" y="54"/>
                    <a:pt x="35" y="54"/>
                  </a:cubicBezTo>
                  <a:cubicBezTo>
                    <a:pt x="28" y="54"/>
                    <a:pt x="23" y="61"/>
                    <a:pt x="19" y="64"/>
                  </a:cubicBezTo>
                  <a:cubicBezTo>
                    <a:pt x="17" y="65"/>
                    <a:pt x="13" y="65"/>
                    <a:pt x="11" y="65"/>
                  </a:cubicBezTo>
                  <a:cubicBezTo>
                    <a:pt x="6" y="65"/>
                    <a:pt x="0" y="60"/>
                    <a:pt x="0" y="55"/>
                  </a:cubicBezTo>
                  <a:cubicBezTo>
                    <a:pt x="0" y="44"/>
                    <a:pt x="11" y="43"/>
                    <a:pt x="13" y="33"/>
                  </a:cubicBezTo>
                  <a:cubicBezTo>
                    <a:pt x="8" y="30"/>
                    <a:pt x="4" y="28"/>
                    <a:pt x="4" y="23"/>
                  </a:cubicBezTo>
                  <a:cubicBezTo>
                    <a:pt x="4" y="18"/>
                    <a:pt x="8" y="19"/>
                    <a:pt x="9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7" name="îş1íḓè">
              <a:extLst>
                <a:ext uri="{FF2B5EF4-FFF2-40B4-BE49-F238E27FC236}">
                  <a16:creationId xmlns:a16="http://schemas.microsoft.com/office/drawing/2014/main" id="{C9FC23F1-4A41-4241-AA8E-571C3F3D50EE}"/>
                </a:ext>
              </a:extLst>
            </p:cNvPr>
            <p:cNvSpPr/>
            <p:nvPr/>
          </p:nvSpPr>
          <p:spPr bwMode="auto">
            <a:xfrm>
              <a:off x="5409868" y="2181392"/>
              <a:ext cx="174645" cy="254031"/>
            </a:xfrm>
            <a:custGeom>
              <a:avLst/>
              <a:gdLst/>
              <a:ahLst/>
              <a:cxnLst>
                <a:cxn ang="0">
                  <a:pos x="96" y="102"/>
                </a:cxn>
                <a:cxn ang="0">
                  <a:pos x="91" y="128"/>
                </a:cxn>
                <a:cxn ang="0">
                  <a:pos x="100" y="133"/>
                </a:cxn>
                <a:cxn ang="0">
                  <a:pos x="70" y="139"/>
                </a:cxn>
                <a:cxn ang="0">
                  <a:pos x="39" y="141"/>
                </a:cxn>
                <a:cxn ang="0">
                  <a:pos x="26" y="148"/>
                </a:cxn>
                <a:cxn ang="0">
                  <a:pos x="16" y="152"/>
                </a:cxn>
                <a:cxn ang="0">
                  <a:pos x="32" y="133"/>
                </a:cxn>
                <a:cxn ang="0">
                  <a:pos x="46" y="124"/>
                </a:cxn>
                <a:cxn ang="0">
                  <a:pos x="26" y="123"/>
                </a:cxn>
                <a:cxn ang="0">
                  <a:pos x="19" y="123"/>
                </a:cxn>
                <a:cxn ang="0">
                  <a:pos x="28" y="96"/>
                </a:cxn>
                <a:cxn ang="0">
                  <a:pos x="48" y="81"/>
                </a:cxn>
                <a:cxn ang="0">
                  <a:pos x="40" y="70"/>
                </a:cxn>
                <a:cxn ang="0">
                  <a:pos x="26" y="72"/>
                </a:cxn>
                <a:cxn ang="0">
                  <a:pos x="23" y="59"/>
                </a:cxn>
                <a:cxn ang="0">
                  <a:pos x="16" y="49"/>
                </a:cxn>
                <a:cxn ang="0">
                  <a:pos x="12" y="55"/>
                </a:cxn>
                <a:cxn ang="0">
                  <a:pos x="14" y="45"/>
                </a:cxn>
                <a:cxn ang="0">
                  <a:pos x="8" y="38"/>
                </a:cxn>
                <a:cxn ang="0">
                  <a:pos x="11" y="29"/>
                </a:cxn>
                <a:cxn ang="0">
                  <a:pos x="8" y="20"/>
                </a:cxn>
                <a:cxn ang="0">
                  <a:pos x="12" y="21"/>
                </a:cxn>
                <a:cxn ang="0">
                  <a:pos x="16" y="14"/>
                </a:cxn>
                <a:cxn ang="0">
                  <a:pos x="25" y="0"/>
                </a:cxn>
                <a:cxn ang="0">
                  <a:pos x="42" y="4"/>
                </a:cxn>
                <a:cxn ang="0">
                  <a:pos x="33" y="19"/>
                </a:cxn>
                <a:cxn ang="0">
                  <a:pos x="47" y="46"/>
                </a:cxn>
                <a:cxn ang="0">
                  <a:pos x="53" y="50"/>
                </a:cxn>
                <a:cxn ang="0">
                  <a:pos x="84" y="89"/>
                </a:cxn>
                <a:cxn ang="0">
                  <a:pos x="87" y="102"/>
                </a:cxn>
                <a:cxn ang="0">
                  <a:pos x="92" y="102"/>
                </a:cxn>
              </a:cxnLst>
              <a:rect l="0" t="0" r="r" b="b"/>
              <a:pathLst>
                <a:path w="105" h="152">
                  <a:moveTo>
                    <a:pt x="90" y="103"/>
                  </a:moveTo>
                  <a:cubicBezTo>
                    <a:pt x="93" y="101"/>
                    <a:pt x="92" y="102"/>
                    <a:pt x="96" y="102"/>
                  </a:cubicBezTo>
                  <a:cubicBezTo>
                    <a:pt x="101" y="102"/>
                    <a:pt x="105" y="106"/>
                    <a:pt x="105" y="110"/>
                  </a:cubicBezTo>
                  <a:cubicBezTo>
                    <a:pt x="105" y="118"/>
                    <a:pt x="94" y="122"/>
                    <a:pt x="91" y="128"/>
                  </a:cubicBezTo>
                  <a:cubicBezTo>
                    <a:pt x="95" y="129"/>
                    <a:pt x="97" y="130"/>
                    <a:pt x="100" y="130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6" y="137"/>
                    <a:pt x="93" y="139"/>
                    <a:pt x="87" y="139"/>
                  </a:cubicBezTo>
                  <a:cubicBezTo>
                    <a:pt x="82" y="139"/>
                    <a:pt x="72" y="139"/>
                    <a:pt x="70" y="139"/>
                  </a:cubicBezTo>
                  <a:cubicBezTo>
                    <a:pt x="65" y="139"/>
                    <a:pt x="53" y="143"/>
                    <a:pt x="47" y="143"/>
                  </a:cubicBezTo>
                  <a:cubicBezTo>
                    <a:pt x="44" y="143"/>
                    <a:pt x="42" y="141"/>
                    <a:pt x="39" y="141"/>
                  </a:cubicBezTo>
                  <a:cubicBezTo>
                    <a:pt x="34" y="141"/>
                    <a:pt x="32" y="144"/>
                    <a:pt x="32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3" y="148"/>
                    <a:pt x="21" y="150"/>
                    <a:pt x="19" y="152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7" y="147"/>
                    <a:pt x="30" y="133"/>
                    <a:pt x="32" y="133"/>
                  </a:cubicBezTo>
                  <a:cubicBezTo>
                    <a:pt x="38" y="131"/>
                    <a:pt x="47" y="133"/>
                    <a:pt x="47" y="127"/>
                  </a:cubicBezTo>
                  <a:cubicBezTo>
                    <a:pt x="47" y="126"/>
                    <a:pt x="46" y="125"/>
                    <a:pt x="46" y="124"/>
                  </a:cubicBezTo>
                  <a:cubicBezTo>
                    <a:pt x="44" y="126"/>
                    <a:pt x="41" y="128"/>
                    <a:pt x="38" y="128"/>
                  </a:cubicBezTo>
                  <a:cubicBezTo>
                    <a:pt x="32" y="128"/>
                    <a:pt x="30" y="123"/>
                    <a:pt x="26" y="123"/>
                  </a:cubicBezTo>
                  <a:cubicBezTo>
                    <a:pt x="23" y="123"/>
                    <a:pt x="23" y="125"/>
                    <a:pt x="21" y="125"/>
                  </a:cubicBezTo>
                  <a:cubicBezTo>
                    <a:pt x="20" y="125"/>
                    <a:pt x="19" y="124"/>
                    <a:pt x="19" y="123"/>
                  </a:cubicBezTo>
                  <a:cubicBezTo>
                    <a:pt x="19" y="116"/>
                    <a:pt x="31" y="116"/>
                    <a:pt x="31" y="109"/>
                  </a:cubicBezTo>
                  <a:cubicBezTo>
                    <a:pt x="31" y="103"/>
                    <a:pt x="28" y="101"/>
                    <a:pt x="28" y="96"/>
                  </a:cubicBezTo>
                  <a:cubicBezTo>
                    <a:pt x="36" y="96"/>
                    <a:pt x="45" y="92"/>
                    <a:pt x="48" y="88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3" y="82"/>
                    <a:pt x="37" y="81"/>
                    <a:pt x="37" y="77"/>
                  </a:cubicBezTo>
                  <a:cubicBezTo>
                    <a:pt x="37" y="73"/>
                    <a:pt x="39" y="72"/>
                    <a:pt x="40" y="70"/>
                  </a:cubicBezTo>
                  <a:cubicBezTo>
                    <a:pt x="39" y="70"/>
                    <a:pt x="38" y="70"/>
                    <a:pt x="36" y="70"/>
                  </a:cubicBezTo>
                  <a:cubicBezTo>
                    <a:pt x="32" y="70"/>
                    <a:pt x="30" y="72"/>
                    <a:pt x="26" y="72"/>
                  </a:cubicBezTo>
                  <a:cubicBezTo>
                    <a:pt x="22" y="72"/>
                    <a:pt x="19" y="72"/>
                    <a:pt x="19" y="69"/>
                  </a:cubicBezTo>
                  <a:cubicBezTo>
                    <a:pt x="19" y="65"/>
                    <a:pt x="23" y="63"/>
                    <a:pt x="23" y="59"/>
                  </a:cubicBezTo>
                  <a:cubicBezTo>
                    <a:pt x="23" y="55"/>
                    <a:pt x="22" y="55"/>
                    <a:pt x="23" y="51"/>
                  </a:cubicBezTo>
                  <a:cubicBezTo>
                    <a:pt x="20" y="51"/>
                    <a:pt x="17" y="50"/>
                    <a:pt x="16" y="49"/>
                  </a:cubicBezTo>
                  <a:cubicBezTo>
                    <a:pt x="14" y="52"/>
                    <a:pt x="15" y="54"/>
                    <a:pt x="16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2"/>
                    <a:pt x="12" y="51"/>
                    <a:pt x="12" y="48"/>
                  </a:cubicBezTo>
                  <a:cubicBezTo>
                    <a:pt x="12" y="47"/>
                    <a:pt x="13" y="46"/>
                    <a:pt x="14" y="45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8" y="40"/>
                    <a:pt x="8" y="38"/>
                  </a:cubicBezTo>
                  <a:cubicBezTo>
                    <a:pt x="8" y="36"/>
                    <a:pt x="11" y="32"/>
                    <a:pt x="11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4" y="27"/>
                    <a:pt x="0" y="26"/>
                    <a:pt x="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3"/>
                    <a:pt x="10" y="24"/>
                    <a:pt x="11" y="24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2" y="21"/>
                    <a:pt x="10" y="20"/>
                    <a:pt x="10" y="19"/>
                  </a:cubicBezTo>
                  <a:cubicBezTo>
                    <a:pt x="10" y="15"/>
                    <a:pt x="13" y="14"/>
                    <a:pt x="16" y="14"/>
                  </a:cubicBezTo>
                  <a:cubicBezTo>
                    <a:pt x="16" y="10"/>
                    <a:pt x="18" y="8"/>
                    <a:pt x="18" y="6"/>
                  </a:cubicBezTo>
                  <a:cubicBezTo>
                    <a:pt x="18" y="4"/>
                    <a:pt x="23" y="0"/>
                    <a:pt x="25" y="0"/>
                  </a:cubicBezTo>
                  <a:cubicBezTo>
                    <a:pt x="30" y="0"/>
                    <a:pt x="35" y="0"/>
                    <a:pt x="38" y="0"/>
                  </a:cubicBezTo>
                  <a:cubicBezTo>
                    <a:pt x="40" y="0"/>
                    <a:pt x="42" y="3"/>
                    <a:pt x="42" y="4"/>
                  </a:cubicBezTo>
                  <a:cubicBezTo>
                    <a:pt x="42" y="10"/>
                    <a:pt x="33" y="10"/>
                    <a:pt x="31" y="16"/>
                  </a:cubicBezTo>
                  <a:cubicBezTo>
                    <a:pt x="31" y="17"/>
                    <a:pt x="32" y="18"/>
                    <a:pt x="33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0" y="32"/>
                    <a:pt x="47" y="37"/>
                    <a:pt x="47" y="46"/>
                  </a:cubicBezTo>
                  <a:cubicBezTo>
                    <a:pt x="45" y="47"/>
                    <a:pt x="44" y="48"/>
                    <a:pt x="43" y="50"/>
                  </a:cubicBezTo>
                  <a:cubicBezTo>
                    <a:pt x="48" y="51"/>
                    <a:pt x="50" y="49"/>
                    <a:pt x="53" y="50"/>
                  </a:cubicBezTo>
                  <a:cubicBezTo>
                    <a:pt x="62" y="53"/>
                    <a:pt x="60" y="63"/>
                    <a:pt x="66" y="69"/>
                  </a:cubicBezTo>
                  <a:cubicBezTo>
                    <a:pt x="73" y="76"/>
                    <a:pt x="84" y="79"/>
                    <a:pt x="84" y="89"/>
                  </a:cubicBezTo>
                  <a:cubicBezTo>
                    <a:pt x="84" y="93"/>
                    <a:pt x="89" y="95"/>
                    <a:pt x="89" y="99"/>
                  </a:cubicBezTo>
                  <a:cubicBezTo>
                    <a:pt x="89" y="100"/>
                    <a:pt x="88" y="101"/>
                    <a:pt x="87" y="102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90" y="104"/>
                    <a:pt x="90" y="103"/>
                    <a:pt x="92" y="102"/>
                  </a:cubicBezTo>
                  <a:lnTo>
                    <a:pt x="90" y="10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8" name="išľiḍe">
              <a:extLst>
                <a:ext uri="{FF2B5EF4-FFF2-40B4-BE49-F238E27FC236}">
                  <a16:creationId xmlns:a16="http://schemas.microsoft.com/office/drawing/2014/main" id="{C3B3DFE6-2959-417D-93AB-47C2A14E523D}"/>
                </a:ext>
              </a:extLst>
            </p:cNvPr>
            <p:cNvSpPr/>
            <p:nvPr/>
          </p:nvSpPr>
          <p:spPr bwMode="auto">
            <a:xfrm>
              <a:off x="5804805" y="2737085"/>
              <a:ext cx="57554" cy="3770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8"/>
                </a:cxn>
                <a:cxn ang="0">
                  <a:pos x="7" y="10"/>
                </a:cxn>
                <a:cxn ang="0">
                  <a:pos x="27" y="21"/>
                </a:cxn>
                <a:cxn ang="0">
                  <a:pos x="30" y="23"/>
                </a:cxn>
                <a:cxn ang="0">
                  <a:pos x="33" y="20"/>
                </a:cxn>
                <a:cxn ang="0">
                  <a:pos x="31" y="13"/>
                </a:cxn>
                <a:cxn ang="0">
                  <a:pos x="33" y="8"/>
                </a:cxn>
                <a:cxn ang="0">
                  <a:pos x="35" y="3"/>
                </a:cxn>
                <a:cxn ang="0">
                  <a:pos x="20" y="6"/>
                </a:cxn>
                <a:cxn ang="0">
                  <a:pos x="0" y="5"/>
                </a:cxn>
              </a:cxnLst>
              <a:rect l="0" t="0" r="r" b="b"/>
              <a:pathLst>
                <a:path w="35" h="23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5" y="10"/>
                    <a:pt x="7" y="10"/>
                  </a:cubicBezTo>
                  <a:cubicBezTo>
                    <a:pt x="14" y="12"/>
                    <a:pt x="19" y="20"/>
                    <a:pt x="27" y="21"/>
                  </a:cubicBezTo>
                  <a:cubicBezTo>
                    <a:pt x="27" y="23"/>
                    <a:pt x="29" y="23"/>
                    <a:pt x="30" y="23"/>
                  </a:cubicBezTo>
                  <a:cubicBezTo>
                    <a:pt x="32" y="23"/>
                    <a:pt x="33" y="21"/>
                    <a:pt x="33" y="20"/>
                  </a:cubicBezTo>
                  <a:cubicBezTo>
                    <a:pt x="33" y="17"/>
                    <a:pt x="31" y="16"/>
                    <a:pt x="31" y="13"/>
                  </a:cubicBezTo>
                  <a:cubicBezTo>
                    <a:pt x="31" y="11"/>
                    <a:pt x="33" y="8"/>
                    <a:pt x="33" y="8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28" y="2"/>
                    <a:pt x="25" y="6"/>
                    <a:pt x="20" y="6"/>
                  </a:cubicBezTo>
                  <a:cubicBezTo>
                    <a:pt x="14" y="6"/>
                    <a:pt x="10" y="0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9" name="i$ļíḑe">
              <a:extLst>
                <a:ext uri="{FF2B5EF4-FFF2-40B4-BE49-F238E27FC236}">
                  <a16:creationId xmlns:a16="http://schemas.microsoft.com/office/drawing/2014/main" id="{070F0179-D4C6-4980-909D-021B285A00B8}"/>
                </a:ext>
              </a:extLst>
            </p:cNvPr>
            <p:cNvSpPr/>
            <p:nvPr/>
          </p:nvSpPr>
          <p:spPr bwMode="auto">
            <a:xfrm>
              <a:off x="5723436" y="2621977"/>
              <a:ext cx="19846" cy="37709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0" y="0"/>
                </a:cxn>
                <a:cxn ang="0">
                  <a:pos x="12" y="5"/>
                </a:cxn>
                <a:cxn ang="0">
                  <a:pos x="8" y="23"/>
                </a:cxn>
                <a:cxn ang="0">
                  <a:pos x="0" y="6"/>
                </a:cxn>
                <a:cxn ang="0">
                  <a:pos x="3" y="5"/>
                </a:cxn>
              </a:cxnLst>
              <a:rect l="0" t="0" r="r" b="b"/>
              <a:pathLst>
                <a:path w="12" h="23">
                  <a:moveTo>
                    <a:pt x="3" y="5"/>
                  </a:moveTo>
                  <a:cubicBezTo>
                    <a:pt x="6" y="5"/>
                    <a:pt x="8" y="1"/>
                    <a:pt x="10" y="0"/>
                  </a:cubicBezTo>
                  <a:cubicBezTo>
                    <a:pt x="10" y="3"/>
                    <a:pt x="11" y="5"/>
                    <a:pt x="12" y="5"/>
                  </a:cubicBezTo>
                  <a:cubicBezTo>
                    <a:pt x="11" y="11"/>
                    <a:pt x="10" y="20"/>
                    <a:pt x="8" y="23"/>
                  </a:cubicBezTo>
                  <a:cubicBezTo>
                    <a:pt x="4" y="22"/>
                    <a:pt x="2" y="9"/>
                    <a:pt x="0" y="6"/>
                  </a:cubicBezTo>
                  <a:cubicBezTo>
                    <a:pt x="1" y="6"/>
                    <a:pt x="2" y="5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0" name="îšḻïďe">
              <a:extLst>
                <a:ext uri="{FF2B5EF4-FFF2-40B4-BE49-F238E27FC236}">
                  <a16:creationId xmlns:a16="http://schemas.microsoft.com/office/drawing/2014/main" id="{6367567D-7F22-4041-8693-AC0F15FA785D}"/>
                </a:ext>
              </a:extLst>
            </p:cNvPr>
            <p:cNvSpPr/>
            <p:nvPr/>
          </p:nvSpPr>
          <p:spPr bwMode="auto">
            <a:xfrm>
              <a:off x="5719467" y="2663655"/>
              <a:ext cx="31753" cy="55570"/>
            </a:xfrm>
            <a:custGeom>
              <a:avLst/>
              <a:gdLst/>
              <a:ahLst/>
              <a:cxnLst>
                <a:cxn ang="0">
                  <a:pos x="5" y="15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15" y="3"/>
                </a:cxn>
                <a:cxn ang="0">
                  <a:pos x="18" y="21"/>
                </a:cxn>
                <a:cxn ang="0">
                  <a:pos x="6" y="33"/>
                </a:cxn>
                <a:cxn ang="0">
                  <a:pos x="2" y="24"/>
                </a:cxn>
                <a:cxn ang="0">
                  <a:pos x="5" y="15"/>
                </a:cxn>
              </a:cxnLst>
              <a:rect l="0" t="0" r="r" b="b"/>
              <a:pathLst>
                <a:path w="19" h="33">
                  <a:moveTo>
                    <a:pt x="5" y="15"/>
                  </a:moveTo>
                  <a:cubicBezTo>
                    <a:pt x="5" y="12"/>
                    <a:pt x="1" y="9"/>
                    <a:pt x="0" y="6"/>
                  </a:cubicBezTo>
                  <a:cubicBezTo>
                    <a:pt x="5" y="4"/>
                    <a:pt x="5" y="0"/>
                    <a:pt x="9" y="0"/>
                  </a:cubicBezTo>
                  <a:cubicBezTo>
                    <a:pt x="13" y="0"/>
                    <a:pt x="14" y="3"/>
                    <a:pt x="15" y="3"/>
                  </a:cubicBezTo>
                  <a:cubicBezTo>
                    <a:pt x="19" y="10"/>
                    <a:pt x="18" y="14"/>
                    <a:pt x="18" y="21"/>
                  </a:cubicBezTo>
                  <a:cubicBezTo>
                    <a:pt x="18" y="27"/>
                    <a:pt x="10" y="33"/>
                    <a:pt x="6" y="33"/>
                  </a:cubicBezTo>
                  <a:cubicBezTo>
                    <a:pt x="2" y="33"/>
                    <a:pt x="2" y="27"/>
                    <a:pt x="2" y="24"/>
                  </a:cubicBezTo>
                  <a:cubicBezTo>
                    <a:pt x="2" y="20"/>
                    <a:pt x="5" y="18"/>
                    <a:pt x="5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1" name="ïṥlîḋé">
              <a:extLst>
                <a:ext uri="{FF2B5EF4-FFF2-40B4-BE49-F238E27FC236}">
                  <a16:creationId xmlns:a16="http://schemas.microsoft.com/office/drawing/2014/main" id="{AD769DA1-206C-49AC-BCB5-D2691A1A2167}"/>
                </a:ext>
              </a:extLst>
            </p:cNvPr>
            <p:cNvSpPr/>
            <p:nvPr/>
          </p:nvSpPr>
          <p:spPr bwMode="auto">
            <a:xfrm>
              <a:off x="5600390" y="2697392"/>
              <a:ext cx="15877" cy="1190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7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9" y="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4" y="7"/>
                    <a:pt x="1" y="3"/>
                    <a:pt x="0" y="3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7" y="1"/>
                    <a:pt x="9" y="3"/>
                    <a:pt x="9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2" name="íSľiḋé">
              <a:extLst>
                <a:ext uri="{FF2B5EF4-FFF2-40B4-BE49-F238E27FC236}">
                  <a16:creationId xmlns:a16="http://schemas.microsoft.com/office/drawing/2014/main" id="{3C410BF0-D07C-498A-9B93-C136D0675ECE}"/>
                </a:ext>
              </a:extLst>
            </p:cNvPr>
            <p:cNvSpPr/>
            <p:nvPr/>
          </p:nvSpPr>
          <p:spPr bwMode="auto">
            <a:xfrm>
              <a:off x="5753205" y="2274669"/>
              <a:ext cx="19846" cy="23815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2" y="9"/>
                </a:cxn>
                <a:cxn ang="0">
                  <a:pos x="11" y="14"/>
                </a:cxn>
                <a:cxn ang="0">
                  <a:pos x="11" y="10"/>
                </a:cxn>
              </a:cxnLst>
              <a:rect l="0" t="0" r="r" b="b"/>
              <a:pathLst>
                <a:path w="12" h="14">
                  <a:moveTo>
                    <a:pt x="11" y="10"/>
                  </a:moveTo>
                  <a:cubicBezTo>
                    <a:pt x="5" y="10"/>
                    <a:pt x="0" y="9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6"/>
                    <a:pt x="12" y="5"/>
                    <a:pt x="12" y="9"/>
                  </a:cubicBezTo>
                  <a:cubicBezTo>
                    <a:pt x="12" y="13"/>
                    <a:pt x="11" y="12"/>
                    <a:pt x="11" y="14"/>
                  </a:cubicBezTo>
                  <a:cubicBezTo>
                    <a:pt x="11" y="13"/>
                    <a:pt x="11" y="12"/>
                    <a:pt x="11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3" name="íślíḋe">
              <a:extLst>
                <a:ext uri="{FF2B5EF4-FFF2-40B4-BE49-F238E27FC236}">
                  <a16:creationId xmlns:a16="http://schemas.microsoft.com/office/drawing/2014/main" id="{91F3BA3E-4B74-4D7B-B77E-BE7E0FAC423E}"/>
                </a:ext>
              </a:extLst>
            </p:cNvPr>
            <p:cNvSpPr/>
            <p:nvPr/>
          </p:nvSpPr>
          <p:spPr bwMode="auto">
            <a:xfrm>
              <a:off x="5919913" y="2199254"/>
              <a:ext cx="19846" cy="2977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" y="17"/>
                </a:cxn>
                <a:cxn ang="0">
                  <a:pos x="1" y="11"/>
                </a:cxn>
                <a:cxn ang="0">
                  <a:pos x="11" y="0"/>
                </a:cxn>
                <a:cxn ang="0">
                  <a:pos x="8" y="6"/>
                </a:cxn>
              </a:cxnLst>
              <a:rect l="0" t="0" r="r" b="b"/>
              <a:pathLst>
                <a:path w="11" h="17">
                  <a:moveTo>
                    <a:pt x="8" y="6"/>
                  </a:moveTo>
                  <a:cubicBezTo>
                    <a:pt x="8" y="11"/>
                    <a:pt x="4" y="13"/>
                    <a:pt x="1" y="17"/>
                  </a:cubicBezTo>
                  <a:cubicBezTo>
                    <a:pt x="0" y="15"/>
                    <a:pt x="1" y="14"/>
                    <a:pt x="1" y="11"/>
                  </a:cubicBezTo>
                  <a:cubicBezTo>
                    <a:pt x="1" y="9"/>
                    <a:pt x="3" y="1"/>
                    <a:pt x="11" y="0"/>
                  </a:cubicBezTo>
                  <a:cubicBezTo>
                    <a:pt x="10" y="2"/>
                    <a:pt x="8" y="4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4" name="ïṥ1íḋé">
              <a:extLst>
                <a:ext uri="{FF2B5EF4-FFF2-40B4-BE49-F238E27FC236}">
                  <a16:creationId xmlns:a16="http://schemas.microsoft.com/office/drawing/2014/main" id="{12F3113A-B812-4D0A-B8FF-14FB5A017999}"/>
                </a:ext>
              </a:extLst>
            </p:cNvPr>
            <p:cNvSpPr/>
            <p:nvPr/>
          </p:nvSpPr>
          <p:spPr bwMode="auto">
            <a:xfrm>
              <a:off x="5997311" y="2163531"/>
              <a:ext cx="25801" cy="33739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2" y="16"/>
                </a:cxn>
                <a:cxn ang="0">
                  <a:pos x="5" y="20"/>
                </a:cxn>
                <a:cxn ang="0">
                  <a:pos x="0" y="13"/>
                </a:cxn>
                <a:cxn ang="0">
                  <a:pos x="10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16" y="5"/>
                </a:cxn>
                <a:cxn ang="0">
                  <a:pos x="12" y="10"/>
                </a:cxn>
              </a:cxnLst>
              <a:rect l="0" t="0" r="r" b="b"/>
              <a:pathLst>
                <a:path w="16" h="20">
                  <a:moveTo>
                    <a:pt x="12" y="10"/>
                  </a:moveTo>
                  <a:cubicBezTo>
                    <a:pt x="12" y="12"/>
                    <a:pt x="12" y="14"/>
                    <a:pt x="12" y="16"/>
                  </a:cubicBezTo>
                  <a:cubicBezTo>
                    <a:pt x="12" y="17"/>
                    <a:pt x="6" y="20"/>
                    <a:pt x="5" y="20"/>
                  </a:cubicBezTo>
                  <a:cubicBezTo>
                    <a:pt x="1" y="20"/>
                    <a:pt x="0" y="16"/>
                    <a:pt x="0" y="13"/>
                  </a:cubicBezTo>
                  <a:cubicBezTo>
                    <a:pt x="4" y="13"/>
                    <a:pt x="6" y="10"/>
                    <a:pt x="10" y="10"/>
                  </a:cubicBezTo>
                  <a:cubicBezTo>
                    <a:pt x="9" y="8"/>
                    <a:pt x="7" y="7"/>
                    <a:pt x="7" y="5"/>
                  </a:cubicBezTo>
                  <a:cubicBezTo>
                    <a:pt x="7" y="2"/>
                    <a:pt x="11" y="0"/>
                    <a:pt x="11" y="0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5" y="7"/>
                    <a:pt x="13" y="10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5" name="iŝlîḑé">
              <a:extLst>
                <a:ext uri="{FF2B5EF4-FFF2-40B4-BE49-F238E27FC236}">
                  <a16:creationId xmlns:a16="http://schemas.microsoft.com/office/drawing/2014/main" id="{9C4A9807-0D0C-4EFC-8E76-2A4FE7963EA0}"/>
                </a:ext>
              </a:extLst>
            </p:cNvPr>
            <p:cNvSpPr/>
            <p:nvPr/>
          </p:nvSpPr>
          <p:spPr bwMode="auto">
            <a:xfrm>
              <a:off x="8273655" y="3582497"/>
              <a:ext cx="424706" cy="220290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6" name="îṥ1ïḍè">
              <a:extLst>
                <a:ext uri="{FF2B5EF4-FFF2-40B4-BE49-F238E27FC236}">
                  <a16:creationId xmlns:a16="http://schemas.microsoft.com/office/drawing/2014/main" id="{87B3DAE5-D2FB-432A-8AB5-32FCD8B915FB}"/>
                </a:ext>
              </a:extLst>
            </p:cNvPr>
            <p:cNvSpPr/>
            <p:nvPr/>
          </p:nvSpPr>
          <p:spPr bwMode="auto">
            <a:xfrm>
              <a:off x="8343116" y="3693634"/>
              <a:ext cx="13893" cy="3175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5"/>
                </a:cxn>
                <a:cxn ang="0">
                  <a:pos x="5" y="9"/>
                </a:cxn>
                <a:cxn ang="0">
                  <a:pos x="2" y="19"/>
                </a:cxn>
                <a:cxn ang="0">
                  <a:pos x="0" y="15"/>
                </a:cxn>
                <a:cxn ang="0">
                  <a:pos x="4" y="8"/>
                </a:cxn>
                <a:cxn ang="0">
                  <a:pos x="7" y="0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7" y="4"/>
                    <a:pt x="8" y="2"/>
                    <a:pt x="8" y="5"/>
                  </a:cubicBezTo>
                  <a:cubicBezTo>
                    <a:pt x="8" y="8"/>
                    <a:pt x="7" y="9"/>
                    <a:pt x="5" y="9"/>
                  </a:cubicBezTo>
                  <a:cubicBezTo>
                    <a:pt x="5" y="14"/>
                    <a:pt x="6" y="19"/>
                    <a:pt x="2" y="19"/>
                  </a:cubicBezTo>
                  <a:cubicBezTo>
                    <a:pt x="1" y="19"/>
                    <a:pt x="0" y="16"/>
                    <a:pt x="0" y="15"/>
                  </a:cubicBezTo>
                  <a:cubicBezTo>
                    <a:pt x="0" y="11"/>
                    <a:pt x="4" y="10"/>
                    <a:pt x="4" y="8"/>
                  </a:cubicBezTo>
                  <a:cubicBezTo>
                    <a:pt x="4" y="4"/>
                    <a:pt x="3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7" name="íṥļïḓè">
              <a:extLst>
                <a:ext uri="{FF2B5EF4-FFF2-40B4-BE49-F238E27FC236}">
                  <a16:creationId xmlns:a16="http://schemas.microsoft.com/office/drawing/2014/main" id="{A52555AA-1666-44CE-9F6C-5C9721B899F2}"/>
                </a:ext>
              </a:extLst>
            </p:cNvPr>
            <p:cNvSpPr/>
            <p:nvPr/>
          </p:nvSpPr>
          <p:spPr bwMode="auto">
            <a:xfrm>
              <a:off x="8648746" y="3663866"/>
              <a:ext cx="81369" cy="47630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0" y="18"/>
                </a:cxn>
                <a:cxn ang="0">
                  <a:pos x="13" y="18"/>
                </a:cxn>
                <a:cxn ang="0">
                  <a:pos x="18" y="17"/>
                </a:cxn>
                <a:cxn ang="0">
                  <a:pos x="35" y="13"/>
                </a:cxn>
                <a:cxn ang="0">
                  <a:pos x="45" y="0"/>
                </a:cxn>
                <a:cxn ang="0">
                  <a:pos x="49" y="7"/>
                </a:cxn>
                <a:cxn ang="0">
                  <a:pos x="40" y="22"/>
                </a:cxn>
                <a:cxn ang="0">
                  <a:pos x="19" y="29"/>
                </a:cxn>
                <a:cxn ang="0">
                  <a:pos x="11" y="25"/>
                </a:cxn>
                <a:cxn ang="0">
                  <a:pos x="13" y="27"/>
                </a:cxn>
              </a:cxnLst>
              <a:rect l="0" t="0" r="r" b="b"/>
              <a:pathLst>
                <a:path w="49" h="29">
                  <a:moveTo>
                    <a:pt x="13" y="27"/>
                  </a:moveTo>
                  <a:cubicBezTo>
                    <a:pt x="9" y="22"/>
                    <a:pt x="1" y="24"/>
                    <a:pt x="0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8" y="17"/>
                    <a:pt x="18" y="17"/>
                  </a:cubicBezTo>
                  <a:cubicBezTo>
                    <a:pt x="25" y="14"/>
                    <a:pt x="31" y="15"/>
                    <a:pt x="35" y="13"/>
                  </a:cubicBezTo>
                  <a:cubicBezTo>
                    <a:pt x="41" y="10"/>
                    <a:pt x="39" y="0"/>
                    <a:pt x="45" y="0"/>
                  </a:cubicBezTo>
                  <a:cubicBezTo>
                    <a:pt x="48" y="0"/>
                    <a:pt x="49" y="4"/>
                    <a:pt x="49" y="7"/>
                  </a:cubicBezTo>
                  <a:cubicBezTo>
                    <a:pt x="49" y="16"/>
                    <a:pt x="40" y="14"/>
                    <a:pt x="40" y="22"/>
                  </a:cubicBezTo>
                  <a:cubicBezTo>
                    <a:pt x="32" y="24"/>
                    <a:pt x="28" y="29"/>
                    <a:pt x="19" y="29"/>
                  </a:cubicBezTo>
                  <a:cubicBezTo>
                    <a:pt x="17" y="29"/>
                    <a:pt x="11" y="26"/>
                    <a:pt x="11" y="25"/>
                  </a:cubicBezTo>
                  <a:lnTo>
                    <a:pt x="13" y="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8" name="ïsḻiḋe">
              <a:extLst>
                <a:ext uri="{FF2B5EF4-FFF2-40B4-BE49-F238E27FC236}">
                  <a16:creationId xmlns:a16="http://schemas.microsoft.com/office/drawing/2014/main" id="{A8492C1A-2A84-44AF-BF41-F6A11187C21C}"/>
                </a:ext>
              </a:extLst>
            </p:cNvPr>
            <p:cNvSpPr/>
            <p:nvPr/>
          </p:nvSpPr>
          <p:spPr bwMode="auto">
            <a:xfrm>
              <a:off x="8704315" y="3630127"/>
              <a:ext cx="43662" cy="43661"/>
            </a:xfrm>
            <a:custGeom>
              <a:avLst/>
              <a:gdLst/>
              <a:ahLst/>
              <a:cxnLst>
                <a:cxn ang="0">
                  <a:pos x="23" y="25"/>
                </a:cxn>
                <a:cxn ang="0">
                  <a:pos x="19" y="17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18" y="13"/>
                </a:cxn>
                <a:cxn ang="0">
                  <a:pos x="26" y="22"/>
                </a:cxn>
                <a:cxn ang="0">
                  <a:pos x="26" y="25"/>
                </a:cxn>
                <a:cxn ang="0">
                  <a:pos x="23" y="25"/>
                </a:cxn>
              </a:cxnLst>
              <a:rect l="0" t="0" r="r" b="b"/>
              <a:pathLst>
                <a:path w="26" h="26">
                  <a:moveTo>
                    <a:pt x="23" y="25"/>
                  </a:moveTo>
                  <a:cubicBezTo>
                    <a:pt x="18" y="24"/>
                    <a:pt x="18" y="21"/>
                    <a:pt x="19" y="17"/>
                  </a:cubicBezTo>
                  <a:cubicBezTo>
                    <a:pt x="13" y="14"/>
                    <a:pt x="14" y="9"/>
                    <a:pt x="8" y="6"/>
                  </a:cubicBezTo>
                  <a:cubicBezTo>
                    <a:pt x="5" y="4"/>
                    <a:pt x="2" y="4"/>
                    <a:pt x="0" y="0"/>
                  </a:cubicBezTo>
                  <a:cubicBezTo>
                    <a:pt x="9" y="3"/>
                    <a:pt x="13" y="8"/>
                    <a:pt x="18" y="13"/>
                  </a:cubicBezTo>
                  <a:cubicBezTo>
                    <a:pt x="21" y="17"/>
                    <a:pt x="26" y="16"/>
                    <a:pt x="26" y="22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5" y="25"/>
                    <a:pt x="24" y="26"/>
                    <a:pt x="23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9" name="ïsļïḋè">
              <a:extLst>
                <a:ext uri="{FF2B5EF4-FFF2-40B4-BE49-F238E27FC236}">
                  <a16:creationId xmlns:a16="http://schemas.microsoft.com/office/drawing/2014/main" id="{81201986-B9AE-4D85-BA29-B4FAE954124B}"/>
                </a:ext>
              </a:extLst>
            </p:cNvPr>
            <p:cNvSpPr/>
            <p:nvPr/>
          </p:nvSpPr>
          <p:spPr bwMode="auto">
            <a:xfrm>
              <a:off x="8779730" y="3691650"/>
              <a:ext cx="21831" cy="25801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1" y="0"/>
                </a:cxn>
                <a:cxn ang="0">
                  <a:pos x="13" y="12"/>
                </a:cxn>
                <a:cxn ang="0">
                  <a:pos x="10" y="16"/>
                </a:cxn>
                <a:cxn ang="0">
                  <a:pos x="7" y="13"/>
                </a:cxn>
                <a:cxn ang="0">
                  <a:pos x="7" y="9"/>
                </a:cxn>
              </a:cxnLst>
              <a:rect l="0" t="0" r="r" b="b"/>
              <a:pathLst>
                <a:path w="13" h="16">
                  <a:moveTo>
                    <a:pt x="7" y="9"/>
                  </a:moveTo>
                  <a:cubicBezTo>
                    <a:pt x="2" y="9"/>
                    <a:pt x="0" y="4"/>
                    <a:pt x="1" y="0"/>
                  </a:cubicBezTo>
                  <a:cubicBezTo>
                    <a:pt x="4" y="1"/>
                    <a:pt x="13" y="11"/>
                    <a:pt x="13" y="12"/>
                  </a:cubicBezTo>
                  <a:cubicBezTo>
                    <a:pt x="13" y="14"/>
                    <a:pt x="11" y="16"/>
                    <a:pt x="10" y="16"/>
                  </a:cubicBezTo>
                  <a:cubicBezTo>
                    <a:pt x="9" y="16"/>
                    <a:pt x="7" y="14"/>
                    <a:pt x="7" y="13"/>
                  </a:cubicBezTo>
                  <a:cubicBezTo>
                    <a:pt x="7" y="12"/>
                    <a:pt x="7" y="11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0" name="iṩlîḍé">
              <a:extLst>
                <a:ext uri="{FF2B5EF4-FFF2-40B4-BE49-F238E27FC236}">
                  <a16:creationId xmlns:a16="http://schemas.microsoft.com/office/drawing/2014/main" id="{DF9D871B-665D-4EBB-BFC8-DDAA9056C44D}"/>
                </a:ext>
              </a:extLst>
            </p:cNvPr>
            <p:cNvSpPr/>
            <p:nvPr/>
          </p:nvSpPr>
          <p:spPr bwMode="auto">
            <a:xfrm>
              <a:off x="8922621" y="3790880"/>
              <a:ext cx="11907" cy="13893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7" y="9"/>
                </a:cxn>
                <a:cxn ang="0">
                  <a:pos x="0" y="0"/>
                </a:cxn>
                <a:cxn ang="0">
                  <a:pos x="7" y="6"/>
                </a:cxn>
              </a:cxnLst>
              <a:rect l="0" t="0" r="r" b="b"/>
              <a:pathLst>
                <a:path w="7" h="9">
                  <a:moveTo>
                    <a:pt x="7" y="6"/>
                  </a:moveTo>
                  <a:cubicBezTo>
                    <a:pt x="7" y="7"/>
                    <a:pt x="7" y="8"/>
                    <a:pt x="7" y="9"/>
                  </a:cubicBezTo>
                  <a:cubicBezTo>
                    <a:pt x="3" y="9"/>
                    <a:pt x="0" y="2"/>
                    <a:pt x="0" y="0"/>
                  </a:cubicBezTo>
                  <a:cubicBezTo>
                    <a:pt x="4" y="2"/>
                    <a:pt x="7" y="3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1" name="íṧľîḍé">
              <a:extLst>
                <a:ext uri="{FF2B5EF4-FFF2-40B4-BE49-F238E27FC236}">
                  <a16:creationId xmlns:a16="http://schemas.microsoft.com/office/drawing/2014/main" id="{1B21A514-36F8-427A-94FE-0831D9022386}"/>
                </a:ext>
              </a:extLst>
            </p:cNvPr>
            <p:cNvSpPr/>
            <p:nvPr/>
          </p:nvSpPr>
          <p:spPr bwMode="auto">
            <a:xfrm>
              <a:off x="8890867" y="3778973"/>
              <a:ext cx="25801" cy="1190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12" y="7"/>
                </a:cxn>
                <a:cxn ang="0">
                  <a:pos x="0" y="0"/>
                </a:cxn>
                <a:cxn ang="0">
                  <a:pos x="15" y="6"/>
                </a:cxn>
              </a:cxnLst>
              <a:rect l="0" t="0" r="r" b="b"/>
              <a:pathLst>
                <a:path w="15" h="7">
                  <a:moveTo>
                    <a:pt x="15" y="6"/>
                  </a:moveTo>
                  <a:cubicBezTo>
                    <a:pt x="14" y="6"/>
                    <a:pt x="13" y="7"/>
                    <a:pt x="12" y="7"/>
                  </a:cubicBezTo>
                  <a:cubicBezTo>
                    <a:pt x="7" y="7"/>
                    <a:pt x="0" y="5"/>
                    <a:pt x="0" y="0"/>
                  </a:cubicBezTo>
                  <a:cubicBezTo>
                    <a:pt x="7" y="0"/>
                    <a:pt x="11" y="1"/>
                    <a:pt x="15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2" name="íśḻïdé">
              <a:extLst>
                <a:ext uri="{FF2B5EF4-FFF2-40B4-BE49-F238E27FC236}">
                  <a16:creationId xmlns:a16="http://schemas.microsoft.com/office/drawing/2014/main" id="{B3C5BB6F-9DBD-4AD5-9291-6D90B7E2B234}"/>
                </a:ext>
              </a:extLst>
            </p:cNvPr>
            <p:cNvSpPr/>
            <p:nvPr/>
          </p:nvSpPr>
          <p:spPr bwMode="auto">
            <a:xfrm>
              <a:off x="8894837" y="3749203"/>
              <a:ext cx="21831" cy="23815"/>
            </a:xfrm>
            <a:custGeom>
              <a:avLst/>
              <a:gdLst/>
              <a:ahLst/>
              <a:cxnLst>
                <a:cxn ang="0">
                  <a:pos x="13" y="14"/>
                </a:cxn>
                <a:cxn ang="0">
                  <a:pos x="0" y="0"/>
                </a:cxn>
                <a:cxn ang="0">
                  <a:pos x="13" y="14"/>
                </a:cxn>
              </a:cxnLst>
              <a:rect l="0" t="0" r="r" b="b"/>
              <a:pathLst>
                <a:path w="13" h="14">
                  <a:moveTo>
                    <a:pt x="13" y="14"/>
                  </a:moveTo>
                  <a:cubicBezTo>
                    <a:pt x="9" y="14"/>
                    <a:pt x="1" y="3"/>
                    <a:pt x="0" y="0"/>
                  </a:cubicBezTo>
                  <a:cubicBezTo>
                    <a:pt x="6" y="3"/>
                    <a:pt x="11" y="7"/>
                    <a:pt x="13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3" name="îşḷîḓe">
              <a:extLst>
                <a:ext uri="{FF2B5EF4-FFF2-40B4-BE49-F238E27FC236}">
                  <a16:creationId xmlns:a16="http://schemas.microsoft.com/office/drawing/2014/main" id="{93520BB4-995E-419B-BB22-8D702218C808}"/>
                </a:ext>
              </a:extLst>
            </p:cNvPr>
            <p:cNvSpPr/>
            <p:nvPr/>
          </p:nvSpPr>
          <p:spPr bwMode="auto">
            <a:xfrm>
              <a:off x="8849191" y="3731342"/>
              <a:ext cx="29770" cy="1786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7" y="9"/>
                </a:cxn>
                <a:cxn ang="0">
                  <a:pos x="14" y="1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6" y="2"/>
                    <a:pt x="15" y="5"/>
                    <a:pt x="17" y="9"/>
                  </a:cubicBezTo>
                  <a:cubicBezTo>
                    <a:pt x="17" y="9"/>
                    <a:pt x="15" y="10"/>
                    <a:pt x="14" y="10"/>
                  </a:cubicBezTo>
                  <a:cubicBezTo>
                    <a:pt x="10" y="10"/>
                    <a:pt x="0" y="6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4" name="îsľiḑé">
              <a:extLst>
                <a:ext uri="{FF2B5EF4-FFF2-40B4-BE49-F238E27FC236}">
                  <a16:creationId xmlns:a16="http://schemas.microsoft.com/office/drawing/2014/main" id="{3E08B5D2-BD41-43D2-A1A9-CD529616CF5B}"/>
                </a:ext>
              </a:extLst>
            </p:cNvPr>
            <p:cNvSpPr/>
            <p:nvPr/>
          </p:nvSpPr>
          <p:spPr bwMode="auto">
            <a:xfrm>
              <a:off x="8817438" y="3713480"/>
              <a:ext cx="17862" cy="99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6"/>
                </a:cxn>
                <a:cxn ang="0">
                  <a:pos x="7" y="6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5" y="3"/>
                    <a:pt x="8" y="2"/>
                    <a:pt x="11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2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5" name="išľïďê">
              <a:extLst>
                <a:ext uri="{FF2B5EF4-FFF2-40B4-BE49-F238E27FC236}">
                  <a16:creationId xmlns:a16="http://schemas.microsoft.com/office/drawing/2014/main" id="{63350DAD-C456-4052-B536-AF36D101A2A9}"/>
                </a:ext>
              </a:extLst>
            </p:cNvPr>
            <p:cNvSpPr/>
            <p:nvPr/>
          </p:nvSpPr>
          <p:spPr bwMode="auto">
            <a:xfrm>
              <a:off x="8565392" y="4475565"/>
              <a:ext cx="79384" cy="81369"/>
            </a:xfrm>
            <a:custGeom>
              <a:avLst/>
              <a:gdLst/>
              <a:ahLst/>
              <a:cxnLst>
                <a:cxn ang="0">
                  <a:pos x="24" y="7"/>
                </a:cxn>
                <a:cxn ang="0">
                  <a:pos x="43" y="3"/>
                </a:cxn>
                <a:cxn ang="0">
                  <a:pos x="48" y="16"/>
                </a:cxn>
                <a:cxn ang="0">
                  <a:pos x="27" y="49"/>
                </a:cxn>
                <a:cxn ang="0">
                  <a:pos x="0" y="7"/>
                </a:cxn>
                <a:cxn ang="0">
                  <a:pos x="24" y="7"/>
                </a:cxn>
              </a:cxnLst>
              <a:rect l="0" t="0" r="r" b="b"/>
              <a:pathLst>
                <a:path w="48" h="49">
                  <a:moveTo>
                    <a:pt x="24" y="7"/>
                  </a:moveTo>
                  <a:cubicBezTo>
                    <a:pt x="30" y="7"/>
                    <a:pt x="37" y="5"/>
                    <a:pt x="43" y="3"/>
                  </a:cubicBezTo>
                  <a:cubicBezTo>
                    <a:pt x="45" y="8"/>
                    <a:pt x="48" y="11"/>
                    <a:pt x="48" y="16"/>
                  </a:cubicBezTo>
                  <a:cubicBezTo>
                    <a:pt x="48" y="26"/>
                    <a:pt x="36" y="49"/>
                    <a:pt x="27" y="49"/>
                  </a:cubicBezTo>
                  <a:cubicBezTo>
                    <a:pt x="14" y="49"/>
                    <a:pt x="0" y="16"/>
                    <a:pt x="0" y="7"/>
                  </a:cubicBezTo>
                  <a:cubicBezTo>
                    <a:pt x="0" y="0"/>
                    <a:pt x="24" y="7"/>
                    <a:pt x="24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6" name="ïṣ1ïḍê">
              <a:extLst>
                <a:ext uri="{FF2B5EF4-FFF2-40B4-BE49-F238E27FC236}">
                  <a16:creationId xmlns:a16="http://schemas.microsoft.com/office/drawing/2014/main" id="{585A29ED-E039-4B2F-BD74-E6F5237FC3D2}"/>
                </a:ext>
              </a:extLst>
            </p:cNvPr>
            <p:cNvSpPr/>
            <p:nvPr/>
          </p:nvSpPr>
          <p:spPr bwMode="auto">
            <a:xfrm>
              <a:off x="7908488" y="3804772"/>
              <a:ext cx="845442" cy="637056"/>
            </a:xfrm>
            <a:custGeom>
              <a:avLst/>
              <a:gdLst/>
              <a:ahLst/>
              <a:cxnLst>
                <a:cxn ang="0">
                  <a:pos x="508" y="232"/>
                </a:cxn>
                <a:cxn ang="0">
                  <a:pos x="501" y="272"/>
                </a:cxn>
                <a:cxn ang="0">
                  <a:pos x="478" y="312"/>
                </a:cxn>
                <a:cxn ang="0">
                  <a:pos x="465" y="351"/>
                </a:cxn>
                <a:cxn ang="0">
                  <a:pos x="398" y="370"/>
                </a:cxn>
                <a:cxn ang="0">
                  <a:pos x="335" y="350"/>
                </a:cxn>
                <a:cxn ang="0">
                  <a:pos x="329" y="330"/>
                </a:cxn>
                <a:cxn ang="0">
                  <a:pos x="314" y="333"/>
                </a:cxn>
                <a:cxn ang="0">
                  <a:pos x="313" y="315"/>
                </a:cxn>
                <a:cxn ang="0">
                  <a:pos x="301" y="329"/>
                </a:cxn>
                <a:cxn ang="0">
                  <a:pos x="310" y="292"/>
                </a:cxn>
                <a:cxn ang="0">
                  <a:pos x="278" y="315"/>
                </a:cxn>
                <a:cxn ang="0">
                  <a:pos x="214" y="276"/>
                </a:cxn>
                <a:cxn ang="0">
                  <a:pos x="131" y="308"/>
                </a:cxn>
                <a:cxn ang="0">
                  <a:pos x="93" y="311"/>
                </a:cxn>
                <a:cxn ang="0">
                  <a:pos x="22" y="310"/>
                </a:cxn>
                <a:cxn ang="0">
                  <a:pos x="23" y="262"/>
                </a:cxn>
                <a:cxn ang="0">
                  <a:pos x="2" y="204"/>
                </a:cxn>
                <a:cxn ang="0">
                  <a:pos x="9" y="204"/>
                </a:cxn>
                <a:cxn ang="0">
                  <a:pos x="3" y="176"/>
                </a:cxn>
                <a:cxn ang="0">
                  <a:pos x="8" y="145"/>
                </a:cxn>
                <a:cxn ang="0">
                  <a:pos x="32" y="132"/>
                </a:cxn>
                <a:cxn ang="0">
                  <a:pos x="114" y="95"/>
                </a:cxn>
                <a:cxn ang="0">
                  <a:pos x="119" y="76"/>
                </a:cxn>
                <a:cxn ang="0">
                  <a:pos x="131" y="71"/>
                </a:cxn>
                <a:cxn ang="0">
                  <a:pos x="150" y="50"/>
                </a:cxn>
                <a:cxn ang="0">
                  <a:pos x="187" y="58"/>
                </a:cxn>
                <a:cxn ang="0">
                  <a:pos x="203" y="56"/>
                </a:cxn>
                <a:cxn ang="0">
                  <a:pos x="211" y="30"/>
                </a:cxn>
                <a:cxn ang="0">
                  <a:pos x="244" y="17"/>
                </a:cxn>
                <a:cxn ang="0">
                  <a:pos x="276" y="19"/>
                </a:cxn>
                <a:cxn ang="0">
                  <a:pos x="297" y="23"/>
                </a:cxn>
                <a:cxn ang="0">
                  <a:pos x="281" y="54"/>
                </a:cxn>
                <a:cxn ang="0">
                  <a:pos x="295" y="68"/>
                </a:cxn>
                <a:cxn ang="0">
                  <a:pos x="341" y="90"/>
                </a:cxn>
                <a:cxn ang="0">
                  <a:pos x="359" y="15"/>
                </a:cxn>
                <a:cxn ang="0">
                  <a:pos x="381" y="28"/>
                </a:cxn>
                <a:cxn ang="0">
                  <a:pos x="400" y="50"/>
                </a:cxn>
                <a:cxn ang="0">
                  <a:pos x="419" y="104"/>
                </a:cxn>
                <a:cxn ang="0">
                  <a:pos x="457" y="146"/>
                </a:cxn>
                <a:cxn ang="0">
                  <a:pos x="497" y="185"/>
                </a:cxn>
              </a:cxnLst>
              <a:rect l="0" t="0" r="r" b="b"/>
              <a:pathLst>
                <a:path w="508" h="383">
                  <a:moveTo>
                    <a:pt x="496" y="186"/>
                  </a:moveTo>
                  <a:cubicBezTo>
                    <a:pt x="503" y="195"/>
                    <a:pt x="508" y="219"/>
                    <a:pt x="508" y="232"/>
                  </a:cubicBezTo>
                  <a:cubicBezTo>
                    <a:pt x="508" y="242"/>
                    <a:pt x="505" y="256"/>
                    <a:pt x="501" y="260"/>
                  </a:cubicBezTo>
                  <a:cubicBezTo>
                    <a:pt x="501" y="272"/>
                    <a:pt x="501" y="272"/>
                    <a:pt x="501" y="272"/>
                  </a:cubicBezTo>
                  <a:cubicBezTo>
                    <a:pt x="499" y="276"/>
                    <a:pt x="500" y="277"/>
                    <a:pt x="498" y="281"/>
                  </a:cubicBezTo>
                  <a:cubicBezTo>
                    <a:pt x="490" y="293"/>
                    <a:pt x="482" y="298"/>
                    <a:pt x="478" y="312"/>
                  </a:cubicBezTo>
                  <a:cubicBezTo>
                    <a:pt x="474" y="322"/>
                    <a:pt x="465" y="336"/>
                    <a:pt x="465" y="352"/>
                  </a:cubicBezTo>
                  <a:cubicBezTo>
                    <a:pt x="465" y="351"/>
                    <a:pt x="465" y="351"/>
                    <a:pt x="465" y="351"/>
                  </a:cubicBezTo>
                  <a:cubicBezTo>
                    <a:pt x="460" y="371"/>
                    <a:pt x="424" y="362"/>
                    <a:pt x="420" y="383"/>
                  </a:cubicBezTo>
                  <a:cubicBezTo>
                    <a:pt x="417" y="382"/>
                    <a:pt x="399" y="372"/>
                    <a:pt x="398" y="370"/>
                  </a:cubicBezTo>
                  <a:cubicBezTo>
                    <a:pt x="388" y="371"/>
                    <a:pt x="392" y="379"/>
                    <a:pt x="381" y="379"/>
                  </a:cubicBezTo>
                  <a:cubicBezTo>
                    <a:pt x="363" y="379"/>
                    <a:pt x="335" y="368"/>
                    <a:pt x="335" y="350"/>
                  </a:cubicBezTo>
                  <a:cubicBezTo>
                    <a:pt x="335" y="343"/>
                    <a:pt x="329" y="338"/>
                    <a:pt x="329" y="332"/>
                  </a:cubicBezTo>
                  <a:cubicBezTo>
                    <a:pt x="329" y="332"/>
                    <a:pt x="329" y="330"/>
                    <a:pt x="329" y="330"/>
                  </a:cubicBezTo>
                  <a:cubicBezTo>
                    <a:pt x="325" y="332"/>
                    <a:pt x="323" y="332"/>
                    <a:pt x="320" y="333"/>
                  </a:cubicBezTo>
                  <a:cubicBezTo>
                    <a:pt x="314" y="333"/>
                    <a:pt x="314" y="333"/>
                    <a:pt x="314" y="333"/>
                  </a:cubicBezTo>
                  <a:cubicBezTo>
                    <a:pt x="316" y="330"/>
                    <a:pt x="318" y="328"/>
                    <a:pt x="318" y="323"/>
                  </a:cubicBezTo>
                  <a:cubicBezTo>
                    <a:pt x="318" y="318"/>
                    <a:pt x="315" y="316"/>
                    <a:pt x="313" y="315"/>
                  </a:cubicBezTo>
                  <a:cubicBezTo>
                    <a:pt x="313" y="316"/>
                    <a:pt x="312" y="318"/>
                    <a:pt x="312" y="319"/>
                  </a:cubicBezTo>
                  <a:cubicBezTo>
                    <a:pt x="308" y="321"/>
                    <a:pt x="308" y="329"/>
                    <a:pt x="301" y="329"/>
                  </a:cubicBezTo>
                  <a:cubicBezTo>
                    <a:pt x="299" y="329"/>
                    <a:pt x="297" y="326"/>
                    <a:pt x="297" y="324"/>
                  </a:cubicBezTo>
                  <a:cubicBezTo>
                    <a:pt x="308" y="322"/>
                    <a:pt x="310" y="299"/>
                    <a:pt x="310" y="292"/>
                  </a:cubicBezTo>
                  <a:cubicBezTo>
                    <a:pt x="302" y="300"/>
                    <a:pt x="291" y="323"/>
                    <a:pt x="281" y="323"/>
                  </a:cubicBezTo>
                  <a:cubicBezTo>
                    <a:pt x="276" y="323"/>
                    <a:pt x="278" y="315"/>
                    <a:pt x="278" y="315"/>
                  </a:cubicBezTo>
                  <a:cubicBezTo>
                    <a:pt x="275" y="315"/>
                    <a:pt x="265" y="294"/>
                    <a:pt x="262" y="289"/>
                  </a:cubicBezTo>
                  <a:cubicBezTo>
                    <a:pt x="254" y="280"/>
                    <a:pt x="228" y="276"/>
                    <a:pt x="214" y="276"/>
                  </a:cubicBezTo>
                  <a:cubicBezTo>
                    <a:pt x="198" y="276"/>
                    <a:pt x="195" y="283"/>
                    <a:pt x="185" y="286"/>
                  </a:cubicBezTo>
                  <a:cubicBezTo>
                    <a:pt x="163" y="293"/>
                    <a:pt x="135" y="285"/>
                    <a:pt x="131" y="308"/>
                  </a:cubicBezTo>
                  <a:cubicBezTo>
                    <a:pt x="122" y="309"/>
                    <a:pt x="115" y="311"/>
                    <a:pt x="105" y="311"/>
                  </a:cubicBezTo>
                  <a:cubicBezTo>
                    <a:pt x="98" y="307"/>
                    <a:pt x="98" y="311"/>
                    <a:pt x="93" y="311"/>
                  </a:cubicBezTo>
                  <a:cubicBezTo>
                    <a:pt x="77" y="311"/>
                    <a:pt x="71" y="326"/>
                    <a:pt x="51" y="326"/>
                  </a:cubicBezTo>
                  <a:cubicBezTo>
                    <a:pt x="43" y="326"/>
                    <a:pt x="22" y="316"/>
                    <a:pt x="22" y="310"/>
                  </a:cubicBezTo>
                  <a:cubicBezTo>
                    <a:pt x="22" y="303"/>
                    <a:pt x="32" y="300"/>
                    <a:pt x="32" y="290"/>
                  </a:cubicBezTo>
                  <a:cubicBezTo>
                    <a:pt x="32" y="277"/>
                    <a:pt x="26" y="270"/>
                    <a:pt x="23" y="262"/>
                  </a:cubicBezTo>
                  <a:cubicBezTo>
                    <a:pt x="18" y="243"/>
                    <a:pt x="17" y="237"/>
                    <a:pt x="11" y="220"/>
                  </a:cubicBezTo>
                  <a:cubicBezTo>
                    <a:pt x="9" y="213"/>
                    <a:pt x="0" y="211"/>
                    <a:pt x="2" y="204"/>
                  </a:cubicBezTo>
                  <a:cubicBezTo>
                    <a:pt x="3" y="202"/>
                    <a:pt x="3" y="201"/>
                    <a:pt x="5" y="198"/>
                  </a:cubicBezTo>
                  <a:cubicBezTo>
                    <a:pt x="6" y="201"/>
                    <a:pt x="7" y="203"/>
                    <a:pt x="9" y="204"/>
                  </a:cubicBezTo>
                  <a:cubicBezTo>
                    <a:pt x="10" y="202"/>
                    <a:pt x="9" y="201"/>
                    <a:pt x="9" y="198"/>
                  </a:cubicBezTo>
                  <a:cubicBezTo>
                    <a:pt x="9" y="192"/>
                    <a:pt x="3" y="187"/>
                    <a:pt x="3" y="176"/>
                  </a:cubicBezTo>
                  <a:cubicBezTo>
                    <a:pt x="3" y="162"/>
                    <a:pt x="3" y="161"/>
                    <a:pt x="3" y="150"/>
                  </a:cubicBezTo>
                  <a:cubicBezTo>
                    <a:pt x="3" y="146"/>
                    <a:pt x="7" y="146"/>
                    <a:pt x="8" y="145"/>
                  </a:cubicBezTo>
                  <a:cubicBezTo>
                    <a:pt x="9" y="146"/>
                    <a:pt x="9" y="148"/>
                    <a:pt x="9" y="149"/>
                  </a:cubicBezTo>
                  <a:cubicBezTo>
                    <a:pt x="17" y="148"/>
                    <a:pt x="27" y="137"/>
                    <a:pt x="32" y="132"/>
                  </a:cubicBezTo>
                  <a:cubicBezTo>
                    <a:pt x="37" y="127"/>
                    <a:pt x="53" y="126"/>
                    <a:pt x="62" y="125"/>
                  </a:cubicBezTo>
                  <a:cubicBezTo>
                    <a:pt x="78" y="122"/>
                    <a:pt x="114" y="110"/>
                    <a:pt x="114" y="95"/>
                  </a:cubicBezTo>
                  <a:cubicBezTo>
                    <a:pt x="114" y="92"/>
                    <a:pt x="114" y="90"/>
                    <a:pt x="114" y="87"/>
                  </a:cubicBezTo>
                  <a:cubicBezTo>
                    <a:pt x="114" y="83"/>
                    <a:pt x="115" y="79"/>
                    <a:pt x="119" y="76"/>
                  </a:cubicBezTo>
                  <a:cubicBezTo>
                    <a:pt x="122" y="80"/>
                    <a:pt x="124" y="82"/>
                    <a:pt x="126" y="85"/>
                  </a:cubicBezTo>
                  <a:cubicBezTo>
                    <a:pt x="131" y="82"/>
                    <a:pt x="129" y="75"/>
                    <a:pt x="131" y="71"/>
                  </a:cubicBezTo>
                  <a:cubicBezTo>
                    <a:pt x="134" y="72"/>
                    <a:pt x="137" y="74"/>
                    <a:pt x="140" y="74"/>
                  </a:cubicBezTo>
                  <a:cubicBezTo>
                    <a:pt x="140" y="62"/>
                    <a:pt x="149" y="60"/>
                    <a:pt x="150" y="50"/>
                  </a:cubicBezTo>
                  <a:cubicBezTo>
                    <a:pt x="162" y="50"/>
                    <a:pt x="164" y="41"/>
                    <a:pt x="173" y="41"/>
                  </a:cubicBezTo>
                  <a:cubicBezTo>
                    <a:pt x="181" y="41"/>
                    <a:pt x="186" y="50"/>
                    <a:pt x="187" y="58"/>
                  </a:cubicBezTo>
                  <a:cubicBezTo>
                    <a:pt x="189" y="55"/>
                    <a:pt x="192" y="53"/>
                    <a:pt x="196" y="53"/>
                  </a:cubicBezTo>
                  <a:cubicBezTo>
                    <a:pt x="198" y="53"/>
                    <a:pt x="202" y="56"/>
                    <a:pt x="203" y="56"/>
                  </a:cubicBezTo>
                  <a:cubicBezTo>
                    <a:pt x="205" y="52"/>
                    <a:pt x="204" y="49"/>
                    <a:pt x="204" y="45"/>
                  </a:cubicBezTo>
                  <a:cubicBezTo>
                    <a:pt x="204" y="39"/>
                    <a:pt x="211" y="36"/>
                    <a:pt x="211" y="30"/>
                  </a:cubicBezTo>
                  <a:cubicBezTo>
                    <a:pt x="211" y="24"/>
                    <a:pt x="228" y="20"/>
                    <a:pt x="236" y="20"/>
                  </a:cubicBezTo>
                  <a:cubicBezTo>
                    <a:pt x="239" y="20"/>
                    <a:pt x="243" y="17"/>
                    <a:pt x="244" y="17"/>
                  </a:cubicBezTo>
                  <a:cubicBezTo>
                    <a:pt x="241" y="13"/>
                    <a:pt x="237" y="11"/>
                    <a:pt x="236" y="7"/>
                  </a:cubicBezTo>
                  <a:cubicBezTo>
                    <a:pt x="251" y="13"/>
                    <a:pt x="260" y="19"/>
                    <a:pt x="276" y="19"/>
                  </a:cubicBezTo>
                  <a:cubicBezTo>
                    <a:pt x="281" y="19"/>
                    <a:pt x="283" y="15"/>
                    <a:pt x="288" y="15"/>
                  </a:cubicBezTo>
                  <a:cubicBezTo>
                    <a:pt x="291" y="15"/>
                    <a:pt x="297" y="20"/>
                    <a:pt x="297" y="23"/>
                  </a:cubicBezTo>
                  <a:cubicBezTo>
                    <a:pt x="297" y="29"/>
                    <a:pt x="290" y="30"/>
                    <a:pt x="287" y="32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8"/>
                    <a:pt x="288" y="57"/>
                    <a:pt x="290" y="59"/>
                  </a:cubicBezTo>
                  <a:cubicBezTo>
                    <a:pt x="293" y="60"/>
                    <a:pt x="293" y="67"/>
                    <a:pt x="295" y="68"/>
                  </a:cubicBezTo>
                  <a:cubicBezTo>
                    <a:pt x="306" y="72"/>
                    <a:pt x="313" y="74"/>
                    <a:pt x="324" y="79"/>
                  </a:cubicBezTo>
                  <a:cubicBezTo>
                    <a:pt x="330" y="81"/>
                    <a:pt x="333" y="90"/>
                    <a:pt x="341" y="90"/>
                  </a:cubicBezTo>
                  <a:cubicBezTo>
                    <a:pt x="355" y="90"/>
                    <a:pt x="357" y="64"/>
                    <a:pt x="359" y="54"/>
                  </a:cubicBezTo>
                  <a:cubicBezTo>
                    <a:pt x="359" y="15"/>
                    <a:pt x="359" y="15"/>
                    <a:pt x="359" y="15"/>
                  </a:cubicBezTo>
                  <a:cubicBezTo>
                    <a:pt x="366" y="9"/>
                    <a:pt x="364" y="4"/>
                    <a:pt x="372" y="0"/>
                  </a:cubicBezTo>
                  <a:cubicBezTo>
                    <a:pt x="373" y="11"/>
                    <a:pt x="379" y="19"/>
                    <a:pt x="381" y="28"/>
                  </a:cubicBezTo>
                  <a:cubicBezTo>
                    <a:pt x="383" y="34"/>
                    <a:pt x="381" y="42"/>
                    <a:pt x="386" y="45"/>
                  </a:cubicBezTo>
                  <a:cubicBezTo>
                    <a:pt x="390" y="47"/>
                    <a:pt x="399" y="49"/>
                    <a:pt x="400" y="50"/>
                  </a:cubicBezTo>
                  <a:cubicBezTo>
                    <a:pt x="406" y="54"/>
                    <a:pt x="406" y="68"/>
                    <a:pt x="408" y="75"/>
                  </a:cubicBezTo>
                  <a:cubicBezTo>
                    <a:pt x="412" y="87"/>
                    <a:pt x="415" y="93"/>
                    <a:pt x="419" y="104"/>
                  </a:cubicBezTo>
                  <a:cubicBezTo>
                    <a:pt x="422" y="114"/>
                    <a:pt x="441" y="118"/>
                    <a:pt x="449" y="126"/>
                  </a:cubicBezTo>
                  <a:cubicBezTo>
                    <a:pt x="454" y="131"/>
                    <a:pt x="455" y="139"/>
                    <a:pt x="457" y="146"/>
                  </a:cubicBezTo>
                  <a:cubicBezTo>
                    <a:pt x="459" y="151"/>
                    <a:pt x="466" y="151"/>
                    <a:pt x="471" y="151"/>
                  </a:cubicBezTo>
                  <a:cubicBezTo>
                    <a:pt x="471" y="169"/>
                    <a:pt x="488" y="176"/>
                    <a:pt x="497" y="185"/>
                  </a:cubicBezTo>
                  <a:lnTo>
                    <a:pt x="496" y="18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7" name="ïSḷiḑê">
              <a:extLst>
                <a:ext uri="{FF2B5EF4-FFF2-40B4-BE49-F238E27FC236}">
                  <a16:creationId xmlns:a16="http://schemas.microsoft.com/office/drawing/2014/main" id="{7B2D08C9-D06B-426D-A310-951F13354F1F}"/>
                </a:ext>
              </a:extLst>
            </p:cNvPr>
            <p:cNvSpPr/>
            <p:nvPr/>
          </p:nvSpPr>
          <p:spPr bwMode="auto">
            <a:xfrm>
              <a:off x="8869037" y="4481520"/>
              <a:ext cx="158769" cy="156784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9" y="22"/>
                </a:cxn>
                <a:cxn ang="0">
                  <a:pos x="67" y="17"/>
                </a:cxn>
                <a:cxn ang="0">
                  <a:pos x="67" y="14"/>
                </a:cxn>
                <a:cxn ang="0">
                  <a:pos x="78" y="0"/>
                </a:cxn>
                <a:cxn ang="0">
                  <a:pos x="81" y="4"/>
                </a:cxn>
                <a:cxn ang="0">
                  <a:pos x="83" y="10"/>
                </a:cxn>
                <a:cxn ang="0">
                  <a:pos x="90" y="6"/>
                </a:cxn>
                <a:cxn ang="0">
                  <a:pos x="94" y="8"/>
                </a:cxn>
                <a:cxn ang="0">
                  <a:pos x="96" y="15"/>
                </a:cxn>
                <a:cxn ang="0">
                  <a:pos x="79" y="37"/>
                </a:cxn>
                <a:cxn ang="0">
                  <a:pos x="79" y="50"/>
                </a:cxn>
                <a:cxn ang="0">
                  <a:pos x="63" y="53"/>
                </a:cxn>
                <a:cxn ang="0">
                  <a:pos x="49" y="84"/>
                </a:cxn>
                <a:cxn ang="0">
                  <a:pos x="32" y="94"/>
                </a:cxn>
                <a:cxn ang="0">
                  <a:pos x="23" y="92"/>
                </a:cxn>
                <a:cxn ang="0">
                  <a:pos x="3" y="83"/>
                </a:cxn>
                <a:cxn ang="0">
                  <a:pos x="0" y="81"/>
                </a:cxn>
                <a:cxn ang="0">
                  <a:pos x="18" y="57"/>
                </a:cxn>
                <a:cxn ang="0">
                  <a:pos x="25" y="51"/>
                </a:cxn>
                <a:cxn ang="0">
                  <a:pos x="50" y="37"/>
                </a:cxn>
                <a:cxn ang="0">
                  <a:pos x="58" y="26"/>
                </a:cxn>
              </a:cxnLst>
              <a:rect l="0" t="0" r="r" b="b"/>
              <a:pathLst>
                <a:path w="96" h="94">
                  <a:moveTo>
                    <a:pt x="58" y="26"/>
                  </a:moveTo>
                  <a:cubicBezTo>
                    <a:pt x="58" y="26"/>
                    <a:pt x="58" y="23"/>
                    <a:pt x="59" y="22"/>
                  </a:cubicBezTo>
                  <a:cubicBezTo>
                    <a:pt x="60" y="18"/>
                    <a:pt x="63" y="17"/>
                    <a:pt x="67" y="17"/>
                  </a:cubicBezTo>
                  <a:cubicBezTo>
                    <a:pt x="67" y="16"/>
                    <a:pt x="67" y="15"/>
                    <a:pt x="67" y="14"/>
                  </a:cubicBezTo>
                  <a:cubicBezTo>
                    <a:pt x="67" y="8"/>
                    <a:pt x="74" y="2"/>
                    <a:pt x="78" y="0"/>
                  </a:cubicBezTo>
                  <a:cubicBezTo>
                    <a:pt x="78" y="3"/>
                    <a:pt x="79" y="4"/>
                    <a:pt x="81" y="4"/>
                  </a:cubicBezTo>
                  <a:cubicBezTo>
                    <a:pt x="81" y="7"/>
                    <a:pt x="80" y="10"/>
                    <a:pt x="83" y="10"/>
                  </a:cubicBezTo>
                  <a:cubicBezTo>
                    <a:pt x="86" y="10"/>
                    <a:pt x="88" y="7"/>
                    <a:pt x="90" y="6"/>
                  </a:cubicBezTo>
                  <a:cubicBezTo>
                    <a:pt x="91" y="8"/>
                    <a:pt x="92" y="8"/>
                    <a:pt x="94" y="8"/>
                  </a:cubicBezTo>
                  <a:cubicBezTo>
                    <a:pt x="94" y="12"/>
                    <a:pt x="94" y="14"/>
                    <a:pt x="96" y="15"/>
                  </a:cubicBezTo>
                  <a:cubicBezTo>
                    <a:pt x="95" y="21"/>
                    <a:pt x="86" y="37"/>
                    <a:pt x="79" y="37"/>
                  </a:cubicBezTo>
                  <a:cubicBezTo>
                    <a:pt x="78" y="43"/>
                    <a:pt x="80" y="45"/>
                    <a:pt x="79" y="50"/>
                  </a:cubicBezTo>
                  <a:cubicBezTo>
                    <a:pt x="77" y="50"/>
                    <a:pt x="66" y="53"/>
                    <a:pt x="63" y="53"/>
                  </a:cubicBezTo>
                  <a:cubicBezTo>
                    <a:pt x="61" y="58"/>
                    <a:pt x="49" y="84"/>
                    <a:pt x="49" y="84"/>
                  </a:cubicBezTo>
                  <a:cubicBezTo>
                    <a:pt x="45" y="88"/>
                    <a:pt x="37" y="94"/>
                    <a:pt x="32" y="94"/>
                  </a:cubicBezTo>
                  <a:cubicBezTo>
                    <a:pt x="30" y="94"/>
                    <a:pt x="25" y="92"/>
                    <a:pt x="23" y="92"/>
                  </a:cubicBezTo>
                  <a:cubicBezTo>
                    <a:pt x="20" y="92"/>
                    <a:pt x="3" y="85"/>
                    <a:pt x="3" y="83"/>
                  </a:cubicBezTo>
                  <a:cubicBezTo>
                    <a:pt x="2" y="83"/>
                    <a:pt x="0" y="82"/>
                    <a:pt x="0" y="81"/>
                  </a:cubicBezTo>
                  <a:cubicBezTo>
                    <a:pt x="0" y="70"/>
                    <a:pt x="14" y="64"/>
                    <a:pt x="18" y="57"/>
                  </a:cubicBezTo>
                  <a:cubicBezTo>
                    <a:pt x="20" y="54"/>
                    <a:pt x="22" y="51"/>
                    <a:pt x="25" y="51"/>
                  </a:cubicBezTo>
                  <a:cubicBezTo>
                    <a:pt x="36" y="51"/>
                    <a:pt x="42" y="40"/>
                    <a:pt x="50" y="37"/>
                  </a:cubicBezTo>
                  <a:cubicBezTo>
                    <a:pt x="52" y="36"/>
                    <a:pt x="58" y="26"/>
                    <a:pt x="58" y="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8" name="íşḻïde">
              <a:extLst>
                <a:ext uri="{FF2B5EF4-FFF2-40B4-BE49-F238E27FC236}">
                  <a16:creationId xmlns:a16="http://schemas.microsoft.com/office/drawing/2014/main" id="{C1472562-894C-41E5-B9E5-F2E1D8577774}"/>
                </a:ext>
              </a:extLst>
            </p:cNvPr>
            <p:cNvSpPr/>
            <p:nvPr/>
          </p:nvSpPr>
          <p:spPr bwMode="auto">
            <a:xfrm>
              <a:off x="9000022" y="4328705"/>
              <a:ext cx="117092" cy="174645"/>
            </a:xfrm>
            <a:custGeom>
              <a:avLst/>
              <a:gdLst/>
              <a:ahLst/>
              <a:cxnLst>
                <a:cxn ang="0">
                  <a:pos x="22" y="40"/>
                </a:cxn>
                <a:cxn ang="0">
                  <a:pos x="17" y="31"/>
                </a:cxn>
                <a:cxn ang="0">
                  <a:pos x="19" y="27"/>
                </a:cxn>
                <a:cxn ang="0">
                  <a:pos x="0" y="0"/>
                </a:cxn>
                <a:cxn ang="0">
                  <a:pos x="16" y="12"/>
                </a:cxn>
                <a:cxn ang="0">
                  <a:pos x="22" y="19"/>
                </a:cxn>
                <a:cxn ang="0">
                  <a:pos x="20" y="22"/>
                </a:cxn>
                <a:cxn ang="0">
                  <a:pos x="27" y="37"/>
                </a:cxn>
                <a:cxn ang="0">
                  <a:pos x="30" y="37"/>
                </a:cxn>
                <a:cxn ang="0">
                  <a:pos x="34" y="32"/>
                </a:cxn>
                <a:cxn ang="0">
                  <a:pos x="37" y="32"/>
                </a:cxn>
                <a:cxn ang="0">
                  <a:pos x="53" y="50"/>
                </a:cxn>
                <a:cxn ang="0">
                  <a:pos x="68" y="46"/>
                </a:cxn>
                <a:cxn ang="0">
                  <a:pos x="71" y="48"/>
                </a:cxn>
                <a:cxn ang="0">
                  <a:pos x="63" y="71"/>
                </a:cxn>
                <a:cxn ang="0">
                  <a:pos x="61" y="68"/>
                </a:cxn>
                <a:cxn ang="0">
                  <a:pos x="60" y="70"/>
                </a:cxn>
                <a:cxn ang="0">
                  <a:pos x="51" y="75"/>
                </a:cxn>
                <a:cxn ang="0">
                  <a:pos x="52" y="80"/>
                </a:cxn>
                <a:cxn ang="0">
                  <a:pos x="46" y="89"/>
                </a:cxn>
                <a:cxn ang="0">
                  <a:pos x="30" y="104"/>
                </a:cxn>
                <a:cxn ang="0">
                  <a:pos x="23" y="98"/>
                </a:cxn>
                <a:cxn ang="0">
                  <a:pos x="29" y="86"/>
                </a:cxn>
                <a:cxn ang="0">
                  <a:pos x="12" y="72"/>
                </a:cxn>
                <a:cxn ang="0">
                  <a:pos x="19" y="65"/>
                </a:cxn>
                <a:cxn ang="0">
                  <a:pos x="24" y="48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22" y="40"/>
                </a:cxn>
              </a:cxnLst>
              <a:rect l="0" t="0" r="r" b="b"/>
              <a:pathLst>
                <a:path w="71" h="104">
                  <a:moveTo>
                    <a:pt x="22" y="40"/>
                  </a:moveTo>
                  <a:cubicBezTo>
                    <a:pt x="21" y="36"/>
                    <a:pt x="17" y="35"/>
                    <a:pt x="17" y="31"/>
                  </a:cubicBezTo>
                  <a:cubicBezTo>
                    <a:pt x="17" y="30"/>
                    <a:pt x="18" y="28"/>
                    <a:pt x="19" y="27"/>
                  </a:cubicBezTo>
                  <a:cubicBezTo>
                    <a:pt x="8" y="25"/>
                    <a:pt x="2" y="11"/>
                    <a:pt x="0" y="0"/>
                  </a:cubicBezTo>
                  <a:cubicBezTo>
                    <a:pt x="4" y="7"/>
                    <a:pt x="12" y="8"/>
                    <a:pt x="16" y="12"/>
                  </a:cubicBezTo>
                  <a:cubicBezTo>
                    <a:pt x="19" y="15"/>
                    <a:pt x="19" y="18"/>
                    <a:pt x="22" y="19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20" y="25"/>
                    <a:pt x="25" y="34"/>
                    <a:pt x="27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4"/>
                    <a:pt x="32" y="32"/>
                    <a:pt x="34" y="32"/>
                  </a:cubicBezTo>
                  <a:cubicBezTo>
                    <a:pt x="35" y="32"/>
                    <a:pt x="36" y="32"/>
                    <a:pt x="37" y="32"/>
                  </a:cubicBezTo>
                  <a:cubicBezTo>
                    <a:pt x="37" y="44"/>
                    <a:pt x="42" y="50"/>
                    <a:pt x="53" y="50"/>
                  </a:cubicBezTo>
                  <a:cubicBezTo>
                    <a:pt x="61" y="50"/>
                    <a:pt x="61" y="46"/>
                    <a:pt x="68" y="46"/>
                  </a:cubicBezTo>
                  <a:cubicBezTo>
                    <a:pt x="69" y="46"/>
                    <a:pt x="71" y="47"/>
                    <a:pt x="71" y="48"/>
                  </a:cubicBezTo>
                  <a:cubicBezTo>
                    <a:pt x="65" y="55"/>
                    <a:pt x="67" y="64"/>
                    <a:pt x="63" y="71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0" y="68"/>
                    <a:pt x="60" y="70"/>
                    <a:pt x="60" y="70"/>
                  </a:cubicBezTo>
                  <a:cubicBezTo>
                    <a:pt x="55" y="71"/>
                    <a:pt x="51" y="72"/>
                    <a:pt x="51" y="75"/>
                  </a:cubicBezTo>
                  <a:cubicBezTo>
                    <a:pt x="51" y="77"/>
                    <a:pt x="52" y="78"/>
                    <a:pt x="52" y="80"/>
                  </a:cubicBezTo>
                  <a:cubicBezTo>
                    <a:pt x="52" y="83"/>
                    <a:pt x="47" y="87"/>
                    <a:pt x="46" y="89"/>
                  </a:cubicBezTo>
                  <a:cubicBezTo>
                    <a:pt x="42" y="95"/>
                    <a:pt x="39" y="104"/>
                    <a:pt x="30" y="104"/>
                  </a:cubicBezTo>
                  <a:cubicBezTo>
                    <a:pt x="26" y="104"/>
                    <a:pt x="23" y="102"/>
                    <a:pt x="23" y="98"/>
                  </a:cubicBezTo>
                  <a:cubicBezTo>
                    <a:pt x="23" y="93"/>
                    <a:pt x="29" y="91"/>
                    <a:pt x="29" y="86"/>
                  </a:cubicBezTo>
                  <a:cubicBezTo>
                    <a:pt x="29" y="77"/>
                    <a:pt x="12" y="80"/>
                    <a:pt x="12" y="72"/>
                  </a:cubicBezTo>
                  <a:cubicBezTo>
                    <a:pt x="12" y="68"/>
                    <a:pt x="16" y="67"/>
                    <a:pt x="19" y="65"/>
                  </a:cubicBezTo>
                  <a:cubicBezTo>
                    <a:pt x="23" y="61"/>
                    <a:pt x="24" y="55"/>
                    <a:pt x="24" y="48"/>
                  </a:cubicBezTo>
                  <a:cubicBezTo>
                    <a:pt x="24" y="44"/>
                    <a:pt x="22" y="40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lnTo>
                    <a:pt x="22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19" name="íśḷiďè">
              <a:extLst>
                <a:ext uri="{FF2B5EF4-FFF2-40B4-BE49-F238E27FC236}">
                  <a16:creationId xmlns:a16="http://schemas.microsoft.com/office/drawing/2014/main" id="{EA759087-2FA1-4F2A-84BA-687C07641A91}"/>
                </a:ext>
              </a:extLst>
            </p:cNvPr>
            <p:cNvSpPr/>
            <p:nvPr/>
          </p:nvSpPr>
          <p:spPr bwMode="auto">
            <a:xfrm>
              <a:off x="8634854" y="4461674"/>
              <a:ext cx="7939" cy="1190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5" y="4"/>
                    <a:pt x="4" y="5"/>
                    <a:pt x="4" y="7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0" name="i$1ïḑé">
              <a:extLst>
                <a:ext uri="{FF2B5EF4-FFF2-40B4-BE49-F238E27FC236}">
                  <a16:creationId xmlns:a16="http://schemas.microsoft.com/office/drawing/2014/main" id="{BDB5C1B3-0125-46CB-BDFE-B0699650160C}"/>
                </a:ext>
              </a:extLst>
            </p:cNvPr>
            <p:cNvSpPr/>
            <p:nvPr/>
          </p:nvSpPr>
          <p:spPr bwMode="auto">
            <a:xfrm>
              <a:off x="8394716" y="4358475"/>
              <a:ext cx="27785" cy="13893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4"/>
                </a:cxn>
                <a:cxn ang="0">
                  <a:pos x="16" y="4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1" y="7"/>
                    <a:pt x="4" y="8"/>
                    <a:pt x="0" y="4"/>
                  </a:cubicBezTo>
                  <a:cubicBezTo>
                    <a:pt x="9" y="0"/>
                    <a:pt x="10" y="0"/>
                    <a:pt x="16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1" name="íṣľïdé">
              <a:extLst>
                <a:ext uri="{FF2B5EF4-FFF2-40B4-BE49-F238E27FC236}">
                  <a16:creationId xmlns:a16="http://schemas.microsoft.com/office/drawing/2014/main" id="{22A9C5CA-4FA8-4B9D-865B-5AAB69761C20}"/>
                </a:ext>
              </a:extLst>
            </p:cNvPr>
            <p:cNvSpPr/>
            <p:nvPr/>
          </p:nvSpPr>
          <p:spPr bwMode="auto">
            <a:xfrm>
              <a:off x="8259763" y="3814696"/>
              <a:ext cx="27785" cy="11907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17" y="7"/>
                </a:cxn>
                <a:cxn ang="0">
                  <a:pos x="13" y="7"/>
                </a:cxn>
                <a:cxn ang="0">
                  <a:pos x="0" y="3"/>
                </a:cxn>
                <a:cxn ang="0">
                  <a:pos x="17" y="1"/>
                </a:cxn>
              </a:cxnLst>
              <a:rect l="0" t="0" r="r" b="b"/>
              <a:pathLst>
                <a:path w="17" h="7">
                  <a:moveTo>
                    <a:pt x="17" y="1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8" y="1"/>
                    <a:pt x="11" y="0"/>
                    <a:pt x="17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2" name="îŝļïďé">
              <a:extLst>
                <a:ext uri="{FF2B5EF4-FFF2-40B4-BE49-F238E27FC236}">
                  <a16:creationId xmlns:a16="http://schemas.microsoft.com/office/drawing/2014/main" id="{6C690736-791A-4943-B3A1-07F5AFBF936E}"/>
                </a:ext>
              </a:extLst>
            </p:cNvPr>
            <p:cNvSpPr/>
            <p:nvPr/>
          </p:nvSpPr>
          <p:spPr bwMode="auto">
            <a:xfrm>
              <a:off x="6086604" y="2641811"/>
              <a:ext cx="777964" cy="672781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3" name="íṥļîďé">
              <a:extLst>
                <a:ext uri="{FF2B5EF4-FFF2-40B4-BE49-F238E27FC236}">
                  <a16:creationId xmlns:a16="http://schemas.microsoft.com/office/drawing/2014/main" id="{CD61D51A-F057-4171-8E1A-288EA7F44D35}"/>
                </a:ext>
              </a:extLst>
            </p:cNvPr>
            <p:cNvSpPr/>
            <p:nvPr/>
          </p:nvSpPr>
          <p:spPr bwMode="auto">
            <a:xfrm>
              <a:off x="7205921" y="3376113"/>
              <a:ext cx="41677" cy="79384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4" name="î$ḷiḍé">
              <a:extLst>
                <a:ext uri="{FF2B5EF4-FFF2-40B4-BE49-F238E27FC236}">
                  <a16:creationId xmlns:a16="http://schemas.microsoft.com/office/drawing/2014/main" id="{29D94603-172B-43E6-8876-0F5F9A168849}"/>
                </a:ext>
              </a:extLst>
            </p:cNvPr>
            <p:cNvSpPr/>
            <p:nvPr/>
          </p:nvSpPr>
          <p:spPr bwMode="auto">
            <a:xfrm>
              <a:off x="6810984" y="2727149"/>
              <a:ext cx="847427" cy="680719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5" name="iŝḷïďe">
              <a:extLst>
                <a:ext uri="{FF2B5EF4-FFF2-40B4-BE49-F238E27FC236}">
                  <a16:creationId xmlns:a16="http://schemas.microsoft.com/office/drawing/2014/main" id="{35381C57-3A25-4287-AFD7-B44B3C342694}"/>
                </a:ext>
              </a:extLst>
            </p:cNvPr>
            <p:cNvSpPr/>
            <p:nvPr/>
          </p:nvSpPr>
          <p:spPr bwMode="auto">
            <a:xfrm>
              <a:off x="7533379" y="3459466"/>
              <a:ext cx="222276" cy="240137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6" name="ïšľiḓe">
              <a:extLst>
                <a:ext uri="{FF2B5EF4-FFF2-40B4-BE49-F238E27FC236}">
                  <a16:creationId xmlns:a16="http://schemas.microsoft.com/office/drawing/2014/main" id="{9CF8AC4C-CAF9-45E8-90CD-FDF91BCA5EB9}"/>
                </a:ext>
              </a:extLst>
            </p:cNvPr>
            <p:cNvSpPr/>
            <p:nvPr/>
          </p:nvSpPr>
          <p:spPr bwMode="auto">
            <a:xfrm>
              <a:off x="7819163" y="3429698"/>
              <a:ext cx="212353" cy="236168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7" name="îśḻíḋè">
              <a:extLst>
                <a:ext uri="{FF2B5EF4-FFF2-40B4-BE49-F238E27FC236}">
                  <a16:creationId xmlns:a16="http://schemas.microsoft.com/office/drawing/2014/main" id="{4572CEB7-ED54-420C-B670-10087B2C49A2}"/>
                </a:ext>
              </a:extLst>
            </p:cNvPr>
            <p:cNvSpPr/>
            <p:nvPr/>
          </p:nvSpPr>
          <p:spPr bwMode="auto">
            <a:xfrm>
              <a:off x="8023578" y="3542820"/>
              <a:ext cx="132969" cy="154799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8" name="îṣľiḓè">
              <a:extLst>
                <a:ext uri="{FF2B5EF4-FFF2-40B4-BE49-F238E27FC236}">
                  <a16:creationId xmlns:a16="http://schemas.microsoft.com/office/drawing/2014/main" id="{9CF03AC3-4DD8-4CF0-85D0-CE46A5872E65}"/>
                </a:ext>
              </a:extLst>
            </p:cNvPr>
            <p:cNvSpPr/>
            <p:nvPr/>
          </p:nvSpPr>
          <p:spPr bwMode="auto">
            <a:xfrm>
              <a:off x="7745733" y="3699604"/>
              <a:ext cx="214338" cy="6152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29" name="ïṥľíḍè">
              <a:extLst>
                <a:ext uri="{FF2B5EF4-FFF2-40B4-BE49-F238E27FC236}">
                  <a16:creationId xmlns:a16="http://schemas.microsoft.com/office/drawing/2014/main" id="{61079006-5764-4AFD-AE52-F8950F571629}"/>
                </a:ext>
              </a:extLst>
            </p:cNvPr>
            <p:cNvSpPr/>
            <p:nvPr/>
          </p:nvSpPr>
          <p:spPr bwMode="auto">
            <a:xfrm>
              <a:off x="8047393" y="3749219"/>
              <a:ext cx="65493" cy="15877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0" name="îślîḓè">
              <a:extLst>
                <a:ext uri="{FF2B5EF4-FFF2-40B4-BE49-F238E27FC236}">
                  <a16:creationId xmlns:a16="http://schemas.microsoft.com/office/drawing/2014/main" id="{F1B4D274-C000-4C1B-A621-F0794B885A79}"/>
                </a:ext>
              </a:extLst>
            </p:cNvPr>
            <p:cNvSpPr/>
            <p:nvPr/>
          </p:nvSpPr>
          <p:spPr bwMode="auto">
            <a:xfrm>
              <a:off x="7983886" y="3753188"/>
              <a:ext cx="45647" cy="15877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1" name="ïšḻídê">
              <a:extLst>
                <a:ext uri="{FF2B5EF4-FFF2-40B4-BE49-F238E27FC236}">
                  <a16:creationId xmlns:a16="http://schemas.microsoft.com/office/drawing/2014/main" id="{E5EA6BF0-3B8C-49D4-BE09-163D75539D59}"/>
                </a:ext>
              </a:extLst>
            </p:cNvPr>
            <p:cNvSpPr/>
            <p:nvPr/>
          </p:nvSpPr>
          <p:spPr bwMode="auto">
            <a:xfrm>
              <a:off x="8031516" y="3771050"/>
              <a:ext cx="33739" cy="23815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2" name="i$ḷídé">
              <a:extLst>
                <a:ext uri="{FF2B5EF4-FFF2-40B4-BE49-F238E27FC236}">
                  <a16:creationId xmlns:a16="http://schemas.microsoft.com/office/drawing/2014/main" id="{C4528444-B8C4-4375-A444-39175135FC8E}"/>
                </a:ext>
              </a:extLst>
            </p:cNvPr>
            <p:cNvSpPr/>
            <p:nvPr/>
          </p:nvSpPr>
          <p:spPr bwMode="auto">
            <a:xfrm>
              <a:off x="7968009" y="3751204"/>
              <a:ext cx="13893" cy="138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3" name="î$ḻíḍê">
              <a:extLst>
                <a:ext uri="{FF2B5EF4-FFF2-40B4-BE49-F238E27FC236}">
                  <a16:creationId xmlns:a16="http://schemas.microsoft.com/office/drawing/2014/main" id="{B18373F9-8CD1-4570-814A-024E1DE6E5E5}"/>
                </a:ext>
              </a:extLst>
            </p:cNvPr>
            <p:cNvSpPr/>
            <p:nvPr/>
          </p:nvSpPr>
          <p:spPr bwMode="auto">
            <a:xfrm>
              <a:off x="8124792" y="3753188"/>
              <a:ext cx="73431" cy="43662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4" name="iSḻíďè">
              <a:extLst>
                <a:ext uri="{FF2B5EF4-FFF2-40B4-BE49-F238E27FC236}">
                  <a16:creationId xmlns:a16="http://schemas.microsoft.com/office/drawing/2014/main" id="{7F06DE59-3854-465A-84B4-ECF59A88DB59}"/>
                </a:ext>
              </a:extLst>
            </p:cNvPr>
            <p:cNvSpPr/>
            <p:nvPr/>
          </p:nvSpPr>
          <p:spPr bwMode="auto">
            <a:xfrm>
              <a:off x="8176391" y="3636097"/>
              <a:ext cx="21831" cy="23815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5" name="ïśļiḍé">
              <a:extLst>
                <a:ext uri="{FF2B5EF4-FFF2-40B4-BE49-F238E27FC236}">
                  <a16:creationId xmlns:a16="http://schemas.microsoft.com/office/drawing/2014/main" id="{CCB510A8-9275-40CC-BE04-97D090F46DFE}"/>
                </a:ext>
              </a:extLst>
            </p:cNvPr>
            <p:cNvSpPr/>
            <p:nvPr/>
          </p:nvSpPr>
          <p:spPr bwMode="auto">
            <a:xfrm>
              <a:off x="8214099" y="3638081"/>
              <a:ext cx="59538" cy="17862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6" name="ïšļîḑè">
              <a:extLst>
                <a:ext uri="{FF2B5EF4-FFF2-40B4-BE49-F238E27FC236}">
                  <a16:creationId xmlns:a16="http://schemas.microsoft.com/office/drawing/2014/main" id="{8229623D-F4A2-4638-9250-628500706919}"/>
                </a:ext>
              </a:extLst>
            </p:cNvPr>
            <p:cNvSpPr/>
            <p:nvPr/>
          </p:nvSpPr>
          <p:spPr bwMode="auto">
            <a:xfrm>
              <a:off x="8206161" y="3528928"/>
              <a:ext cx="23815" cy="57554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7" name="îṡļíďé">
              <a:extLst>
                <a:ext uri="{FF2B5EF4-FFF2-40B4-BE49-F238E27FC236}">
                  <a16:creationId xmlns:a16="http://schemas.microsoft.com/office/drawing/2014/main" id="{934839A8-5936-47BA-981D-F47CC1AE089D}"/>
                </a:ext>
              </a:extLst>
            </p:cNvPr>
            <p:cNvSpPr/>
            <p:nvPr/>
          </p:nvSpPr>
          <p:spPr bwMode="auto">
            <a:xfrm>
              <a:off x="8095024" y="3370161"/>
              <a:ext cx="95261" cy="89307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8" name="îṡľïḓe">
              <a:extLst>
                <a:ext uri="{FF2B5EF4-FFF2-40B4-BE49-F238E27FC236}">
                  <a16:creationId xmlns:a16="http://schemas.microsoft.com/office/drawing/2014/main" id="{7B55FD6D-2BC6-44E9-B016-6BAF96DF356C}"/>
                </a:ext>
              </a:extLst>
            </p:cNvPr>
            <p:cNvSpPr/>
            <p:nvPr/>
          </p:nvSpPr>
          <p:spPr bwMode="auto">
            <a:xfrm>
              <a:off x="8007700" y="3346345"/>
              <a:ext cx="45647" cy="49616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39" name="íśḻíḍé">
              <a:extLst>
                <a:ext uri="{FF2B5EF4-FFF2-40B4-BE49-F238E27FC236}">
                  <a16:creationId xmlns:a16="http://schemas.microsoft.com/office/drawing/2014/main" id="{47E0B06E-3BAE-4371-978E-5CC131179604}"/>
                </a:ext>
              </a:extLst>
            </p:cNvPr>
            <p:cNvSpPr/>
            <p:nvPr/>
          </p:nvSpPr>
          <p:spPr bwMode="auto">
            <a:xfrm>
              <a:off x="8043424" y="3187576"/>
              <a:ext cx="89308" cy="127014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0" name="íṥḻîḍé">
              <a:extLst>
                <a:ext uri="{FF2B5EF4-FFF2-40B4-BE49-F238E27FC236}">
                  <a16:creationId xmlns:a16="http://schemas.microsoft.com/office/drawing/2014/main" id="{729E20E8-2837-40C8-96D2-F35F4EB83805}"/>
                </a:ext>
              </a:extLst>
            </p:cNvPr>
            <p:cNvSpPr/>
            <p:nvPr/>
          </p:nvSpPr>
          <p:spPr bwMode="auto">
            <a:xfrm>
              <a:off x="8136699" y="3314592"/>
              <a:ext cx="29770" cy="51600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1" name="ísḷiḑe">
              <a:extLst>
                <a:ext uri="{FF2B5EF4-FFF2-40B4-BE49-F238E27FC236}">
                  <a16:creationId xmlns:a16="http://schemas.microsoft.com/office/drawing/2014/main" id="{5D3F9FC2-63EF-4D0D-B81E-ABA34FED3554}"/>
                </a:ext>
              </a:extLst>
            </p:cNvPr>
            <p:cNvSpPr/>
            <p:nvPr/>
          </p:nvSpPr>
          <p:spPr bwMode="auto">
            <a:xfrm>
              <a:off x="8093038" y="3328483"/>
              <a:ext cx="23815" cy="3175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2" name="iSļîďe">
              <a:extLst>
                <a:ext uri="{FF2B5EF4-FFF2-40B4-BE49-F238E27FC236}">
                  <a16:creationId xmlns:a16="http://schemas.microsoft.com/office/drawing/2014/main" id="{3022B928-DEE0-4B37-906D-C6A6585829C9}"/>
                </a:ext>
              </a:extLst>
            </p:cNvPr>
            <p:cNvSpPr/>
            <p:nvPr/>
          </p:nvSpPr>
          <p:spPr bwMode="auto">
            <a:xfrm>
              <a:off x="8104946" y="3348329"/>
              <a:ext cx="23815" cy="3969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3" name="íŝ1íḑé">
              <a:extLst>
                <a:ext uri="{FF2B5EF4-FFF2-40B4-BE49-F238E27FC236}">
                  <a16:creationId xmlns:a16="http://schemas.microsoft.com/office/drawing/2014/main" id="{38635EF0-1C4D-43F2-BDB8-46222F010C33}"/>
                </a:ext>
              </a:extLst>
            </p:cNvPr>
            <p:cNvSpPr/>
            <p:nvPr/>
          </p:nvSpPr>
          <p:spPr bwMode="auto">
            <a:xfrm>
              <a:off x="8126777" y="3350314"/>
              <a:ext cx="9924" cy="2580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4" name="ïşļíḑe">
              <a:extLst>
                <a:ext uri="{FF2B5EF4-FFF2-40B4-BE49-F238E27FC236}">
                  <a16:creationId xmlns:a16="http://schemas.microsoft.com/office/drawing/2014/main" id="{5A4EB622-2ED8-4773-90C6-B7A8398E3C3A}"/>
                </a:ext>
              </a:extLst>
            </p:cNvPr>
            <p:cNvSpPr/>
            <p:nvPr/>
          </p:nvSpPr>
          <p:spPr bwMode="auto">
            <a:xfrm>
              <a:off x="8132731" y="3366191"/>
              <a:ext cx="13893" cy="138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5" name="îṩľïḍe">
              <a:extLst>
                <a:ext uri="{FF2B5EF4-FFF2-40B4-BE49-F238E27FC236}">
                  <a16:creationId xmlns:a16="http://schemas.microsoft.com/office/drawing/2014/main" id="{A925825A-F27B-41C0-88C4-64C15CD75659}"/>
                </a:ext>
              </a:extLst>
            </p:cNvPr>
            <p:cNvSpPr/>
            <p:nvPr/>
          </p:nvSpPr>
          <p:spPr bwMode="auto">
            <a:xfrm>
              <a:off x="8116853" y="3314592"/>
              <a:ext cx="15877" cy="2183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6" name="íşḻïdê">
              <a:extLst>
                <a:ext uri="{FF2B5EF4-FFF2-40B4-BE49-F238E27FC236}">
                  <a16:creationId xmlns:a16="http://schemas.microsoft.com/office/drawing/2014/main" id="{78D58433-4CB1-43B5-AE8C-E82B3243F299}"/>
                </a:ext>
              </a:extLst>
            </p:cNvPr>
            <p:cNvSpPr/>
            <p:nvPr/>
          </p:nvSpPr>
          <p:spPr bwMode="auto">
            <a:xfrm>
              <a:off x="8061284" y="3294746"/>
              <a:ext cx="23815" cy="25801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7" name="ïṥḷiḓé">
              <a:extLst>
                <a:ext uri="{FF2B5EF4-FFF2-40B4-BE49-F238E27FC236}">
                  <a16:creationId xmlns:a16="http://schemas.microsoft.com/office/drawing/2014/main" id="{72E4678A-CD7A-4C57-8688-1577149B3462}"/>
                </a:ext>
              </a:extLst>
            </p:cNvPr>
            <p:cNvSpPr/>
            <p:nvPr/>
          </p:nvSpPr>
          <p:spPr bwMode="auto">
            <a:xfrm>
              <a:off x="8085100" y="3298714"/>
              <a:ext cx="7939" cy="19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8" name="îşľïdé">
              <a:extLst>
                <a:ext uri="{FF2B5EF4-FFF2-40B4-BE49-F238E27FC236}">
                  <a16:creationId xmlns:a16="http://schemas.microsoft.com/office/drawing/2014/main" id="{72DCD1BF-70C3-4086-BCB1-38FDDC4D7932}"/>
                </a:ext>
              </a:extLst>
            </p:cNvPr>
            <p:cNvSpPr/>
            <p:nvPr/>
          </p:nvSpPr>
          <p:spPr bwMode="auto">
            <a:xfrm>
              <a:off x="8049377" y="3034761"/>
              <a:ext cx="45647" cy="63508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49" name="îşḻíḑé">
              <a:extLst>
                <a:ext uri="{FF2B5EF4-FFF2-40B4-BE49-F238E27FC236}">
                  <a16:creationId xmlns:a16="http://schemas.microsoft.com/office/drawing/2014/main" id="{75E842D7-891A-4E72-B817-2C1AF5A7045B}"/>
                </a:ext>
              </a:extLst>
            </p:cNvPr>
            <p:cNvSpPr/>
            <p:nvPr/>
          </p:nvSpPr>
          <p:spPr bwMode="auto">
            <a:xfrm>
              <a:off x="7807255" y="3147885"/>
              <a:ext cx="51600" cy="4366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0" name="iSļîḍe">
              <a:extLst>
                <a:ext uri="{FF2B5EF4-FFF2-40B4-BE49-F238E27FC236}">
                  <a16:creationId xmlns:a16="http://schemas.microsoft.com/office/drawing/2014/main" id="{3789F8B2-176C-462E-8730-A8E55D0FC2B4}"/>
                </a:ext>
              </a:extLst>
            </p:cNvPr>
            <p:cNvSpPr/>
            <p:nvPr/>
          </p:nvSpPr>
          <p:spPr bwMode="auto">
            <a:xfrm>
              <a:off x="7582995" y="3078423"/>
              <a:ext cx="244107" cy="468367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1" name="ïśḷîdê">
              <a:extLst>
                <a:ext uri="{FF2B5EF4-FFF2-40B4-BE49-F238E27FC236}">
                  <a16:creationId xmlns:a16="http://schemas.microsoft.com/office/drawing/2014/main" id="{2B8DBC3A-D92E-473E-BC25-042F8C1B2C3F}"/>
                </a:ext>
              </a:extLst>
            </p:cNvPr>
            <p:cNvSpPr/>
            <p:nvPr/>
          </p:nvSpPr>
          <p:spPr bwMode="auto">
            <a:xfrm>
              <a:off x="7741764" y="3606327"/>
              <a:ext cx="33739" cy="31753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2" name="iṩļiḍe">
              <a:extLst>
                <a:ext uri="{FF2B5EF4-FFF2-40B4-BE49-F238E27FC236}">
                  <a16:creationId xmlns:a16="http://schemas.microsoft.com/office/drawing/2014/main" id="{4BA0F986-1818-4C88-90E7-FFB3C4828EDF}"/>
                </a:ext>
              </a:extLst>
            </p:cNvPr>
            <p:cNvSpPr/>
            <p:nvPr/>
          </p:nvSpPr>
          <p:spPr bwMode="auto">
            <a:xfrm>
              <a:off x="7793364" y="3630142"/>
              <a:ext cx="13893" cy="1389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3" name="ïṣlïḓé">
              <a:extLst>
                <a:ext uri="{FF2B5EF4-FFF2-40B4-BE49-F238E27FC236}">
                  <a16:creationId xmlns:a16="http://schemas.microsoft.com/office/drawing/2014/main" id="{3377323C-259F-42B9-ADA9-D35C8D0BEC1A}"/>
                </a:ext>
              </a:extLst>
            </p:cNvPr>
            <p:cNvSpPr/>
            <p:nvPr/>
          </p:nvSpPr>
          <p:spPr bwMode="auto">
            <a:xfrm>
              <a:off x="7608794" y="3598389"/>
              <a:ext cx="11907" cy="198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4" name="ïṧľîḋè">
              <a:extLst>
                <a:ext uri="{FF2B5EF4-FFF2-40B4-BE49-F238E27FC236}">
                  <a16:creationId xmlns:a16="http://schemas.microsoft.com/office/drawing/2014/main" id="{05734F80-B090-4320-A9B0-144C109F2CB4}"/>
                </a:ext>
              </a:extLst>
            </p:cNvPr>
            <p:cNvSpPr/>
            <p:nvPr/>
          </p:nvSpPr>
          <p:spPr bwMode="auto">
            <a:xfrm>
              <a:off x="7581010" y="3552744"/>
              <a:ext cx="19846" cy="198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5" name="iSľíḑe">
              <a:extLst>
                <a:ext uri="{FF2B5EF4-FFF2-40B4-BE49-F238E27FC236}">
                  <a16:creationId xmlns:a16="http://schemas.microsoft.com/office/drawing/2014/main" id="{AB4CB59D-7595-4258-98D6-263DA5369AD9}"/>
                </a:ext>
              </a:extLst>
            </p:cNvPr>
            <p:cNvSpPr/>
            <p:nvPr/>
          </p:nvSpPr>
          <p:spPr bwMode="auto">
            <a:xfrm>
              <a:off x="8249823" y="2838287"/>
              <a:ext cx="51600" cy="6152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6" name="íṡ1îḍè">
              <a:extLst>
                <a:ext uri="{FF2B5EF4-FFF2-40B4-BE49-F238E27FC236}">
                  <a16:creationId xmlns:a16="http://schemas.microsoft.com/office/drawing/2014/main" id="{7804838D-09CB-4E2D-90AD-40120C4AEDA3}"/>
                </a:ext>
              </a:extLst>
            </p:cNvPr>
            <p:cNvSpPr/>
            <p:nvPr/>
          </p:nvSpPr>
          <p:spPr bwMode="auto">
            <a:xfrm>
              <a:off x="8309360" y="2822410"/>
              <a:ext cx="53585" cy="37708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7" name="iSḷîḓé">
              <a:extLst>
                <a:ext uri="{FF2B5EF4-FFF2-40B4-BE49-F238E27FC236}">
                  <a16:creationId xmlns:a16="http://schemas.microsoft.com/office/drawing/2014/main" id="{72763DD8-24DE-4608-B59F-DBF25DDF2DFF}"/>
                </a:ext>
              </a:extLst>
            </p:cNvPr>
            <p:cNvSpPr/>
            <p:nvPr/>
          </p:nvSpPr>
          <p:spPr bwMode="auto">
            <a:xfrm>
              <a:off x="8279591" y="2653718"/>
              <a:ext cx="232199" cy="192507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8" name="iṡļïḑê">
              <a:extLst>
                <a:ext uri="{FF2B5EF4-FFF2-40B4-BE49-F238E27FC236}">
                  <a16:creationId xmlns:a16="http://schemas.microsoft.com/office/drawing/2014/main" id="{7B4E302B-746A-4D25-965C-8B97B1E2F01E}"/>
                </a:ext>
              </a:extLst>
            </p:cNvPr>
            <p:cNvSpPr/>
            <p:nvPr/>
          </p:nvSpPr>
          <p:spPr bwMode="auto">
            <a:xfrm>
              <a:off x="8466144" y="2550519"/>
              <a:ext cx="121062" cy="101216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59" name="íṡlïḓé">
              <a:extLst>
                <a:ext uri="{FF2B5EF4-FFF2-40B4-BE49-F238E27FC236}">
                  <a16:creationId xmlns:a16="http://schemas.microsoft.com/office/drawing/2014/main" id="{85EB8EB3-EEAC-4A22-8AB7-4FA397DF4363}"/>
                </a:ext>
              </a:extLst>
            </p:cNvPr>
            <p:cNvSpPr/>
            <p:nvPr/>
          </p:nvSpPr>
          <p:spPr bwMode="auto">
            <a:xfrm>
              <a:off x="8585220" y="2574334"/>
              <a:ext cx="19846" cy="178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0" name="ïs1íḍe">
              <a:extLst>
                <a:ext uri="{FF2B5EF4-FFF2-40B4-BE49-F238E27FC236}">
                  <a16:creationId xmlns:a16="http://schemas.microsoft.com/office/drawing/2014/main" id="{FABF1D30-40C0-44A7-80E9-3FB2E1199623}"/>
                </a:ext>
              </a:extLst>
            </p:cNvPr>
            <p:cNvSpPr/>
            <p:nvPr/>
          </p:nvSpPr>
          <p:spPr bwMode="auto">
            <a:xfrm>
              <a:off x="8624912" y="2548535"/>
              <a:ext cx="27785" cy="19846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1" name="îŝḻîďe">
              <a:extLst>
                <a:ext uri="{FF2B5EF4-FFF2-40B4-BE49-F238E27FC236}">
                  <a16:creationId xmlns:a16="http://schemas.microsoft.com/office/drawing/2014/main" id="{AE1DC017-DFD3-40C1-B8DE-9859E42498CC}"/>
                </a:ext>
              </a:extLst>
            </p:cNvPr>
            <p:cNvSpPr/>
            <p:nvPr/>
          </p:nvSpPr>
          <p:spPr bwMode="auto">
            <a:xfrm>
              <a:off x="8674528" y="2526703"/>
              <a:ext cx="15877" cy="1389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2" name="ï$lîḓê">
              <a:extLst>
                <a:ext uri="{FF2B5EF4-FFF2-40B4-BE49-F238E27FC236}">
                  <a16:creationId xmlns:a16="http://schemas.microsoft.com/office/drawing/2014/main" id="{9F2BAE90-34EB-4FCF-A40D-DFD14FC672DB}"/>
                </a:ext>
              </a:extLst>
            </p:cNvPr>
            <p:cNvSpPr/>
            <p:nvPr/>
          </p:nvSpPr>
          <p:spPr bwMode="auto">
            <a:xfrm>
              <a:off x="8505836" y="2302444"/>
              <a:ext cx="59538" cy="230214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3" name="ï$1ïḑê">
              <a:extLst>
                <a:ext uri="{FF2B5EF4-FFF2-40B4-BE49-F238E27FC236}">
                  <a16:creationId xmlns:a16="http://schemas.microsoft.com/office/drawing/2014/main" id="{76445B1B-E2A9-415F-B178-A575AE566FAE}"/>
                </a:ext>
              </a:extLst>
            </p:cNvPr>
            <p:cNvSpPr/>
            <p:nvPr/>
          </p:nvSpPr>
          <p:spPr bwMode="auto">
            <a:xfrm>
              <a:off x="6616492" y="1506618"/>
              <a:ext cx="365168" cy="267922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4" name="ï$ľíde">
              <a:extLst>
                <a:ext uri="{FF2B5EF4-FFF2-40B4-BE49-F238E27FC236}">
                  <a16:creationId xmlns:a16="http://schemas.microsoft.com/office/drawing/2014/main" id="{B16F506F-A75A-48E6-804A-435B64C9E315}"/>
                </a:ext>
              </a:extLst>
            </p:cNvPr>
            <p:cNvSpPr/>
            <p:nvPr/>
          </p:nvSpPr>
          <p:spPr bwMode="auto">
            <a:xfrm>
              <a:off x="5955620" y="1478833"/>
              <a:ext cx="3560380" cy="1323730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5" name="îṥļíďè">
              <a:extLst>
                <a:ext uri="{FF2B5EF4-FFF2-40B4-BE49-F238E27FC236}">
                  <a16:creationId xmlns:a16="http://schemas.microsoft.com/office/drawing/2014/main" id="{02356F12-61F7-4F27-8847-77B72489217E}"/>
                </a:ext>
              </a:extLst>
            </p:cNvPr>
            <p:cNvSpPr/>
            <p:nvPr/>
          </p:nvSpPr>
          <p:spPr bwMode="auto">
            <a:xfrm>
              <a:off x="7082875" y="2332213"/>
              <a:ext cx="1280070" cy="807734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" name="íŝļïďe">
              <a:extLst>
                <a:ext uri="{FF2B5EF4-FFF2-40B4-BE49-F238E27FC236}">
                  <a16:creationId xmlns:a16="http://schemas.microsoft.com/office/drawing/2014/main" id="{38FEAD21-710D-4B27-8AAA-7EA66A7C9D77}"/>
                </a:ext>
              </a:extLst>
            </p:cNvPr>
            <p:cNvSpPr/>
            <p:nvPr/>
          </p:nvSpPr>
          <p:spPr bwMode="auto">
            <a:xfrm>
              <a:off x="9275862" y="1726909"/>
              <a:ext cx="73431" cy="31753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7" name="îṩļíďè">
              <a:extLst>
                <a:ext uri="{FF2B5EF4-FFF2-40B4-BE49-F238E27FC236}">
                  <a16:creationId xmlns:a16="http://schemas.microsoft.com/office/drawing/2014/main" id="{DC75DBAD-CAE1-4C9A-8269-F59D535D0CAC}"/>
                </a:ext>
              </a:extLst>
            </p:cNvPr>
            <p:cNvSpPr/>
            <p:nvPr/>
          </p:nvSpPr>
          <p:spPr bwMode="auto">
            <a:xfrm>
              <a:off x="9053586" y="1786448"/>
              <a:ext cx="29770" cy="17862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8" name="ïṥļîďé">
              <a:extLst>
                <a:ext uri="{FF2B5EF4-FFF2-40B4-BE49-F238E27FC236}">
                  <a16:creationId xmlns:a16="http://schemas.microsoft.com/office/drawing/2014/main" id="{1E5772C2-F5E6-4836-B010-872D1744EF45}"/>
                </a:ext>
              </a:extLst>
            </p:cNvPr>
            <p:cNvSpPr/>
            <p:nvPr/>
          </p:nvSpPr>
          <p:spPr bwMode="auto">
            <a:xfrm>
              <a:off x="8370883" y="1554248"/>
              <a:ext cx="13893" cy="1587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" name="îşľiḑe">
              <a:extLst>
                <a:ext uri="{FF2B5EF4-FFF2-40B4-BE49-F238E27FC236}">
                  <a16:creationId xmlns:a16="http://schemas.microsoft.com/office/drawing/2014/main" id="{C7BC5880-1772-4E77-B4D7-0680AD49F80A}"/>
                </a:ext>
              </a:extLst>
            </p:cNvPr>
            <p:cNvSpPr/>
            <p:nvPr/>
          </p:nvSpPr>
          <p:spPr bwMode="auto">
            <a:xfrm>
              <a:off x="7876717" y="1607833"/>
              <a:ext cx="33739" cy="19846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0" name="î$ļîďè">
              <a:extLst>
                <a:ext uri="{FF2B5EF4-FFF2-40B4-BE49-F238E27FC236}">
                  <a16:creationId xmlns:a16="http://schemas.microsoft.com/office/drawing/2014/main" id="{1585CC4D-4EDD-48B1-95BE-6E0A96396548}"/>
                </a:ext>
              </a:extLst>
            </p:cNvPr>
            <p:cNvSpPr/>
            <p:nvPr/>
          </p:nvSpPr>
          <p:spPr bwMode="auto">
            <a:xfrm>
              <a:off x="7618718" y="1393496"/>
              <a:ext cx="125031" cy="71446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1" name="íṩľïḋe">
              <a:extLst>
                <a:ext uri="{FF2B5EF4-FFF2-40B4-BE49-F238E27FC236}">
                  <a16:creationId xmlns:a16="http://schemas.microsoft.com/office/drawing/2014/main" id="{3ABF9313-AFC4-4EDC-9282-46FC2089AA46}"/>
                </a:ext>
              </a:extLst>
            </p:cNvPr>
            <p:cNvSpPr/>
            <p:nvPr/>
          </p:nvSpPr>
          <p:spPr bwMode="auto">
            <a:xfrm>
              <a:off x="7440104" y="1359757"/>
              <a:ext cx="49616" cy="2580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iSlïde">
              <a:extLst>
                <a:ext uri="{FF2B5EF4-FFF2-40B4-BE49-F238E27FC236}">
                  <a16:creationId xmlns:a16="http://schemas.microsoft.com/office/drawing/2014/main" id="{B894D3A3-6615-420F-9A51-8AE730BAF6CF}"/>
                </a:ext>
              </a:extLst>
            </p:cNvPr>
            <p:cNvSpPr/>
            <p:nvPr/>
          </p:nvSpPr>
          <p:spPr bwMode="auto">
            <a:xfrm>
              <a:off x="7455981" y="1304189"/>
              <a:ext cx="174645" cy="12304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íṡlïḑé">
              <a:extLst>
                <a:ext uri="{FF2B5EF4-FFF2-40B4-BE49-F238E27FC236}">
                  <a16:creationId xmlns:a16="http://schemas.microsoft.com/office/drawing/2014/main" id="{5F06F579-37D5-4A67-AADC-27276E699F46}"/>
                </a:ext>
              </a:extLst>
            </p:cNvPr>
            <p:cNvSpPr/>
            <p:nvPr/>
          </p:nvSpPr>
          <p:spPr bwMode="auto">
            <a:xfrm>
              <a:off x="7531396" y="1498679"/>
              <a:ext cx="21831" cy="1587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4" name="î$ļiḓê">
              <a:extLst>
                <a:ext uri="{FF2B5EF4-FFF2-40B4-BE49-F238E27FC236}">
                  <a16:creationId xmlns:a16="http://schemas.microsoft.com/office/drawing/2014/main" id="{CADB1C49-5A78-4A0A-A958-94546543485C}"/>
                </a:ext>
              </a:extLst>
            </p:cNvPr>
            <p:cNvSpPr/>
            <p:nvPr/>
          </p:nvSpPr>
          <p:spPr bwMode="auto">
            <a:xfrm>
              <a:off x="7422242" y="1308157"/>
              <a:ext cx="29770" cy="9924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5" name="ïślídê">
              <a:extLst>
                <a:ext uri="{FF2B5EF4-FFF2-40B4-BE49-F238E27FC236}">
                  <a16:creationId xmlns:a16="http://schemas.microsoft.com/office/drawing/2014/main" id="{F3F4D033-D2C6-467F-ADEE-6ED6B2EB0C0A}"/>
                </a:ext>
              </a:extLst>
            </p:cNvPr>
            <p:cNvSpPr/>
            <p:nvPr/>
          </p:nvSpPr>
          <p:spPr bwMode="auto">
            <a:xfrm>
              <a:off x="7767563" y="1449065"/>
              <a:ext cx="25801" cy="1190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" name="íşļiďè">
              <a:extLst>
                <a:ext uri="{FF2B5EF4-FFF2-40B4-BE49-F238E27FC236}">
                  <a16:creationId xmlns:a16="http://schemas.microsoft.com/office/drawing/2014/main" id="{D97E2E7F-C81A-41B3-8448-42DF1FFFAE9F}"/>
                </a:ext>
              </a:extLst>
            </p:cNvPr>
            <p:cNvSpPr/>
            <p:nvPr/>
          </p:nvSpPr>
          <p:spPr bwMode="auto">
            <a:xfrm>
              <a:off x="6463679" y="1326020"/>
              <a:ext cx="146861" cy="45647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7" name="išlîḍê">
              <a:extLst>
                <a:ext uri="{FF2B5EF4-FFF2-40B4-BE49-F238E27FC236}">
                  <a16:creationId xmlns:a16="http://schemas.microsoft.com/office/drawing/2014/main" id="{FBA43909-A6FA-4D2F-9B26-10B7D08C9491}"/>
                </a:ext>
              </a:extLst>
            </p:cNvPr>
            <p:cNvSpPr/>
            <p:nvPr/>
          </p:nvSpPr>
          <p:spPr bwMode="auto">
            <a:xfrm>
              <a:off x="6848692" y="1298235"/>
              <a:ext cx="51600" cy="33739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" name="iṣḻiďe">
              <a:extLst>
                <a:ext uri="{FF2B5EF4-FFF2-40B4-BE49-F238E27FC236}">
                  <a16:creationId xmlns:a16="http://schemas.microsoft.com/office/drawing/2014/main" id="{60F81865-1376-4C0B-8616-4871EE16CBF9}"/>
                </a:ext>
              </a:extLst>
            </p:cNvPr>
            <p:cNvSpPr/>
            <p:nvPr/>
          </p:nvSpPr>
          <p:spPr bwMode="auto">
            <a:xfrm>
              <a:off x="6781215" y="1320065"/>
              <a:ext cx="55569" cy="31753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" name="ïŝļïdé">
              <a:extLst>
                <a:ext uri="{FF2B5EF4-FFF2-40B4-BE49-F238E27FC236}">
                  <a16:creationId xmlns:a16="http://schemas.microsoft.com/office/drawing/2014/main" id="{96C79714-8F08-4F37-B83D-4EB704247780}"/>
                </a:ext>
              </a:extLst>
            </p:cNvPr>
            <p:cNvSpPr/>
            <p:nvPr/>
          </p:nvSpPr>
          <p:spPr bwMode="auto">
            <a:xfrm>
              <a:off x="6707785" y="1347849"/>
              <a:ext cx="55569" cy="19846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0" name="îṡļíďe">
              <a:extLst>
                <a:ext uri="{FF2B5EF4-FFF2-40B4-BE49-F238E27FC236}">
                  <a16:creationId xmlns:a16="http://schemas.microsoft.com/office/drawing/2014/main" id="{08094DE1-2C94-4FE2-98FE-C43AD1C275AC}"/>
                </a:ext>
              </a:extLst>
            </p:cNvPr>
            <p:cNvSpPr/>
            <p:nvPr/>
          </p:nvSpPr>
          <p:spPr bwMode="auto">
            <a:xfrm>
              <a:off x="6674047" y="1280373"/>
              <a:ext cx="89308" cy="6152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1" name="ïŝḻîḑe">
              <a:extLst>
                <a:ext uri="{FF2B5EF4-FFF2-40B4-BE49-F238E27FC236}">
                  <a16:creationId xmlns:a16="http://schemas.microsoft.com/office/drawing/2014/main" id="{97E43635-A7B9-4445-8933-E00A876DFC75}"/>
                </a:ext>
              </a:extLst>
            </p:cNvPr>
            <p:cNvSpPr/>
            <p:nvPr/>
          </p:nvSpPr>
          <p:spPr bwMode="auto">
            <a:xfrm>
              <a:off x="8408591" y="1538371"/>
              <a:ext cx="160754" cy="6152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2" name="îsľïďé">
              <a:extLst>
                <a:ext uri="{FF2B5EF4-FFF2-40B4-BE49-F238E27FC236}">
                  <a16:creationId xmlns:a16="http://schemas.microsoft.com/office/drawing/2014/main" id="{F1F94AD4-4ACA-4C02-86E6-E0C95D629F35}"/>
                </a:ext>
              </a:extLst>
            </p:cNvPr>
            <p:cNvSpPr/>
            <p:nvPr/>
          </p:nvSpPr>
          <p:spPr bwMode="auto">
            <a:xfrm>
              <a:off x="6219572" y="2798595"/>
              <a:ext cx="43662" cy="21831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3" name="íSḷîďe">
              <a:extLst>
                <a:ext uri="{FF2B5EF4-FFF2-40B4-BE49-F238E27FC236}">
                  <a16:creationId xmlns:a16="http://schemas.microsoft.com/office/drawing/2014/main" id="{2DE0BE60-6166-4A78-B352-9A5AD86AF838}"/>
                </a:ext>
              </a:extLst>
            </p:cNvPr>
            <p:cNvSpPr/>
            <p:nvPr/>
          </p:nvSpPr>
          <p:spPr bwMode="auto">
            <a:xfrm>
              <a:off x="6543063" y="1812247"/>
              <a:ext cx="43662" cy="31753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4" name="ïŝľiḑè">
              <a:extLst>
                <a:ext uri="{FF2B5EF4-FFF2-40B4-BE49-F238E27FC236}">
                  <a16:creationId xmlns:a16="http://schemas.microsoft.com/office/drawing/2014/main" id="{94BDDC67-CCE7-4336-8DB7-FBC735730540}"/>
                </a:ext>
              </a:extLst>
            </p:cNvPr>
            <p:cNvSpPr/>
            <p:nvPr/>
          </p:nvSpPr>
          <p:spPr bwMode="auto">
            <a:xfrm>
              <a:off x="6763354" y="1774539"/>
              <a:ext cx="33739" cy="31753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5" name="iṥḻïḍé">
              <a:extLst>
                <a:ext uri="{FF2B5EF4-FFF2-40B4-BE49-F238E27FC236}">
                  <a16:creationId xmlns:a16="http://schemas.microsoft.com/office/drawing/2014/main" id="{80963414-F08B-46E0-A8BC-810E63F4B142}"/>
                </a:ext>
              </a:extLst>
            </p:cNvPr>
            <p:cNvSpPr/>
            <p:nvPr/>
          </p:nvSpPr>
          <p:spPr bwMode="auto">
            <a:xfrm>
              <a:off x="7001506" y="1655464"/>
              <a:ext cx="31753" cy="21831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6" name="ïṣḻiḑé">
              <a:extLst>
                <a:ext uri="{FF2B5EF4-FFF2-40B4-BE49-F238E27FC236}">
                  <a16:creationId xmlns:a16="http://schemas.microsoft.com/office/drawing/2014/main" id="{F36A4E69-C3BE-48F7-A6D8-B3177F00CF73}"/>
                </a:ext>
              </a:extLst>
            </p:cNvPr>
            <p:cNvSpPr/>
            <p:nvPr/>
          </p:nvSpPr>
          <p:spPr bwMode="auto">
            <a:xfrm>
              <a:off x="8474082" y="1633633"/>
              <a:ext cx="67476" cy="27784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7" name="ïŝ1ïḍé">
              <a:extLst>
                <a:ext uri="{FF2B5EF4-FFF2-40B4-BE49-F238E27FC236}">
                  <a16:creationId xmlns:a16="http://schemas.microsoft.com/office/drawing/2014/main" id="{395D2E89-70FD-482C-894B-6F49DAFEC853}"/>
                </a:ext>
              </a:extLst>
            </p:cNvPr>
            <p:cNvSpPr/>
            <p:nvPr/>
          </p:nvSpPr>
          <p:spPr bwMode="auto">
            <a:xfrm>
              <a:off x="8605066" y="1566156"/>
              <a:ext cx="93277" cy="337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88" name="ïsḷïḑe">
              <a:extLst>
                <a:ext uri="{FF2B5EF4-FFF2-40B4-BE49-F238E27FC236}">
                  <a16:creationId xmlns:a16="http://schemas.microsoft.com/office/drawing/2014/main" id="{F6C91BC7-7071-4F75-AE73-DB6677E75AD1}"/>
                </a:ext>
              </a:extLst>
            </p:cNvPr>
            <p:cNvSpPr/>
            <p:nvPr/>
          </p:nvSpPr>
          <p:spPr bwMode="auto">
            <a:xfrm>
              <a:off x="8472098" y="1611802"/>
              <a:ext cx="19846" cy="21831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</p:grpSp>
      <p:sp>
        <p:nvSpPr>
          <p:cNvPr id="7" name="ïSļíḍè">
            <a:extLst>
              <a:ext uri="{FF2B5EF4-FFF2-40B4-BE49-F238E27FC236}">
                <a16:creationId xmlns:a16="http://schemas.microsoft.com/office/drawing/2014/main" id="{105D6D32-3391-47AC-8B14-68E4E3D68E8B}"/>
              </a:ext>
            </a:extLst>
          </p:cNvPr>
          <p:cNvSpPr/>
          <p:nvPr/>
        </p:nvSpPr>
        <p:spPr>
          <a:xfrm>
            <a:off x="3446146" y="1553096"/>
            <a:ext cx="1186421" cy="1186419"/>
          </a:xfrm>
          <a:prstGeom prst="ellipse">
            <a:avLst/>
          </a:prstGeom>
          <a:solidFill>
            <a:schemeClr val="bg1">
              <a:alpha val="62000"/>
            </a:schemeClr>
          </a:solidFill>
          <a:ln w="34925">
            <a:solidFill>
              <a:schemeClr val="accent1"/>
            </a:solidFill>
            <a:miter lim="800000"/>
          </a:ln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3200" b="1" dirty="0"/>
              <a:t>Text</a:t>
            </a:r>
            <a:endParaRPr sz="3200" b="1" dirty="0"/>
          </a:p>
        </p:txBody>
      </p:sp>
      <p:sp>
        <p:nvSpPr>
          <p:cNvPr id="8" name="îš1íḍê">
            <a:extLst>
              <a:ext uri="{FF2B5EF4-FFF2-40B4-BE49-F238E27FC236}">
                <a16:creationId xmlns:a16="http://schemas.microsoft.com/office/drawing/2014/main" id="{F140EE2E-58EA-47EC-9249-07A0582243F3}"/>
              </a:ext>
            </a:extLst>
          </p:cNvPr>
          <p:cNvSpPr/>
          <p:nvPr/>
        </p:nvSpPr>
        <p:spPr>
          <a:xfrm>
            <a:off x="7179373" y="1645307"/>
            <a:ext cx="1493831" cy="1493830"/>
          </a:xfrm>
          <a:prstGeom prst="ellipse">
            <a:avLst/>
          </a:prstGeom>
          <a:solidFill>
            <a:schemeClr val="bg1">
              <a:alpha val="62000"/>
            </a:schemeClr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3200" b="1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işḷîďe">
            <a:extLst>
              <a:ext uri="{FF2B5EF4-FFF2-40B4-BE49-F238E27FC236}">
                <a16:creationId xmlns:a16="http://schemas.microsoft.com/office/drawing/2014/main" id="{F6826E6E-8001-44EC-9182-D1F651E04A9D}"/>
              </a:ext>
            </a:extLst>
          </p:cNvPr>
          <p:cNvSpPr/>
          <p:nvPr/>
        </p:nvSpPr>
        <p:spPr>
          <a:xfrm>
            <a:off x="5551599" y="2582166"/>
            <a:ext cx="1024710" cy="1024707"/>
          </a:xfrm>
          <a:prstGeom prst="ellipse">
            <a:avLst/>
          </a:prstGeom>
          <a:solidFill>
            <a:schemeClr val="bg1">
              <a:alpha val="62000"/>
            </a:schemeClr>
          </a:solidFill>
          <a:ln w="34925">
            <a:solidFill>
              <a:schemeClr val="accent2"/>
            </a:solidFill>
            <a:miter lim="800000"/>
          </a:ln>
          <a:effectLst/>
        </p:spPr>
        <p:txBody>
          <a:bodyPr wrap="none" lIns="91440" tIns="45720" rIns="91440" bIns="45720" anchor="ctr">
            <a:no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altLang="zh-CN" sz="2800" b="1" dirty="0"/>
              <a:t>Text</a:t>
            </a:r>
          </a:p>
        </p:txBody>
      </p:sp>
      <p:sp>
        <p:nvSpPr>
          <p:cNvPr id="21" name="ï$ľiḓe">
            <a:extLst>
              <a:ext uri="{FF2B5EF4-FFF2-40B4-BE49-F238E27FC236}">
                <a16:creationId xmlns:a16="http://schemas.microsoft.com/office/drawing/2014/main" id="{094A3CEA-3C24-46E6-9063-08A4092A79C6}"/>
              </a:ext>
            </a:extLst>
          </p:cNvPr>
          <p:cNvSpPr/>
          <p:nvPr/>
        </p:nvSpPr>
        <p:spPr>
          <a:xfrm>
            <a:off x="1130553" y="4864107"/>
            <a:ext cx="182377" cy="18237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22" name="islïḋè">
            <a:extLst>
              <a:ext uri="{FF2B5EF4-FFF2-40B4-BE49-F238E27FC236}">
                <a16:creationId xmlns:a16="http://schemas.microsoft.com/office/drawing/2014/main" id="{6FE6272D-0D06-4589-A42B-68C14DCFACE6}"/>
              </a:ext>
            </a:extLst>
          </p:cNvPr>
          <p:cNvSpPr/>
          <p:nvPr/>
        </p:nvSpPr>
        <p:spPr bwMode="auto">
          <a:xfrm>
            <a:off x="1312930" y="5131940"/>
            <a:ext cx="2913085" cy="10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3" name="îśḻïďè">
            <a:extLst>
              <a:ext uri="{FF2B5EF4-FFF2-40B4-BE49-F238E27FC236}">
                <a16:creationId xmlns:a16="http://schemas.microsoft.com/office/drawing/2014/main" id="{45AD9079-0AD1-4FC2-A00B-A5859F866AB6}"/>
              </a:ext>
            </a:extLst>
          </p:cNvPr>
          <p:cNvSpPr txBox="1"/>
          <p:nvPr/>
        </p:nvSpPr>
        <p:spPr bwMode="auto">
          <a:xfrm>
            <a:off x="1312930" y="4752920"/>
            <a:ext cx="2913085" cy="3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8" name="iṡ1îḑé">
            <a:extLst>
              <a:ext uri="{FF2B5EF4-FFF2-40B4-BE49-F238E27FC236}">
                <a16:creationId xmlns:a16="http://schemas.microsoft.com/office/drawing/2014/main" id="{F468A07F-887E-44F3-B5BE-119F4808B087}"/>
              </a:ext>
            </a:extLst>
          </p:cNvPr>
          <p:cNvSpPr/>
          <p:nvPr/>
        </p:nvSpPr>
        <p:spPr>
          <a:xfrm>
            <a:off x="4548270" y="4864107"/>
            <a:ext cx="182377" cy="1823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19" name="îṩliḑé">
            <a:extLst>
              <a:ext uri="{FF2B5EF4-FFF2-40B4-BE49-F238E27FC236}">
                <a16:creationId xmlns:a16="http://schemas.microsoft.com/office/drawing/2014/main" id="{B02777E2-E450-4DDC-91A3-49C894618500}"/>
              </a:ext>
            </a:extLst>
          </p:cNvPr>
          <p:cNvSpPr/>
          <p:nvPr/>
        </p:nvSpPr>
        <p:spPr bwMode="auto">
          <a:xfrm>
            <a:off x="4730647" y="5131940"/>
            <a:ext cx="2913085" cy="10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ïslîdè">
            <a:extLst>
              <a:ext uri="{FF2B5EF4-FFF2-40B4-BE49-F238E27FC236}">
                <a16:creationId xmlns:a16="http://schemas.microsoft.com/office/drawing/2014/main" id="{C10FB049-19BB-416F-BE50-C78D49B4EB7C}"/>
              </a:ext>
            </a:extLst>
          </p:cNvPr>
          <p:cNvSpPr txBox="1"/>
          <p:nvPr/>
        </p:nvSpPr>
        <p:spPr bwMode="auto">
          <a:xfrm>
            <a:off x="4730647" y="4752920"/>
            <a:ext cx="2913085" cy="3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15" name="îšľíḍè">
            <a:extLst>
              <a:ext uri="{FF2B5EF4-FFF2-40B4-BE49-F238E27FC236}">
                <a16:creationId xmlns:a16="http://schemas.microsoft.com/office/drawing/2014/main" id="{BD509111-8A57-44C1-8BC1-CB840FAEE810}"/>
              </a:ext>
            </a:extLst>
          </p:cNvPr>
          <p:cNvSpPr/>
          <p:nvPr/>
        </p:nvSpPr>
        <p:spPr>
          <a:xfrm>
            <a:off x="7965986" y="4864107"/>
            <a:ext cx="182377" cy="1823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0" cap="flat">
            <a:solidFill>
              <a:schemeClr val="bg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 sz="3200"/>
            </a:pPr>
            <a:endParaRPr sz="1600"/>
          </a:p>
        </p:txBody>
      </p:sp>
      <p:sp>
        <p:nvSpPr>
          <p:cNvPr id="16" name="iṧḷîḓe">
            <a:extLst>
              <a:ext uri="{FF2B5EF4-FFF2-40B4-BE49-F238E27FC236}">
                <a16:creationId xmlns:a16="http://schemas.microsoft.com/office/drawing/2014/main" id="{54A4CE10-29F1-4E72-BD41-E8FB3DB69017}"/>
              </a:ext>
            </a:extLst>
          </p:cNvPr>
          <p:cNvSpPr/>
          <p:nvPr/>
        </p:nvSpPr>
        <p:spPr bwMode="auto">
          <a:xfrm>
            <a:off x="8148363" y="5131940"/>
            <a:ext cx="2913085" cy="101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7" name="iṡ1íḑé">
            <a:extLst>
              <a:ext uri="{FF2B5EF4-FFF2-40B4-BE49-F238E27FC236}">
                <a16:creationId xmlns:a16="http://schemas.microsoft.com/office/drawing/2014/main" id="{3838C9FB-F5AB-486B-AD28-71EFC2D7DF6E}"/>
              </a:ext>
            </a:extLst>
          </p:cNvPr>
          <p:cNvSpPr txBox="1"/>
          <p:nvPr/>
        </p:nvSpPr>
        <p:spPr bwMode="auto">
          <a:xfrm>
            <a:off x="8148363" y="4752920"/>
            <a:ext cx="2913085" cy="3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37701BCA-B01C-4CD1-BDBB-5E9D91289E4E}"/>
              </a:ext>
            </a:extLst>
          </p:cNvPr>
          <p:cNvCxnSpPr/>
          <p:nvPr/>
        </p:nvCxnSpPr>
        <p:spPr>
          <a:xfrm>
            <a:off x="4299217" y="4752920"/>
            <a:ext cx="0" cy="139070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3E51E2-BAC5-45CF-A720-E0E5DDDCFD59}"/>
              </a:ext>
            </a:extLst>
          </p:cNvPr>
          <p:cNvCxnSpPr/>
          <p:nvPr/>
        </p:nvCxnSpPr>
        <p:spPr>
          <a:xfrm>
            <a:off x="7685157" y="4752920"/>
            <a:ext cx="0" cy="139070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967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Supporting text here.</a:t>
            </a:r>
          </a:p>
          <a:p>
            <a:r>
              <a:rPr lang="en-US" altLang="zh-CN" dirty="0"/>
              <a:t>When you copy &amp; paste, choose "keep text only" option.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4718BFE-9234-433B-A06B-44C99520478F}"/>
              </a:ext>
            </a:extLst>
          </p:cNvPr>
          <p:cNvCxnSpPr>
            <a:cxnSpLocks/>
          </p:cNvCxnSpPr>
          <p:nvPr/>
        </p:nvCxnSpPr>
        <p:spPr>
          <a:xfrm>
            <a:off x="3578469" y="3320703"/>
            <a:ext cx="791820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628608FB-B890-4BBE-9513-25A879FD2EE6}"/>
              </a:ext>
            </a:extLst>
          </p:cNvPr>
          <p:cNvSpPr txBox="1"/>
          <p:nvPr/>
        </p:nvSpPr>
        <p:spPr>
          <a:xfrm>
            <a:off x="3578469" y="2353901"/>
            <a:ext cx="616420" cy="53595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/01</a:t>
            </a:r>
            <a:endParaRPr lang="zh-CN" altLang="en-US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223351-AF20-41AD-B538-6FBD6B3E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4.6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EAE7E1-12DB-4E00-BC26-A09B59B6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2C5261-3B68-4CCA-801D-EB982733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6" name="íśḷîdê">
            <a:extLst>
              <a:ext uri="{FF2B5EF4-FFF2-40B4-BE49-F238E27FC236}">
                <a16:creationId xmlns:a16="http://schemas.microsoft.com/office/drawing/2014/main" id="{34571668-7461-4A7D-BE4F-2465790D19BE}"/>
              </a:ext>
            </a:extLst>
          </p:cNvPr>
          <p:cNvSpPr/>
          <p:nvPr/>
        </p:nvSpPr>
        <p:spPr bwMode="auto">
          <a:xfrm>
            <a:off x="674821" y="1125450"/>
            <a:ext cx="2508898" cy="497567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wrap="square" lIns="91440" tIns="45720" rIns="91440" bIns="45720" anchor="ctr">
            <a:noAutofit/>
          </a:bodyPr>
          <a:lstStyle/>
          <a:p>
            <a:pPr algn="ctr" defTabSz="914400"/>
            <a:r>
              <a:rPr lang="en-US" altLang="zh-CN" sz="1400" b="1" kern="0" dirty="0">
                <a:solidFill>
                  <a:srgbClr val="FFFFFF"/>
                </a:solidFill>
              </a:rPr>
              <a:t>Text Here</a:t>
            </a:r>
            <a:endParaRPr lang="zh-CN" alt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7" name="îsḷiḍè">
            <a:extLst>
              <a:ext uri="{FF2B5EF4-FFF2-40B4-BE49-F238E27FC236}">
                <a16:creationId xmlns:a16="http://schemas.microsoft.com/office/drawing/2014/main" id="{43CEAD7F-7B30-4033-87A5-565FADBDA2B7}"/>
              </a:ext>
            </a:extLst>
          </p:cNvPr>
          <p:cNvSpPr/>
          <p:nvPr/>
        </p:nvSpPr>
        <p:spPr bwMode="auto">
          <a:xfrm>
            <a:off x="3451760" y="1125450"/>
            <a:ext cx="2508898" cy="497567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rgbClr val="FFFFFF"/>
                </a:solidFill>
              </a:rPr>
              <a:t>Text Here</a:t>
            </a:r>
            <a:endParaRPr lang="zh-CN" alt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8" name="iş1îḍé">
            <a:extLst>
              <a:ext uri="{FF2B5EF4-FFF2-40B4-BE49-F238E27FC236}">
                <a16:creationId xmlns:a16="http://schemas.microsoft.com/office/drawing/2014/main" id="{CD831713-6016-4256-A0D6-C82BA85FC672}"/>
              </a:ext>
            </a:extLst>
          </p:cNvPr>
          <p:cNvSpPr/>
          <p:nvPr/>
        </p:nvSpPr>
        <p:spPr bwMode="auto">
          <a:xfrm>
            <a:off x="6228700" y="1125450"/>
            <a:ext cx="2508898" cy="497567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rgbClr val="FFFFFF"/>
                </a:solidFill>
              </a:rPr>
              <a:t>Text Here</a:t>
            </a:r>
            <a:endParaRPr lang="zh-CN" alt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9" name="íŝliḓè">
            <a:extLst>
              <a:ext uri="{FF2B5EF4-FFF2-40B4-BE49-F238E27FC236}">
                <a16:creationId xmlns:a16="http://schemas.microsoft.com/office/drawing/2014/main" id="{5DE104C4-2E7D-4623-892B-CE00AD62AB14}"/>
              </a:ext>
            </a:extLst>
          </p:cNvPr>
          <p:cNvSpPr/>
          <p:nvPr/>
        </p:nvSpPr>
        <p:spPr bwMode="auto">
          <a:xfrm>
            <a:off x="9005640" y="1125450"/>
            <a:ext cx="2508898" cy="497567"/>
          </a:xfrm>
          <a:prstGeom prst="rect">
            <a:avLst/>
          </a:prstGeom>
          <a:solidFill>
            <a:schemeClr val="accent1"/>
          </a:solidFill>
          <a:ln w="3175" algn="ctr">
            <a:solidFill>
              <a:schemeClr val="accent1"/>
            </a:solidFill>
            <a:round/>
            <a:headEnd/>
            <a:tailEnd/>
          </a:ln>
        </p:spPr>
        <p:txBody>
          <a:bodyPr wrap="none" lIns="91440" tIns="45720" rIns="91440" bIns="45720" anchor="ctr">
            <a:normAutofit/>
          </a:bodyPr>
          <a:lstStyle/>
          <a:p>
            <a:pPr algn="ctr" defTabSz="914400"/>
            <a:r>
              <a:rPr lang="en-US" altLang="zh-CN" sz="1400" b="1" kern="0" dirty="0">
                <a:solidFill>
                  <a:srgbClr val="FFFFFF"/>
                </a:solidFill>
              </a:rPr>
              <a:t>Text Here</a:t>
            </a:r>
            <a:endParaRPr lang="zh-CN" altLang="en-US" sz="1400" b="1" kern="0" dirty="0">
              <a:solidFill>
                <a:srgbClr val="FFFFFF"/>
              </a:solidFill>
            </a:endParaRPr>
          </a:p>
        </p:txBody>
      </p:sp>
      <p:sp>
        <p:nvSpPr>
          <p:cNvPr id="10" name="iṧļïḓé">
            <a:extLst>
              <a:ext uri="{FF2B5EF4-FFF2-40B4-BE49-F238E27FC236}">
                <a16:creationId xmlns:a16="http://schemas.microsoft.com/office/drawing/2014/main" id="{FECFD8D0-3873-4091-8FB6-541D55FB2ECD}"/>
              </a:ext>
            </a:extLst>
          </p:cNvPr>
          <p:cNvSpPr/>
          <p:nvPr/>
        </p:nvSpPr>
        <p:spPr>
          <a:xfrm>
            <a:off x="673825" y="1804730"/>
            <a:ext cx="10844613" cy="1283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/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íSḷiḍe">
            <a:extLst>
              <a:ext uri="{FF2B5EF4-FFF2-40B4-BE49-F238E27FC236}">
                <a16:creationId xmlns:a16="http://schemas.microsoft.com/office/drawing/2014/main" id="{97173F4B-9332-46B0-8496-308D00D58AE5}"/>
              </a:ext>
            </a:extLst>
          </p:cNvPr>
          <p:cNvSpPr/>
          <p:nvPr/>
        </p:nvSpPr>
        <p:spPr>
          <a:xfrm>
            <a:off x="673825" y="3332512"/>
            <a:ext cx="10844613" cy="128333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/>
          <a:p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iṥ1íḋè">
            <a:extLst>
              <a:ext uri="{FF2B5EF4-FFF2-40B4-BE49-F238E27FC236}">
                <a16:creationId xmlns:a16="http://schemas.microsoft.com/office/drawing/2014/main" id="{45BB8635-0953-4CB4-8555-6C76AFC14463}"/>
              </a:ext>
            </a:extLst>
          </p:cNvPr>
          <p:cNvSpPr/>
          <p:nvPr/>
        </p:nvSpPr>
        <p:spPr>
          <a:xfrm>
            <a:off x="673825" y="4860294"/>
            <a:ext cx="10844613" cy="128333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en-US" altLang="zh-CN" sz="1200" dirty="0"/>
              <a:t>Supporting text here</a:t>
            </a:r>
            <a:endParaRPr lang="zh-CN" altLang="en-US" sz="1200" dirty="0"/>
          </a:p>
        </p:txBody>
      </p:sp>
      <p:sp>
        <p:nvSpPr>
          <p:cNvPr id="13" name="isḻïḍê">
            <a:extLst>
              <a:ext uri="{FF2B5EF4-FFF2-40B4-BE49-F238E27FC236}">
                <a16:creationId xmlns:a16="http://schemas.microsoft.com/office/drawing/2014/main" id="{6C33CFCC-1A59-4131-B293-5E0471011B0B}"/>
              </a:ext>
            </a:extLst>
          </p:cNvPr>
          <p:cNvSpPr txBox="1"/>
          <p:nvPr/>
        </p:nvSpPr>
        <p:spPr>
          <a:xfrm>
            <a:off x="3451760" y="1907569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4" name="ïŝḷídê">
            <a:extLst>
              <a:ext uri="{FF2B5EF4-FFF2-40B4-BE49-F238E27FC236}">
                <a16:creationId xmlns:a16="http://schemas.microsoft.com/office/drawing/2014/main" id="{E01504FD-D064-49A7-B914-22D1BCDBB6FB}"/>
              </a:ext>
            </a:extLst>
          </p:cNvPr>
          <p:cNvSpPr txBox="1"/>
          <p:nvPr/>
        </p:nvSpPr>
        <p:spPr>
          <a:xfrm>
            <a:off x="6228700" y="1907569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5" name="íṡļíḑè">
            <a:extLst>
              <a:ext uri="{FF2B5EF4-FFF2-40B4-BE49-F238E27FC236}">
                <a16:creationId xmlns:a16="http://schemas.microsoft.com/office/drawing/2014/main" id="{D12C5079-97CF-47FF-B420-D26465E4F3F8}"/>
              </a:ext>
            </a:extLst>
          </p:cNvPr>
          <p:cNvSpPr txBox="1"/>
          <p:nvPr/>
        </p:nvSpPr>
        <p:spPr>
          <a:xfrm>
            <a:off x="9005638" y="1907569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6" name="íṧľiḑè">
            <a:extLst>
              <a:ext uri="{FF2B5EF4-FFF2-40B4-BE49-F238E27FC236}">
                <a16:creationId xmlns:a16="http://schemas.microsoft.com/office/drawing/2014/main" id="{6BA55D29-B697-4E8C-9663-339F978B6C80}"/>
              </a:ext>
            </a:extLst>
          </p:cNvPr>
          <p:cNvSpPr txBox="1"/>
          <p:nvPr/>
        </p:nvSpPr>
        <p:spPr>
          <a:xfrm>
            <a:off x="669925" y="1907569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7" name="ísļïḋê">
            <a:extLst>
              <a:ext uri="{FF2B5EF4-FFF2-40B4-BE49-F238E27FC236}">
                <a16:creationId xmlns:a16="http://schemas.microsoft.com/office/drawing/2014/main" id="{F4CC8214-0DC4-4265-A20C-F7A2D0B3A442}"/>
              </a:ext>
            </a:extLst>
          </p:cNvPr>
          <p:cNvSpPr txBox="1"/>
          <p:nvPr/>
        </p:nvSpPr>
        <p:spPr>
          <a:xfrm>
            <a:off x="3451760" y="3435351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8" name="îsľïdé">
            <a:extLst>
              <a:ext uri="{FF2B5EF4-FFF2-40B4-BE49-F238E27FC236}">
                <a16:creationId xmlns:a16="http://schemas.microsoft.com/office/drawing/2014/main" id="{86042954-B68E-4C20-A375-18B6EB798E18}"/>
              </a:ext>
            </a:extLst>
          </p:cNvPr>
          <p:cNvSpPr txBox="1"/>
          <p:nvPr/>
        </p:nvSpPr>
        <p:spPr>
          <a:xfrm>
            <a:off x="6228700" y="3435351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19" name="í$ľîde">
            <a:extLst>
              <a:ext uri="{FF2B5EF4-FFF2-40B4-BE49-F238E27FC236}">
                <a16:creationId xmlns:a16="http://schemas.microsoft.com/office/drawing/2014/main" id="{AD7D566D-0055-450C-89B5-22C4F0B09F77}"/>
              </a:ext>
            </a:extLst>
          </p:cNvPr>
          <p:cNvSpPr txBox="1"/>
          <p:nvPr/>
        </p:nvSpPr>
        <p:spPr>
          <a:xfrm>
            <a:off x="9005638" y="3435351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  <p:sp>
        <p:nvSpPr>
          <p:cNvPr id="20" name="ïSḻiḓe">
            <a:extLst>
              <a:ext uri="{FF2B5EF4-FFF2-40B4-BE49-F238E27FC236}">
                <a16:creationId xmlns:a16="http://schemas.microsoft.com/office/drawing/2014/main" id="{F7E5921E-7C07-4B44-8F96-89902BB3F77F}"/>
              </a:ext>
            </a:extLst>
          </p:cNvPr>
          <p:cNvSpPr txBox="1"/>
          <p:nvPr/>
        </p:nvSpPr>
        <p:spPr>
          <a:xfrm>
            <a:off x="669925" y="3435351"/>
            <a:ext cx="2508897" cy="107765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r>
              <a:rPr lang="en-US" altLang="zh-CN" sz="1000" dirty="0"/>
              <a:t>Text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83140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Thanks.</a:t>
            </a:r>
            <a:br>
              <a:rPr lang="en-US" altLang="zh-CN" dirty="0"/>
            </a:br>
            <a:r>
              <a:rPr lang="en-US" altLang="zh-CN" b="0" dirty="0"/>
              <a:t>And Your Slogan Here.</a:t>
            </a:r>
            <a:endParaRPr lang="zh-CN" altLang="en-US" b="0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www.islide-powerpoint.com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ṩľíď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ṩlïdê">
            <a:extLst>
              <a:ext uri="{FF2B5EF4-FFF2-40B4-BE49-F238E27FC236}">
                <a16:creationId xmlns:a16="http://schemas.microsoft.com/office/drawing/2014/main" id="{02C7BDCF-6A42-4EE9-912B-C8B925F44750}"/>
              </a:ext>
            </a:extLst>
          </p:cNvPr>
          <p:cNvGrpSpPr/>
          <p:nvPr/>
        </p:nvGrpSpPr>
        <p:grpSpPr>
          <a:xfrm>
            <a:off x="669925" y="3648073"/>
            <a:ext cx="10850563" cy="2495552"/>
            <a:chOff x="3012141" y="1290918"/>
            <a:chExt cx="6122894" cy="3440782"/>
          </a:xfrm>
        </p:grpSpPr>
        <p:sp>
          <p:nvSpPr>
            <p:cNvPr id="30" name="îṩḻîḑe">
              <a:extLst>
                <a:ext uri="{FF2B5EF4-FFF2-40B4-BE49-F238E27FC236}">
                  <a16:creationId xmlns:a16="http://schemas.microsoft.com/office/drawing/2014/main" id="{75486114-FC9B-40A3-9061-F98147F95CBC}"/>
                </a:ext>
              </a:extLst>
            </p:cNvPr>
            <p:cNvSpPr/>
            <p:nvPr/>
          </p:nvSpPr>
          <p:spPr>
            <a:xfrm>
              <a:off x="3012141" y="1748117"/>
              <a:ext cx="6122894" cy="2983583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resource is supplied by </a:t>
              </a:r>
              <a:r>
                <a:rPr lang="en-US" altLang="zh-CN" sz="700" dirty="0"/>
                <a:t>iSlide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/>
                <a:t>iSlide</a:t>
              </a:r>
              <a:r>
                <a:rPr lang="en-US" altLang="zh-CN" sz="700" baseline="30000" dirty="0"/>
                <a:t> </a:t>
              </a: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respects all intellectual property rights and protects all the rights its users acquired. Solemnly remind you: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The ownership and intellectual property of the resources supplied in iSlide Add-in belongs to its owner or the assignee of this ownership. you only acquired the usage of the resources supplied in iSlide Add-in, as well as respected the following restrain terms: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1.You are only allowed to use such resource for personal and non-commercial aim, not allowed to use such resource or part of it for the sale; or rent, lend, transfer to others; or distribution or release it in any way.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7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2.You are not permitted to provide the resource of iSlide Add-in in any website, platform, application access to the Internet or mobile Internet.</a:t>
              </a:r>
              <a:endParaRPr lang="zh-CN" altLang="en-US" sz="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íṥļiďè">
              <a:extLst>
                <a:ext uri="{FF2B5EF4-FFF2-40B4-BE49-F238E27FC236}">
                  <a16:creationId xmlns:a16="http://schemas.microsoft.com/office/drawing/2014/main" id="{05F3D130-F90D-4A87-9E3D-AC01D526B87B}"/>
                </a:ext>
              </a:extLst>
            </p:cNvPr>
            <p:cNvSpPr/>
            <p:nvPr/>
          </p:nvSpPr>
          <p:spPr>
            <a:xfrm>
              <a:off x="3012141" y="1290918"/>
              <a:ext cx="6122894" cy="4572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dirty="0"/>
                <a:t>iSlide</a:t>
              </a:r>
              <a:r>
                <a:rPr lang="en-US" altLang="zh-CN" sz="1050" baseline="30000" dirty="0"/>
                <a:t> 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COPYRIGHT</a:t>
              </a:r>
              <a:r>
                <a:rPr lang="en-US" altLang="zh-CN" sz="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1051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NOTICE</a:t>
              </a:r>
              <a:endParaRPr lang="zh-CN" altLang="en-US" sz="1051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iṣľïḓè">
            <a:extLst>
              <a:ext uri="{FF2B5EF4-FFF2-40B4-BE49-F238E27FC236}">
                <a16:creationId xmlns:a16="http://schemas.microsoft.com/office/drawing/2014/main" id="{205E32D3-F97D-4444-85C3-800AAD5285EE}"/>
              </a:ext>
            </a:extLst>
          </p:cNvPr>
          <p:cNvGrpSpPr/>
          <p:nvPr/>
        </p:nvGrpSpPr>
        <p:grpSpPr>
          <a:xfrm>
            <a:off x="3351892" y="1132701"/>
            <a:ext cx="3551553" cy="1629690"/>
            <a:chOff x="3351892" y="1132701"/>
            <a:chExt cx="3551553" cy="1629690"/>
          </a:xfrm>
        </p:grpSpPr>
        <p:sp>
          <p:nvSpPr>
            <p:cNvPr id="32" name="ïśļîḑé">
              <a:extLst>
                <a:ext uri="{FF2B5EF4-FFF2-40B4-BE49-F238E27FC236}">
                  <a16:creationId xmlns:a16="http://schemas.microsoft.com/office/drawing/2014/main" id="{FEBC6BBC-BB54-4927-B452-5451B28DDDA5}"/>
                </a:ext>
              </a:extLst>
            </p:cNvPr>
            <p:cNvSpPr/>
            <p:nvPr/>
          </p:nvSpPr>
          <p:spPr>
            <a:xfrm>
              <a:off x="3351892" y="2467759"/>
              <a:ext cx="3336479" cy="294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defTabSz="914354">
                <a:lnSpc>
                  <a:spcPct val="150000"/>
                </a:lnSpc>
                <a:defRPr/>
              </a:pPr>
              <a:r>
                <a:rPr lang="en-US" altLang="zh-CN" sz="1000" dirty="0">
                  <a:hlinkClick r:id="rId4"/>
                </a:rPr>
                <a:t>www.islide-powerpoint.com</a:t>
              </a:r>
              <a:endParaRPr lang="zh-CN" altLang="en-US" sz="1000" dirty="0"/>
            </a:p>
          </p:txBody>
        </p:sp>
        <p:sp>
          <p:nvSpPr>
            <p:cNvPr id="33" name="íśḻïḍè">
              <a:extLst>
                <a:ext uri="{FF2B5EF4-FFF2-40B4-BE49-F238E27FC236}">
                  <a16:creationId xmlns:a16="http://schemas.microsoft.com/office/drawing/2014/main" id="{387C4D2F-DDE4-4325-9289-797FA395D4BE}"/>
                </a:ext>
              </a:extLst>
            </p:cNvPr>
            <p:cNvSpPr/>
            <p:nvPr/>
          </p:nvSpPr>
          <p:spPr>
            <a:xfrm>
              <a:off x="3351892" y="1132701"/>
              <a:ext cx="3551553" cy="1354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t">
              <a:spAutoFit/>
            </a:bodyPr>
            <a:lstStyle/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Designed By iSlide </a:t>
              </a:r>
            </a:p>
            <a:p>
              <a:pPr defTabSz="914354">
                <a:lnSpc>
                  <a:spcPct val="120000"/>
                </a:lnSpc>
                <a:defRPr/>
              </a:pPr>
              <a:endPara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354">
                <a:lnSpc>
                  <a:spcPct val="120000"/>
                </a:lnSpc>
                <a:defRPr/>
              </a:pPr>
              <a:endParaRPr lang="en-US" altLang="zh-CN" sz="1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Beautify your presentation with one click </a:t>
              </a: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200k+ professional presentation resources</a:t>
              </a:r>
            </a:p>
            <a:p>
              <a:pPr defTabSz="914354">
                <a:lnSpc>
                  <a:spcPct val="120000"/>
                </a:lnSpc>
                <a:defRPr/>
              </a:pPr>
              <a:r>
                <a:rPr lang="en-US" altLang="zh-CN" sz="1000" dirty="0">
                  <a:solidFill>
                    <a:srgbClr val="CC4B4A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Make Presentation Design Easy</a:t>
              </a:r>
            </a:p>
            <a:p>
              <a:pPr defTabSz="914354">
                <a:defRPr/>
              </a:pPr>
              <a:endParaRPr lang="en-US" altLang="zh-CN" sz="1000" dirty="0">
                <a:solidFill>
                  <a:srgbClr val="CC4B4A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49" name="ïSliḍe">
            <a:extLst>
              <a:ext uri="{FF2B5EF4-FFF2-40B4-BE49-F238E27FC236}">
                <a16:creationId xmlns:a16="http://schemas.microsoft.com/office/drawing/2014/main" id="{C3A85DFC-ADF1-474C-BF81-0F72CD8A2D8A}"/>
              </a:ext>
            </a:extLst>
          </p:cNvPr>
          <p:cNvCxnSpPr/>
          <p:nvPr/>
        </p:nvCxnSpPr>
        <p:spPr>
          <a:xfrm>
            <a:off x="3007696" y="1070043"/>
            <a:ext cx="0" cy="1689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cxnSp>
      <p:grpSp>
        <p:nvGrpSpPr>
          <p:cNvPr id="28" name="îṩlïde">
            <a:extLst>
              <a:ext uri="{FF2B5EF4-FFF2-40B4-BE49-F238E27FC236}">
                <a16:creationId xmlns:a16="http://schemas.microsoft.com/office/drawing/2014/main" id="{6E55B609-DF7B-4808-8F5D-EA3B33D46549}"/>
              </a:ext>
            </a:extLst>
          </p:cNvPr>
          <p:cNvGrpSpPr/>
          <p:nvPr/>
        </p:nvGrpSpPr>
        <p:grpSpPr>
          <a:xfrm>
            <a:off x="669927" y="1204895"/>
            <a:ext cx="1263648" cy="331470"/>
            <a:chOff x="669926" y="1204895"/>
            <a:chExt cx="1699443" cy="445784"/>
          </a:xfrm>
        </p:grpSpPr>
        <p:sp>
          <p:nvSpPr>
            <p:cNvPr id="40" name="íSļiḓè">
              <a:extLst>
                <a:ext uri="{FF2B5EF4-FFF2-40B4-BE49-F238E27FC236}">
                  <a16:creationId xmlns:a16="http://schemas.microsoft.com/office/drawing/2014/main" id="{F7A235F1-D186-4F8C-9E3D-0DB3AD5C3D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9926" y="1204895"/>
              <a:ext cx="1699443" cy="445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íšḷïḍé">
              <a:extLst>
                <a:ext uri="{FF2B5EF4-FFF2-40B4-BE49-F238E27FC236}">
                  <a16:creationId xmlns:a16="http://schemas.microsoft.com/office/drawing/2014/main" id="{941C3095-FFD0-4B57-883A-2C237609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73" y="1204895"/>
              <a:ext cx="444415" cy="445784"/>
            </a:xfrm>
            <a:custGeom>
              <a:avLst/>
              <a:gdLst>
                <a:gd name="T0" fmla="*/ 344 w 687"/>
                <a:gd name="T1" fmla="*/ 687 h 687"/>
                <a:gd name="T2" fmla="*/ 344 w 687"/>
                <a:gd name="T3" fmla="*/ 687 h 687"/>
                <a:gd name="T4" fmla="*/ 0 w 687"/>
                <a:gd name="T5" fmla="*/ 344 h 687"/>
                <a:gd name="T6" fmla="*/ 0 w 687"/>
                <a:gd name="T7" fmla="*/ 344 h 687"/>
                <a:gd name="T8" fmla="*/ 344 w 687"/>
                <a:gd name="T9" fmla="*/ 0 h 687"/>
                <a:gd name="T10" fmla="*/ 344 w 687"/>
                <a:gd name="T11" fmla="*/ 0 h 687"/>
                <a:gd name="T12" fmla="*/ 687 w 687"/>
                <a:gd name="T13" fmla="*/ 344 h 687"/>
                <a:gd name="T14" fmla="*/ 687 w 687"/>
                <a:gd name="T15" fmla="*/ 344 h 687"/>
                <a:gd name="T16" fmla="*/ 344 w 687"/>
                <a:gd name="T17" fmla="*/ 68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7" h="687">
                  <a:moveTo>
                    <a:pt x="344" y="687"/>
                  </a:moveTo>
                  <a:cubicBezTo>
                    <a:pt x="344" y="687"/>
                    <a:pt x="344" y="687"/>
                    <a:pt x="344" y="687"/>
                  </a:cubicBezTo>
                  <a:cubicBezTo>
                    <a:pt x="155" y="687"/>
                    <a:pt x="0" y="533"/>
                    <a:pt x="0" y="344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0" y="155"/>
                    <a:pt x="155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533" y="0"/>
                    <a:pt x="687" y="155"/>
                    <a:pt x="687" y="344"/>
                  </a:cubicBezTo>
                  <a:cubicBezTo>
                    <a:pt x="687" y="344"/>
                    <a:pt x="687" y="344"/>
                    <a:pt x="687" y="344"/>
                  </a:cubicBezTo>
                  <a:cubicBezTo>
                    <a:pt x="687" y="533"/>
                    <a:pt x="533" y="687"/>
                    <a:pt x="344" y="6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ïS1ïdê">
              <a:extLst>
                <a:ext uri="{FF2B5EF4-FFF2-40B4-BE49-F238E27FC236}">
                  <a16:creationId xmlns:a16="http://schemas.microsoft.com/office/drawing/2014/main" id="{CC5E806E-76B1-4ABF-BEE7-23A937B981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473" y="1204895"/>
              <a:ext cx="444415" cy="444417"/>
            </a:xfrm>
            <a:custGeom>
              <a:avLst/>
              <a:gdLst>
                <a:gd name="T0" fmla="*/ 344 w 687"/>
                <a:gd name="T1" fmla="*/ 0 h 685"/>
                <a:gd name="T2" fmla="*/ 344 w 687"/>
                <a:gd name="T3" fmla="*/ 0 h 685"/>
                <a:gd name="T4" fmla="*/ 0 w 687"/>
                <a:gd name="T5" fmla="*/ 344 h 685"/>
                <a:gd name="T6" fmla="*/ 209 w 687"/>
                <a:gd name="T7" fmla="*/ 659 h 685"/>
                <a:gd name="T8" fmla="*/ 210 w 687"/>
                <a:gd name="T9" fmla="*/ 648 h 685"/>
                <a:gd name="T10" fmla="*/ 260 w 687"/>
                <a:gd name="T11" fmla="*/ 402 h 685"/>
                <a:gd name="T12" fmla="*/ 362 w 687"/>
                <a:gd name="T13" fmla="*/ 334 h 685"/>
                <a:gd name="T14" fmla="*/ 430 w 687"/>
                <a:gd name="T15" fmla="*/ 436 h 685"/>
                <a:gd name="T16" fmla="*/ 380 w 687"/>
                <a:gd name="T17" fmla="*/ 682 h 685"/>
                <a:gd name="T18" fmla="*/ 379 w 687"/>
                <a:gd name="T19" fmla="*/ 685 h 685"/>
                <a:gd name="T20" fmla="*/ 687 w 687"/>
                <a:gd name="T21" fmla="*/ 344 h 685"/>
                <a:gd name="T22" fmla="*/ 344 w 687"/>
                <a:gd name="T23" fmla="*/ 0 h 685"/>
                <a:gd name="T24" fmla="*/ 388 w 687"/>
                <a:gd name="T25" fmla="*/ 293 h 685"/>
                <a:gd name="T26" fmla="*/ 299 w 687"/>
                <a:gd name="T27" fmla="*/ 204 h 685"/>
                <a:gd name="T28" fmla="*/ 388 w 687"/>
                <a:gd name="T29" fmla="*/ 115 h 685"/>
                <a:gd name="T30" fmla="*/ 477 w 687"/>
                <a:gd name="T31" fmla="*/ 204 h 685"/>
                <a:gd name="T32" fmla="*/ 388 w 687"/>
                <a:gd name="T33" fmla="*/ 29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7" h="685">
                  <a:moveTo>
                    <a:pt x="344" y="0"/>
                  </a:moveTo>
                  <a:cubicBezTo>
                    <a:pt x="344" y="0"/>
                    <a:pt x="344" y="0"/>
                    <a:pt x="344" y="0"/>
                  </a:cubicBezTo>
                  <a:cubicBezTo>
                    <a:pt x="155" y="0"/>
                    <a:pt x="0" y="155"/>
                    <a:pt x="0" y="344"/>
                  </a:cubicBezTo>
                  <a:cubicBezTo>
                    <a:pt x="0" y="485"/>
                    <a:pt x="86" y="607"/>
                    <a:pt x="209" y="659"/>
                  </a:cubicBezTo>
                  <a:cubicBezTo>
                    <a:pt x="209" y="656"/>
                    <a:pt x="209" y="652"/>
                    <a:pt x="210" y="648"/>
                  </a:cubicBezTo>
                  <a:cubicBezTo>
                    <a:pt x="260" y="402"/>
                    <a:pt x="260" y="402"/>
                    <a:pt x="260" y="402"/>
                  </a:cubicBezTo>
                  <a:cubicBezTo>
                    <a:pt x="269" y="355"/>
                    <a:pt x="315" y="325"/>
                    <a:pt x="362" y="334"/>
                  </a:cubicBezTo>
                  <a:cubicBezTo>
                    <a:pt x="409" y="344"/>
                    <a:pt x="439" y="390"/>
                    <a:pt x="430" y="436"/>
                  </a:cubicBezTo>
                  <a:cubicBezTo>
                    <a:pt x="380" y="682"/>
                    <a:pt x="380" y="682"/>
                    <a:pt x="380" y="682"/>
                  </a:cubicBezTo>
                  <a:cubicBezTo>
                    <a:pt x="379" y="684"/>
                    <a:pt x="379" y="684"/>
                    <a:pt x="379" y="685"/>
                  </a:cubicBezTo>
                  <a:cubicBezTo>
                    <a:pt x="551" y="668"/>
                    <a:pt x="687" y="521"/>
                    <a:pt x="687" y="344"/>
                  </a:cubicBezTo>
                  <a:cubicBezTo>
                    <a:pt x="687" y="155"/>
                    <a:pt x="533" y="0"/>
                    <a:pt x="344" y="0"/>
                  </a:cubicBezTo>
                  <a:close/>
                  <a:moveTo>
                    <a:pt x="388" y="293"/>
                  </a:moveTo>
                  <a:cubicBezTo>
                    <a:pt x="339" y="293"/>
                    <a:pt x="299" y="253"/>
                    <a:pt x="299" y="204"/>
                  </a:cubicBezTo>
                  <a:cubicBezTo>
                    <a:pt x="299" y="155"/>
                    <a:pt x="339" y="115"/>
                    <a:pt x="388" y="115"/>
                  </a:cubicBezTo>
                  <a:cubicBezTo>
                    <a:pt x="437" y="115"/>
                    <a:pt x="477" y="155"/>
                    <a:pt x="477" y="204"/>
                  </a:cubicBezTo>
                  <a:cubicBezTo>
                    <a:pt x="477" y="253"/>
                    <a:pt x="437" y="293"/>
                    <a:pt x="388" y="293"/>
                  </a:cubicBezTo>
                  <a:close/>
                </a:path>
              </a:pathLst>
            </a:custGeom>
            <a:solidFill>
              <a:srgbClr val="CC4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í$ļîḍê">
              <a:extLst>
                <a:ext uri="{FF2B5EF4-FFF2-40B4-BE49-F238E27FC236}">
                  <a16:creationId xmlns:a16="http://schemas.microsoft.com/office/drawing/2014/main" id="{FBA0A1B2-675D-40DD-9B20-019CEA484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721" y="1281471"/>
              <a:ext cx="237933" cy="309587"/>
            </a:xfrm>
            <a:custGeom>
              <a:avLst/>
              <a:gdLst>
                <a:gd name="T0" fmla="*/ 320 w 368"/>
                <a:gd name="T1" fmla="*/ 141 h 477"/>
                <a:gd name="T2" fmla="*/ 291 w 368"/>
                <a:gd name="T3" fmla="*/ 119 h 477"/>
                <a:gd name="T4" fmla="*/ 263 w 368"/>
                <a:gd name="T5" fmla="*/ 77 h 477"/>
                <a:gd name="T6" fmla="*/ 183 w 368"/>
                <a:gd name="T7" fmla="*/ 54 h 477"/>
                <a:gd name="T8" fmla="*/ 106 w 368"/>
                <a:gd name="T9" fmla="*/ 72 h 477"/>
                <a:gd name="T10" fmla="*/ 76 w 368"/>
                <a:gd name="T11" fmla="*/ 123 h 477"/>
                <a:gd name="T12" fmla="*/ 99 w 368"/>
                <a:gd name="T13" fmla="*/ 168 h 477"/>
                <a:gd name="T14" fmla="*/ 187 w 368"/>
                <a:gd name="T15" fmla="*/ 197 h 477"/>
                <a:gd name="T16" fmla="*/ 280 w 368"/>
                <a:gd name="T17" fmla="*/ 223 h 477"/>
                <a:gd name="T18" fmla="*/ 342 w 368"/>
                <a:gd name="T19" fmla="*/ 264 h 477"/>
                <a:gd name="T20" fmla="*/ 368 w 368"/>
                <a:gd name="T21" fmla="*/ 339 h 477"/>
                <a:gd name="T22" fmla="*/ 321 w 368"/>
                <a:gd name="T23" fmla="*/ 438 h 477"/>
                <a:gd name="T24" fmla="*/ 197 w 368"/>
                <a:gd name="T25" fmla="*/ 477 h 477"/>
                <a:gd name="T26" fmla="*/ 51 w 368"/>
                <a:gd name="T27" fmla="*/ 434 h 477"/>
                <a:gd name="T28" fmla="*/ 4 w 368"/>
                <a:gd name="T29" fmla="*/ 351 h 477"/>
                <a:gd name="T30" fmla="*/ 29 w 368"/>
                <a:gd name="T31" fmla="*/ 318 h 477"/>
                <a:gd name="T32" fmla="*/ 32 w 368"/>
                <a:gd name="T33" fmla="*/ 318 h 477"/>
                <a:gd name="T34" fmla="*/ 62 w 368"/>
                <a:gd name="T35" fmla="*/ 340 h 477"/>
                <a:gd name="T36" fmla="*/ 101 w 368"/>
                <a:gd name="T37" fmla="*/ 397 h 477"/>
                <a:gd name="T38" fmla="*/ 194 w 368"/>
                <a:gd name="T39" fmla="*/ 422 h 477"/>
                <a:gd name="T40" fmla="*/ 277 w 368"/>
                <a:gd name="T41" fmla="*/ 401 h 477"/>
                <a:gd name="T42" fmla="*/ 309 w 368"/>
                <a:gd name="T43" fmla="*/ 343 h 477"/>
                <a:gd name="T44" fmla="*/ 276 w 368"/>
                <a:gd name="T45" fmla="*/ 288 h 477"/>
                <a:gd name="T46" fmla="*/ 165 w 368"/>
                <a:gd name="T47" fmla="*/ 254 h 477"/>
                <a:gd name="T48" fmla="*/ 53 w 368"/>
                <a:gd name="T49" fmla="*/ 207 h 477"/>
                <a:gd name="T50" fmla="*/ 18 w 368"/>
                <a:gd name="T51" fmla="*/ 127 h 477"/>
                <a:gd name="T52" fmla="*/ 62 w 368"/>
                <a:gd name="T53" fmla="*/ 36 h 477"/>
                <a:gd name="T54" fmla="*/ 180 w 368"/>
                <a:gd name="T55" fmla="*/ 0 h 477"/>
                <a:gd name="T56" fmla="*/ 304 w 368"/>
                <a:gd name="T57" fmla="*/ 36 h 477"/>
                <a:gd name="T58" fmla="*/ 349 w 368"/>
                <a:gd name="T59" fmla="*/ 108 h 477"/>
                <a:gd name="T60" fmla="*/ 324 w 368"/>
                <a:gd name="T61" fmla="*/ 140 h 477"/>
                <a:gd name="T62" fmla="*/ 320 w 368"/>
                <a:gd name="T63" fmla="*/ 141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8" h="477">
                  <a:moveTo>
                    <a:pt x="320" y="141"/>
                  </a:moveTo>
                  <a:cubicBezTo>
                    <a:pt x="306" y="142"/>
                    <a:pt x="294" y="133"/>
                    <a:pt x="291" y="119"/>
                  </a:cubicBezTo>
                  <a:cubicBezTo>
                    <a:pt x="286" y="101"/>
                    <a:pt x="276" y="87"/>
                    <a:pt x="263" y="77"/>
                  </a:cubicBezTo>
                  <a:cubicBezTo>
                    <a:pt x="244" y="62"/>
                    <a:pt x="218" y="54"/>
                    <a:pt x="183" y="54"/>
                  </a:cubicBezTo>
                  <a:cubicBezTo>
                    <a:pt x="151" y="54"/>
                    <a:pt x="126" y="60"/>
                    <a:pt x="106" y="72"/>
                  </a:cubicBezTo>
                  <a:cubicBezTo>
                    <a:pt x="86" y="84"/>
                    <a:pt x="76" y="101"/>
                    <a:pt x="76" y="123"/>
                  </a:cubicBezTo>
                  <a:cubicBezTo>
                    <a:pt x="76" y="143"/>
                    <a:pt x="84" y="158"/>
                    <a:pt x="99" y="168"/>
                  </a:cubicBezTo>
                  <a:cubicBezTo>
                    <a:pt x="114" y="178"/>
                    <a:pt x="144" y="187"/>
                    <a:pt x="187" y="197"/>
                  </a:cubicBezTo>
                  <a:cubicBezTo>
                    <a:pt x="225" y="205"/>
                    <a:pt x="256" y="214"/>
                    <a:pt x="280" y="223"/>
                  </a:cubicBezTo>
                  <a:cubicBezTo>
                    <a:pt x="304" y="232"/>
                    <a:pt x="325" y="245"/>
                    <a:pt x="342" y="264"/>
                  </a:cubicBezTo>
                  <a:cubicBezTo>
                    <a:pt x="359" y="283"/>
                    <a:pt x="368" y="307"/>
                    <a:pt x="368" y="339"/>
                  </a:cubicBezTo>
                  <a:cubicBezTo>
                    <a:pt x="368" y="378"/>
                    <a:pt x="352" y="411"/>
                    <a:pt x="321" y="438"/>
                  </a:cubicBezTo>
                  <a:cubicBezTo>
                    <a:pt x="289" y="464"/>
                    <a:pt x="248" y="477"/>
                    <a:pt x="197" y="477"/>
                  </a:cubicBezTo>
                  <a:cubicBezTo>
                    <a:pt x="132" y="477"/>
                    <a:pt x="84" y="462"/>
                    <a:pt x="51" y="434"/>
                  </a:cubicBezTo>
                  <a:cubicBezTo>
                    <a:pt x="26" y="411"/>
                    <a:pt x="11" y="384"/>
                    <a:pt x="4" y="351"/>
                  </a:cubicBezTo>
                  <a:cubicBezTo>
                    <a:pt x="0" y="335"/>
                    <a:pt x="13" y="320"/>
                    <a:pt x="29" y="318"/>
                  </a:cubicBezTo>
                  <a:cubicBezTo>
                    <a:pt x="32" y="318"/>
                    <a:pt x="32" y="318"/>
                    <a:pt x="32" y="318"/>
                  </a:cubicBezTo>
                  <a:cubicBezTo>
                    <a:pt x="46" y="317"/>
                    <a:pt x="58" y="326"/>
                    <a:pt x="62" y="340"/>
                  </a:cubicBezTo>
                  <a:cubicBezTo>
                    <a:pt x="68" y="365"/>
                    <a:pt x="81" y="384"/>
                    <a:pt x="101" y="397"/>
                  </a:cubicBezTo>
                  <a:cubicBezTo>
                    <a:pt x="127" y="413"/>
                    <a:pt x="158" y="422"/>
                    <a:pt x="194" y="422"/>
                  </a:cubicBezTo>
                  <a:cubicBezTo>
                    <a:pt x="229" y="422"/>
                    <a:pt x="256" y="415"/>
                    <a:pt x="277" y="401"/>
                  </a:cubicBezTo>
                  <a:cubicBezTo>
                    <a:pt x="298" y="387"/>
                    <a:pt x="309" y="368"/>
                    <a:pt x="309" y="343"/>
                  </a:cubicBezTo>
                  <a:cubicBezTo>
                    <a:pt x="309" y="318"/>
                    <a:pt x="298" y="300"/>
                    <a:pt x="276" y="288"/>
                  </a:cubicBezTo>
                  <a:cubicBezTo>
                    <a:pt x="254" y="277"/>
                    <a:pt x="217" y="265"/>
                    <a:pt x="165" y="254"/>
                  </a:cubicBezTo>
                  <a:cubicBezTo>
                    <a:pt x="113" y="243"/>
                    <a:pt x="76" y="227"/>
                    <a:pt x="53" y="207"/>
                  </a:cubicBezTo>
                  <a:cubicBezTo>
                    <a:pt x="30" y="186"/>
                    <a:pt x="18" y="160"/>
                    <a:pt x="18" y="127"/>
                  </a:cubicBezTo>
                  <a:cubicBezTo>
                    <a:pt x="18" y="90"/>
                    <a:pt x="33" y="60"/>
                    <a:pt x="62" y="36"/>
                  </a:cubicBezTo>
                  <a:cubicBezTo>
                    <a:pt x="91" y="12"/>
                    <a:pt x="130" y="0"/>
                    <a:pt x="180" y="0"/>
                  </a:cubicBezTo>
                  <a:cubicBezTo>
                    <a:pt x="231" y="0"/>
                    <a:pt x="273" y="12"/>
                    <a:pt x="304" y="36"/>
                  </a:cubicBezTo>
                  <a:cubicBezTo>
                    <a:pt x="327" y="54"/>
                    <a:pt x="343" y="78"/>
                    <a:pt x="349" y="108"/>
                  </a:cubicBezTo>
                  <a:cubicBezTo>
                    <a:pt x="353" y="124"/>
                    <a:pt x="341" y="139"/>
                    <a:pt x="324" y="140"/>
                  </a:cubicBezTo>
                  <a:lnTo>
                    <a:pt x="320" y="141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íṣḻíḑe">
              <a:extLst>
                <a:ext uri="{FF2B5EF4-FFF2-40B4-BE49-F238E27FC236}">
                  <a16:creationId xmlns:a16="http://schemas.microsoft.com/office/drawing/2014/main" id="{8895173D-9045-411E-B47E-7FD23A132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608" y="1286121"/>
              <a:ext cx="36921" cy="299742"/>
            </a:xfrm>
            <a:custGeom>
              <a:avLst/>
              <a:gdLst>
                <a:gd name="T0" fmla="*/ 29 w 57"/>
                <a:gd name="T1" fmla="*/ 462 h 462"/>
                <a:gd name="T2" fmla="*/ 29 w 57"/>
                <a:gd name="T3" fmla="*/ 462 h 462"/>
                <a:gd name="T4" fmla="*/ 0 w 57"/>
                <a:gd name="T5" fmla="*/ 434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434 h 462"/>
                <a:gd name="T16" fmla="*/ 29 w 57"/>
                <a:gd name="T17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62"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íṧḷíďè">
              <a:extLst>
                <a:ext uri="{FF2B5EF4-FFF2-40B4-BE49-F238E27FC236}">
                  <a16:creationId xmlns:a16="http://schemas.microsoft.com/office/drawing/2014/main" id="{0A1E4CE6-4E33-4BA6-9D4F-22B8D5940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867" y="1286121"/>
              <a:ext cx="36100" cy="299742"/>
            </a:xfrm>
            <a:custGeom>
              <a:avLst/>
              <a:gdLst>
                <a:gd name="T0" fmla="*/ 28 w 56"/>
                <a:gd name="T1" fmla="*/ 65 h 462"/>
                <a:gd name="T2" fmla="*/ 28 w 56"/>
                <a:gd name="T3" fmla="*/ 65 h 462"/>
                <a:gd name="T4" fmla="*/ 0 w 56"/>
                <a:gd name="T5" fmla="*/ 36 h 462"/>
                <a:gd name="T6" fmla="*/ 0 w 56"/>
                <a:gd name="T7" fmla="*/ 29 h 462"/>
                <a:gd name="T8" fmla="*/ 28 w 56"/>
                <a:gd name="T9" fmla="*/ 0 h 462"/>
                <a:gd name="T10" fmla="*/ 28 w 56"/>
                <a:gd name="T11" fmla="*/ 0 h 462"/>
                <a:gd name="T12" fmla="*/ 56 w 56"/>
                <a:gd name="T13" fmla="*/ 29 h 462"/>
                <a:gd name="T14" fmla="*/ 56 w 56"/>
                <a:gd name="T15" fmla="*/ 36 h 462"/>
                <a:gd name="T16" fmla="*/ 28 w 56"/>
                <a:gd name="T17" fmla="*/ 65 h 462"/>
                <a:gd name="T18" fmla="*/ 28 w 56"/>
                <a:gd name="T19" fmla="*/ 462 h 462"/>
                <a:gd name="T20" fmla="*/ 28 w 56"/>
                <a:gd name="T21" fmla="*/ 462 h 462"/>
                <a:gd name="T22" fmla="*/ 0 w 56"/>
                <a:gd name="T23" fmla="*/ 434 h 462"/>
                <a:gd name="T24" fmla="*/ 0 w 56"/>
                <a:gd name="T25" fmla="*/ 156 h 462"/>
                <a:gd name="T26" fmla="*/ 28 w 56"/>
                <a:gd name="T27" fmla="*/ 128 h 462"/>
                <a:gd name="T28" fmla="*/ 28 w 56"/>
                <a:gd name="T29" fmla="*/ 128 h 462"/>
                <a:gd name="T30" fmla="*/ 56 w 56"/>
                <a:gd name="T31" fmla="*/ 156 h 462"/>
                <a:gd name="T32" fmla="*/ 56 w 56"/>
                <a:gd name="T33" fmla="*/ 434 h 462"/>
                <a:gd name="T34" fmla="*/ 28 w 56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62">
                  <a:moveTo>
                    <a:pt x="28" y="65"/>
                  </a:moveTo>
                  <a:cubicBezTo>
                    <a:pt x="28" y="65"/>
                    <a:pt x="28" y="65"/>
                    <a:pt x="28" y="65"/>
                  </a:cubicBezTo>
                  <a:cubicBezTo>
                    <a:pt x="12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0"/>
                    <a:pt x="56" y="13"/>
                    <a:pt x="56" y="29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52"/>
                    <a:pt x="44" y="65"/>
                    <a:pt x="28" y="65"/>
                  </a:cubicBezTo>
                  <a:close/>
                  <a:moveTo>
                    <a:pt x="28" y="462"/>
                  </a:moveTo>
                  <a:cubicBezTo>
                    <a:pt x="28" y="462"/>
                    <a:pt x="28" y="462"/>
                    <a:pt x="28" y="462"/>
                  </a:cubicBezTo>
                  <a:cubicBezTo>
                    <a:pt x="12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2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44" y="128"/>
                    <a:pt x="56" y="141"/>
                    <a:pt x="56" y="156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56" y="449"/>
                    <a:pt x="44" y="462"/>
                    <a:pt x="28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íŝlïḓé">
              <a:extLst>
                <a:ext uri="{FF2B5EF4-FFF2-40B4-BE49-F238E27FC236}">
                  <a16:creationId xmlns:a16="http://schemas.microsoft.com/office/drawing/2014/main" id="{53805563-2D7C-487B-AB41-2ABCDF5A2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5222" y="1286121"/>
              <a:ext cx="36647" cy="299742"/>
            </a:xfrm>
            <a:custGeom>
              <a:avLst/>
              <a:gdLst>
                <a:gd name="T0" fmla="*/ 29 w 57"/>
                <a:gd name="T1" fmla="*/ 65 h 462"/>
                <a:gd name="T2" fmla="*/ 29 w 57"/>
                <a:gd name="T3" fmla="*/ 65 h 462"/>
                <a:gd name="T4" fmla="*/ 0 w 57"/>
                <a:gd name="T5" fmla="*/ 36 h 462"/>
                <a:gd name="T6" fmla="*/ 0 w 57"/>
                <a:gd name="T7" fmla="*/ 29 h 462"/>
                <a:gd name="T8" fmla="*/ 29 w 57"/>
                <a:gd name="T9" fmla="*/ 0 h 462"/>
                <a:gd name="T10" fmla="*/ 29 w 57"/>
                <a:gd name="T11" fmla="*/ 0 h 462"/>
                <a:gd name="T12" fmla="*/ 57 w 57"/>
                <a:gd name="T13" fmla="*/ 29 h 462"/>
                <a:gd name="T14" fmla="*/ 57 w 57"/>
                <a:gd name="T15" fmla="*/ 36 h 462"/>
                <a:gd name="T16" fmla="*/ 29 w 57"/>
                <a:gd name="T17" fmla="*/ 65 h 462"/>
                <a:gd name="T18" fmla="*/ 29 w 57"/>
                <a:gd name="T19" fmla="*/ 462 h 462"/>
                <a:gd name="T20" fmla="*/ 29 w 57"/>
                <a:gd name="T21" fmla="*/ 462 h 462"/>
                <a:gd name="T22" fmla="*/ 0 w 57"/>
                <a:gd name="T23" fmla="*/ 434 h 462"/>
                <a:gd name="T24" fmla="*/ 0 w 57"/>
                <a:gd name="T25" fmla="*/ 156 h 462"/>
                <a:gd name="T26" fmla="*/ 29 w 57"/>
                <a:gd name="T27" fmla="*/ 128 h 462"/>
                <a:gd name="T28" fmla="*/ 29 w 57"/>
                <a:gd name="T29" fmla="*/ 128 h 462"/>
                <a:gd name="T30" fmla="*/ 57 w 57"/>
                <a:gd name="T31" fmla="*/ 156 h 462"/>
                <a:gd name="T32" fmla="*/ 57 w 57"/>
                <a:gd name="T33" fmla="*/ 434 h 462"/>
                <a:gd name="T34" fmla="*/ 29 w 57"/>
                <a:gd name="T35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462"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13" y="65"/>
                    <a:pt x="0" y="52"/>
                    <a:pt x="0" y="3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52"/>
                    <a:pt x="44" y="65"/>
                    <a:pt x="29" y="65"/>
                  </a:cubicBezTo>
                  <a:close/>
                  <a:moveTo>
                    <a:pt x="29" y="462"/>
                  </a:moveTo>
                  <a:cubicBezTo>
                    <a:pt x="29" y="462"/>
                    <a:pt x="29" y="462"/>
                    <a:pt x="29" y="462"/>
                  </a:cubicBezTo>
                  <a:cubicBezTo>
                    <a:pt x="13" y="462"/>
                    <a:pt x="0" y="449"/>
                    <a:pt x="0" y="434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41"/>
                    <a:pt x="13" y="128"/>
                    <a:pt x="29" y="128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4" y="128"/>
                    <a:pt x="57" y="141"/>
                    <a:pt x="57" y="156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7" y="449"/>
                    <a:pt x="44" y="462"/>
                    <a:pt x="29" y="462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ísḷíďé">
              <a:extLst>
                <a:ext uri="{FF2B5EF4-FFF2-40B4-BE49-F238E27FC236}">
                  <a16:creationId xmlns:a16="http://schemas.microsoft.com/office/drawing/2014/main" id="{F5B09A70-BD5C-4AEC-8E34-1AB2A86C5B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451" y="1286121"/>
              <a:ext cx="187338" cy="304938"/>
            </a:xfrm>
            <a:custGeom>
              <a:avLst/>
              <a:gdLst>
                <a:gd name="T0" fmla="*/ 264 w 290"/>
                <a:gd name="T1" fmla="*/ 462 h 470"/>
                <a:gd name="T2" fmla="*/ 264 w 290"/>
                <a:gd name="T3" fmla="*/ 462 h 470"/>
                <a:gd name="T4" fmla="*/ 237 w 290"/>
                <a:gd name="T5" fmla="*/ 436 h 470"/>
                <a:gd name="T6" fmla="*/ 237 w 290"/>
                <a:gd name="T7" fmla="*/ 420 h 470"/>
                <a:gd name="T8" fmla="*/ 236 w 290"/>
                <a:gd name="T9" fmla="*/ 420 h 470"/>
                <a:gd name="T10" fmla="*/ 144 w 290"/>
                <a:gd name="T11" fmla="*/ 470 h 470"/>
                <a:gd name="T12" fmla="*/ 41 w 290"/>
                <a:gd name="T13" fmla="*/ 421 h 470"/>
                <a:gd name="T14" fmla="*/ 0 w 290"/>
                <a:gd name="T15" fmla="*/ 295 h 470"/>
                <a:gd name="T16" fmla="*/ 39 w 290"/>
                <a:gd name="T17" fmla="*/ 167 h 470"/>
                <a:gd name="T18" fmla="*/ 141 w 290"/>
                <a:gd name="T19" fmla="*/ 120 h 470"/>
                <a:gd name="T20" fmla="*/ 232 w 290"/>
                <a:gd name="T21" fmla="*/ 166 h 470"/>
                <a:gd name="T22" fmla="*/ 234 w 290"/>
                <a:gd name="T23" fmla="*/ 166 h 470"/>
                <a:gd name="T24" fmla="*/ 234 w 290"/>
                <a:gd name="T25" fmla="*/ 27 h 470"/>
                <a:gd name="T26" fmla="*/ 260 w 290"/>
                <a:gd name="T27" fmla="*/ 0 h 470"/>
                <a:gd name="T28" fmla="*/ 264 w 290"/>
                <a:gd name="T29" fmla="*/ 0 h 470"/>
                <a:gd name="T30" fmla="*/ 290 w 290"/>
                <a:gd name="T31" fmla="*/ 27 h 470"/>
                <a:gd name="T32" fmla="*/ 290 w 290"/>
                <a:gd name="T33" fmla="*/ 436 h 470"/>
                <a:gd name="T34" fmla="*/ 264 w 290"/>
                <a:gd name="T35" fmla="*/ 462 h 470"/>
                <a:gd name="T36" fmla="*/ 150 w 290"/>
                <a:gd name="T37" fmla="*/ 423 h 470"/>
                <a:gd name="T38" fmla="*/ 213 w 290"/>
                <a:gd name="T39" fmla="*/ 393 h 470"/>
                <a:gd name="T40" fmla="*/ 239 w 290"/>
                <a:gd name="T41" fmla="*/ 300 h 470"/>
                <a:gd name="T42" fmla="*/ 215 w 290"/>
                <a:gd name="T43" fmla="*/ 203 h 470"/>
                <a:gd name="T44" fmla="*/ 147 w 290"/>
                <a:gd name="T45" fmla="*/ 167 h 470"/>
                <a:gd name="T46" fmla="*/ 81 w 290"/>
                <a:gd name="T47" fmla="*/ 202 h 470"/>
                <a:gd name="T48" fmla="*/ 58 w 290"/>
                <a:gd name="T49" fmla="*/ 295 h 470"/>
                <a:gd name="T50" fmla="*/ 70 w 290"/>
                <a:gd name="T51" fmla="*/ 366 h 470"/>
                <a:gd name="T52" fmla="*/ 104 w 290"/>
                <a:gd name="T53" fmla="*/ 409 h 470"/>
                <a:gd name="T54" fmla="*/ 150 w 290"/>
                <a:gd name="T55" fmla="*/ 423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0" h="470">
                  <a:moveTo>
                    <a:pt x="264" y="462"/>
                  </a:moveTo>
                  <a:cubicBezTo>
                    <a:pt x="264" y="462"/>
                    <a:pt x="264" y="462"/>
                    <a:pt x="264" y="462"/>
                  </a:cubicBezTo>
                  <a:cubicBezTo>
                    <a:pt x="249" y="462"/>
                    <a:pt x="237" y="450"/>
                    <a:pt x="237" y="436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6" y="420"/>
                    <a:pt x="236" y="420"/>
                    <a:pt x="236" y="420"/>
                  </a:cubicBezTo>
                  <a:cubicBezTo>
                    <a:pt x="216" y="453"/>
                    <a:pt x="185" y="470"/>
                    <a:pt x="144" y="470"/>
                  </a:cubicBezTo>
                  <a:cubicBezTo>
                    <a:pt x="103" y="470"/>
                    <a:pt x="69" y="454"/>
                    <a:pt x="41" y="421"/>
                  </a:cubicBezTo>
                  <a:cubicBezTo>
                    <a:pt x="14" y="389"/>
                    <a:pt x="0" y="347"/>
                    <a:pt x="0" y="295"/>
                  </a:cubicBezTo>
                  <a:cubicBezTo>
                    <a:pt x="0" y="241"/>
                    <a:pt x="13" y="199"/>
                    <a:pt x="39" y="167"/>
                  </a:cubicBezTo>
                  <a:cubicBezTo>
                    <a:pt x="65" y="136"/>
                    <a:pt x="99" y="120"/>
                    <a:pt x="141" y="120"/>
                  </a:cubicBezTo>
                  <a:cubicBezTo>
                    <a:pt x="181" y="120"/>
                    <a:pt x="212" y="136"/>
                    <a:pt x="232" y="166"/>
                  </a:cubicBezTo>
                  <a:cubicBezTo>
                    <a:pt x="234" y="166"/>
                    <a:pt x="234" y="166"/>
                    <a:pt x="234" y="166"/>
                  </a:cubicBezTo>
                  <a:cubicBezTo>
                    <a:pt x="234" y="27"/>
                    <a:pt x="234" y="27"/>
                    <a:pt x="234" y="27"/>
                  </a:cubicBezTo>
                  <a:cubicBezTo>
                    <a:pt x="234" y="12"/>
                    <a:pt x="245" y="0"/>
                    <a:pt x="260" y="0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278" y="0"/>
                    <a:pt x="290" y="12"/>
                    <a:pt x="290" y="27"/>
                  </a:cubicBezTo>
                  <a:cubicBezTo>
                    <a:pt x="290" y="436"/>
                    <a:pt x="290" y="436"/>
                    <a:pt x="290" y="436"/>
                  </a:cubicBezTo>
                  <a:cubicBezTo>
                    <a:pt x="290" y="450"/>
                    <a:pt x="278" y="462"/>
                    <a:pt x="264" y="462"/>
                  </a:cubicBezTo>
                  <a:close/>
                  <a:moveTo>
                    <a:pt x="150" y="423"/>
                  </a:moveTo>
                  <a:cubicBezTo>
                    <a:pt x="175" y="423"/>
                    <a:pt x="196" y="413"/>
                    <a:pt x="213" y="393"/>
                  </a:cubicBezTo>
                  <a:cubicBezTo>
                    <a:pt x="230" y="372"/>
                    <a:pt x="239" y="342"/>
                    <a:pt x="239" y="300"/>
                  </a:cubicBezTo>
                  <a:cubicBezTo>
                    <a:pt x="239" y="260"/>
                    <a:pt x="231" y="227"/>
                    <a:pt x="215" y="203"/>
                  </a:cubicBezTo>
                  <a:cubicBezTo>
                    <a:pt x="199" y="179"/>
                    <a:pt x="177" y="167"/>
                    <a:pt x="147" y="167"/>
                  </a:cubicBezTo>
                  <a:cubicBezTo>
                    <a:pt x="118" y="167"/>
                    <a:pt x="96" y="178"/>
                    <a:pt x="81" y="202"/>
                  </a:cubicBezTo>
                  <a:cubicBezTo>
                    <a:pt x="66" y="226"/>
                    <a:pt x="58" y="257"/>
                    <a:pt x="58" y="295"/>
                  </a:cubicBezTo>
                  <a:cubicBezTo>
                    <a:pt x="58" y="323"/>
                    <a:pt x="62" y="346"/>
                    <a:pt x="70" y="366"/>
                  </a:cubicBezTo>
                  <a:cubicBezTo>
                    <a:pt x="78" y="385"/>
                    <a:pt x="90" y="399"/>
                    <a:pt x="104" y="409"/>
                  </a:cubicBezTo>
                  <a:cubicBezTo>
                    <a:pt x="119" y="419"/>
                    <a:pt x="134" y="423"/>
                    <a:pt x="150" y="423"/>
                  </a:cubicBez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ïšlíḍê">
              <a:extLst>
                <a:ext uri="{FF2B5EF4-FFF2-40B4-BE49-F238E27FC236}">
                  <a16:creationId xmlns:a16="http://schemas.microsoft.com/office/drawing/2014/main" id="{3776C0FC-51B4-43E9-A802-9FD933C30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9735" y="1363791"/>
              <a:ext cx="199371" cy="227268"/>
            </a:xfrm>
            <a:custGeom>
              <a:avLst/>
              <a:gdLst>
                <a:gd name="T0" fmla="*/ 280 w 308"/>
                <a:gd name="T1" fmla="*/ 189 h 350"/>
                <a:gd name="T2" fmla="*/ 68 w 308"/>
                <a:gd name="T3" fmla="*/ 189 h 350"/>
                <a:gd name="T4" fmla="*/ 59 w 308"/>
                <a:gd name="T5" fmla="*/ 200 h 350"/>
                <a:gd name="T6" fmla="*/ 89 w 308"/>
                <a:gd name="T7" fmla="*/ 274 h 350"/>
                <a:gd name="T8" fmla="*/ 160 w 308"/>
                <a:gd name="T9" fmla="*/ 303 h 350"/>
                <a:gd name="T10" fmla="*/ 214 w 308"/>
                <a:gd name="T11" fmla="*/ 286 h 350"/>
                <a:gd name="T12" fmla="*/ 239 w 308"/>
                <a:gd name="T13" fmla="*/ 255 h 350"/>
                <a:gd name="T14" fmla="*/ 272 w 308"/>
                <a:gd name="T15" fmla="*/ 237 h 350"/>
                <a:gd name="T16" fmla="*/ 272 w 308"/>
                <a:gd name="T17" fmla="*/ 237 h 350"/>
                <a:gd name="T18" fmla="*/ 293 w 308"/>
                <a:gd name="T19" fmla="*/ 277 h 350"/>
                <a:gd name="T20" fmla="*/ 254 w 308"/>
                <a:gd name="T21" fmla="*/ 322 h 350"/>
                <a:gd name="T22" fmla="*/ 160 w 308"/>
                <a:gd name="T23" fmla="*/ 350 h 350"/>
                <a:gd name="T24" fmla="*/ 42 w 308"/>
                <a:gd name="T25" fmla="*/ 304 h 350"/>
                <a:gd name="T26" fmla="*/ 0 w 308"/>
                <a:gd name="T27" fmla="*/ 178 h 350"/>
                <a:gd name="T28" fmla="*/ 41 w 308"/>
                <a:gd name="T29" fmla="*/ 50 h 350"/>
                <a:gd name="T30" fmla="*/ 157 w 308"/>
                <a:gd name="T31" fmla="*/ 0 h 350"/>
                <a:gd name="T32" fmla="*/ 227 w 308"/>
                <a:gd name="T33" fmla="*/ 16 h 350"/>
                <a:gd name="T34" fmla="*/ 284 w 308"/>
                <a:gd name="T35" fmla="*/ 71 h 350"/>
                <a:gd name="T36" fmla="*/ 307 w 308"/>
                <a:gd name="T37" fmla="*/ 161 h 350"/>
                <a:gd name="T38" fmla="*/ 280 w 308"/>
                <a:gd name="T39" fmla="*/ 189 h 350"/>
                <a:gd name="T40" fmla="*/ 245 w 308"/>
                <a:gd name="T41" fmla="*/ 143 h 350"/>
                <a:gd name="T42" fmla="*/ 249 w 308"/>
                <a:gd name="T43" fmla="*/ 137 h 350"/>
                <a:gd name="T44" fmla="*/ 218 w 308"/>
                <a:gd name="T45" fmla="*/ 69 h 350"/>
                <a:gd name="T46" fmla="*/ 157 w 308"/>
                <a:gd name="T47" fmla="*/ 47 h 350"/>
                <a:gd name="T48" fmla="*/ 91 w 308"/>
                <a:gd name="T49" fmla="*/ 73 h 350"/>
                <a:gd name="T50" fmla="*/ 63 w 308"/>
                <a:gd name="T51" fmla="*/ 127 h 350"/>
                <a:gd name="T52" fmla="*/ 75 w 308"/>
                <a:gd name="T53" fmla="*/ 143 h 350"/>
                <a:gd name="T54" fmla="*/ 245 w 308"/>
                <a:gd name="T55" fmla="*/ 143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8" h="350">
                  <a:moveTo>
                    <a:pt x="280" y="189"/>
                  </a:moveTo>
                  <a:cubicBezTo>
                    <a:pt x="68" y="189"/>
                    <a:pt x="68" y="189"/>
                    <a:pt x="68" y="189"/>
                  </a:cubicBezTo>
                  <a:cubicBezTo>
                    <a:pt x="63" y="189"/>
                    <a:pt x="58" y="194"/>
                    <a:pt x="59" y="200"/>
                  </a:cubicBezTo>
                  <a:cubicBezTo>
                    <a:pt x="62" y="232"/>
                    <a:pt x="72" y="256"/>
                    <a:pt x="89" y="274"/>
                  </a:cubicBezTo>
                  <a:cubicBezTo>
                    <a:pt x="108" y="294"/>
                    <a:pt x="132" y="303"/>
                    <a:pt x="160" y="303"/>
                  </a:cubicBezTo>
                  <a:cubicBezTo>
                    <a:pt x="181" y="303"/>
                    <a:pt x="200" y="298"/>
                    <a:pt x="214" y="286"/>
                  </a:cubicBezTo>
                  <a:cubicBezTo>
                    <a:pt x="224" y="278"/>
                    <a:pt x="232" y="268"/>
                    <a:pt x="239" y="255"/>
                  </a:cubicBezTo>
                  <a:cubicBezTo>
                    <a:pt x="246" y="243"/>
                    <a:pt x="258" y="236"/>
                    <a:pt x="272" y="237"/>
                  </a:cubicBezTo>
                  <a:cubicBezTo>
                    <a:pt x="272" y="237"/>
                    <a:pt x="272" y="237"/>
                    <a:pt x="272" y="237"/>
                  </a:cubicBezTo>
                  <a:cubicBezTo>
                    <a:pt x="291" y="240"/>
                    <a:pt x="301" y="260"/>
                    <a:pt x="293" y="277"/>
                  </a:cubicBezTo>
                  <a:cubicBezTo>
                    <a:pt x="283" y="295"/>
                    <a:pt x="270" y="310"/>
                    <a:pt x="254" y="322"/>
                  </a:cubicBezTo>
                  <a:cubicBezTo>
                    <a:pt x="229" y="341"/>
                    <a:pt x="198" y="350"/>
                    <a:pt x="160" y="350"/>
                  </a:cubicBezTo>
                  <a:cubicBezTo>
                    <a:pt x="110" y="350"/>
                    <a:pt x="70" y="335"/>
                    <a:pt x="42" y="304"/>
                  </a:cubicBezTo>
                  <a:cubicBezTo>
                    <a:pt x="14" y="273"/>
                    <a:pt x="0" y="231"/>
                    <a:pt x="0" y="178"/>
                  </a:cubicBezTo>
                  <a:cubicBezTo>
                    <a:pt x="0" y="125"/>
                    <a:pt x="13" y="82"/>
                    <a:pt x="41" y="50"/>
                  </a:cubicBezTo>
                  <a:cubicBezTo>
                    <a:pt x="68" y="17"/>
                    <a:pt x="107" y="0"/>
                    <a:pt x="157" y="0"/>
                  </a:cubicBezTo>
                  <a:cubicBezTo>
                    <a:pt x="181" y="0"/>
                    <a:pt x="204" y="6"/>
                    <a:pt x="227" y="16"/>
                  </a:cubicBezTo>
                  <a:cubicBezTo>
                    <a:pt x="250" y="27"/>
                    <a:pt x="269" y="45"/>
                    <a:pt x="284" y="71"/>
                  </a:cubicBezTo>
                  <a:cubicBezTo>
                    <a:pt x="297" y="92"/>
                    <a:pt x="305" y="122"/>
                    <a:pt x="307" y="161"/>
                  </a:cubicBezTo>
                  <a:cubicBezTo>
                    <a:pt x="308" y="176"/>
                    <a:pt x="296" y="189"/>
                    <a:pt x="280" y="189"/>
                  </a:cubicBezTo>
                  <a:close/>
                  <a:moveTo>
                    <a:pt x="245" y="143"/>
                  </a:moveTo>
                  <a:cubicBezTo>
                    <a:pt x="247" y="143"/>
                    <a:pt x="250" y="140"/>
                    <a:pt x="249" y="137"/>
                  </a:cubicBezTo>
                  <a:cubicBezTo>
                    <a:pt x="246" y="106"/>
                    <a:pt x="236" y="83"/>
                    <a:pt x="218" y="69"/>
                  </a:cubicBezTo>
                  <a:cubicBezTo>
                    <a:pt x="199" y="54"/>
                    <a:pt x="179" y="47"/>
                    <a:pt x="157" y="47"/>
                  </a:cubicBezTo>
                  <a:cubicBezTo>
                    <a:pt x="130" y="47"/>
                    <a:pt x="108" y="56"/>
                    <a:pt x="91" y="73"/>
                  </a:cubicBezTo>
                  <a:cubicBezTo>
                    <a:pt x="77" y="88"/>
                    <a:pt x="68" y="106"/>
                    <a:pt x="63" y="127"/>
                  </a:cubicBezTo>
                  <a:cubicBezTo>
                    <a:pt x="62" y="135"/>
                    <a:pt x="67" y="143"/>
                    <a:pt x="75" y="143"/>
                  </a:cubicBezTo>
                  <a:lnTo>
                    <a:pt x="245" y="143"/>
                  </a:lnTo>
                  <a:close/>
                </a:path>
              </a:pathLst>
            </a:custGeom>
            <a:solidFill>
              <a:srgbClr val="35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youtube-logo_63589">
            <a:hlinkClick r:id="rId5"/>
            <a:extLst>
              <a:ext uri="{FF2B5EF4-FFF2-40B4-BE49-F238E27FC236}">
                <a16:creationId xmlns:a16="http://schemas.microsoft.com/office/drawing/2014/main" id="{9942C81A-5C85-4D3F-850D-0830045B6CC8}"/>
              </a:ext>
            </a:extLst>
          </p:cNvPr>
          <p:cNvSpPr>
            <a:spLocks noChangeAspect="1"/>
          </p:cNvSpPr>
          <p:nvPr/>
        </p:nvSpPr>
        <p:spPr bwMode="auto">
          <a:xfrm>
            <a:off x="8146095" y="1498515"/>
            <a:ext cx="442628" cy="472894"/>
          </a:xfrm>
          <a:custGeom>
            <a:avLst/>
            <a:gdLst>
              <a:gd name="connsiteX0" fmla="*/ 197380 w 561673"/>
              <a:gd name="connsiteY0" fmla="*/ 558914 h 600079"/>
              <a:gd name="connsiteX1" fmla="*/ 196663 w 561673"/>
              <a:gd name="connsiteY1" fmla="*/ 559630 h 600079"/>
              <a:gd name="connsiteX2" fmla="*/ 203356 w 561673"/>
              <a:gd name="connsiteY2" fmla="*/ 561778 h 600079"/>
              <a:gd name="connsiteX3" fmla="*/ 204551 w 561673"/>
              <a:gd name="connsiteY3" fmla="*/ 560823 h 600079"/>
              <a:gd name="connsiteX4" fmla="*/ 197380 w 561673"/>
              <a:gd name="connsiteY4" fmla="*/ 558914 h 600079"/>
              <a:gd name="connsiteX5" fmla="*/ 372821 w 561673"/>
              <a:gd name="connsiteY5" fmla="*/ 354658 h 600079"/>
              <a:gd name="connsiteX6" fmla="*/ 368756 w 561673"/>
              <a:gd name="connsiteY6" fmla="*/ 359193 h 600079"/>
              <a:gd name="connsiteX7" fmla="*/ 364213 w 561673"/>
              <a:gd name="connsiteY7" fmla="*/ 370173 h 600079"/>
              <a:gd name="connsiteX8" fmla="*/ 366843 w 561673"/>
              <a:gd name="connsiteY8" fmla="*/ 369696 h 600079"/>
              <a:gd name="connsiteX9" fmla="*/ 372342 w 561673"/>
              <a:gd name="connsiteY9" fmla="*/ 367786 h 600079"/>
              <a:gd name="connsiteX10" fmla="*/ 373777 w 561673"/>
              <a:gd name="connsiteY10" fmla="*/ 357045 h 600079"/>
              <a:gd name="connsiteX11" fmla="*/ 373060 w 561673"/>
              <a:gd name="connsiteY11" fmla="*/ 354658 h 600079"/>
              <a:gd name="connsiteX12" fmla="*/ 372821 w 561673"/>
              <a:gd name="connsiteY12" fmla="*/ 354658 h 600079"/>
              <a:gd name="connsiteX13" fmla="*/ 306884 w 561673"/>
              <a:gd name="connsiteY13" fmla="*/ 344589 h 600079"/>
              <a:gd name="connsiteX14" fmla="*/ 297561 w 561673"/>
              <a:gd name="connsiteY14" fmla="*/ 349362 h 600079"/>
              <a:gd name="connsiteX15" fmla="*/ 297561 w 561673"/>
              <a:gd name="connsiteY15" fmla="*/ 379194 h 600079"/>
              <a:gd name="connsiteX16" fmla="*/ 296366 w 561673"/>
              <a:gd name="connsiteY16" fmla="*/ 401628 h 600079"/>
              <a:gd name="connsiteX17" fmla="*/ 296366 w 561673"/>
              <a:gd name="connsiteY17" fmla="*/ 403060 h 600079"/>
              <a:gd name="connsiteX18" fmla="*/ 306167 w 561673"/>
              <a:gd name="connsiteY18" fmla="*/ 407594 h 600079"/>
              <a:gd name="connsiteX19" fmla="*/ 306884 w 561673"/>
              <a:gd name="connsiteY19" fmla="*/ 344589 h 600079"/>
              <a:gd name="connsiteX20" fmla="*/ 264592 w 561673"/>
              <a:gd name="connsiteY20" fmla="*/ 336977 h 600079"/>
              <a:gd name="connsiteX21" fmla="*/ 264113 w 561673"/>
              <a:gd name="connsiteY21" fmla="*/ 340080 h 600079"/>
              <a:gd name="connsiteX22" fmla="*/ 267222 w 561673"/>
              <a:gd name="connsiteY22" fmla="*/ 385904 h 600079"/>
              <a:gd name="connsiteX23" fmla="*/ 262918 w 561673"/>
              <a:gd name="connsiteY23" fmla="*/ 427194 h 600079"/>
              <a:gd name="connsiteX24" fmla="*/ 253115 w 561673"/>
              <a:gd name="connsiteY24" fmla="*/ 427194 h 600079"/>
              <a:gd name="connsiteX25" fmla="*/ 249529 w 561673"/>
              <a:gd name="connsiteY25" fmla="*/ 420511 h 600079"/>
              <a:gd name="connsiteX26" fmla="*/ 228488 w 561673"/>
              <a:gd name="connsiteY26" fmla="*/ 422659 h 600079"/>
              <a:gd name="connsiteX27" fmla="*/ 215099 w 561673"/>
              <a:gd name="connsiteY27" fmla="*/ 395451 h 600079"/>
              <a:gd name="connsiteX28" fmla="*/ 227054 w 561673"/>
              <a:gd name="connsiteY28" fmla="*/ 337932 h 600079"/>
              <a:gd name="connsiteX29" fmla="*/ 233031 w 561673"/>
              <a:gd name="connsiteY29" fmla="*/ 350104 h 600079"/>
              <a:gd name="connsiteX30" fmla="*/ 232314 w 561673"/>
              <a:gd name="connsiteY30" fmla="*/ 378983 h 600079"/>
              <a:gd name="connsiteX31" fmla="*/ 236139 w 561673"/>
              <a:gd name="connsiteY31" fmla="*/ 405236 h 600079"/>
              <a:gd name="connsiteX32" fmla="*/ 249289 w 561673"/>
              <a:gd name="connsiteY32" fmla="*/ 399269 h 600079"/>
              <a:gd name="connsiteX33" fmla="*/ 250963 w 561673"/>
              <a:gd name="connsiteY33" fmla="*/ 365856 h 600079"/>
              <a:gd name="connsiteX34" fmla="*/ 264592 w 561673"/>
              <a:gd name="connsiteY34" fmla="*/ 336977 h 600079"/>
              <a:gd name="connsiteX35" fmla="*/ 377842 w 561673"/>
              <a:gd name="connsiteY35" fmla="*/ 336756 h 600079"/>
              <a:gd name="connsiteX36" fmla="*/ 387884 w 561673"/>
              <a:gd name="connsiteY36" fmla="*/ 377334 h 600079"/>
              <a:gd name="connsiteX37" fmla="*/ 379276 w 561673"/>
              <a:gd name="connsiteY37" fmla="*/ 384018 h 600079"/>
              <a:gd name="connsiteX38" fmla="*/ 370908 w 561673"/>
              <a:gd name="connsiteY38" fmla="*/ 382347 h 600079"/>
              <a:gd name="connsiteX39" fmla="*/ 363974 w 561673"/>
              <a:gd name="connsiteY39" fmla="*/ 381869 h 600079"/>
              <a:gd name="connsiteX40" fmla="*/ 362061 w 561673"/>
              <a:gd name="connsiteY40" fmla="*/ 381631 h 600079"/>
              <a:gd name="connsiteX41" fmla="*/ 369234 w 561673"/>
              <a:gd name="connsiteY41" fmla="*/ 410513 h 600079"/>
              <a:gd name="connsiteX42" fmla="*/ 370908 w 561673"/>
              <a:gd name="connsiteY42" fmla="*/ 412184 h 600079"/>
              <a:gd name="connsiteX43" fmla="*/ 381189 w 561673"/>
              <a:gd name="connsiteY43" fmla="*/ 396907 h 600079"/>
              <a:gd name="connsiteX44" fmla="*/ 391949 w 561673"/>
              <a:gd name="connsiteY44" fmla="*/ 401204 h 600079"/>
              <a:gd name="connsiteX45" fmla="*/ 378320 w 561673"/>
              <a:gd name="connsiteY45" fmla="*/ 428654 h 600079"/>
              <a:gd name="connsiteX46" fmla="*/ 357518 w 561673"/>
              <a:gd name="connsiteY46" fmla="*/ 424119 h 600079"/>
              <a:gd name="connsiteX47" fmla="*/ 345085 w 561673"/>
              <a:gd name="connsiteY47" fmla="*/ 372560 h 600079"/>
              <a:gd name="connsiteX48" fmla="*/ 377842 w 561673"/>
              <a:gd name="connsiteY48" fmla="*/ 336756 h 600079"/>
              <a:gd name="connsiteX49" fmla="*/ 173961 w 561673"/>
              <a:gd name="connsiteY49" fmla="*/ 301415 h 600079"/>
              <a:gd name="connsiteX50" fmla="*/ 201438 w 561673"/>
              <a:gd name="connsiteY50" fmla="*/ 303086 h 600079"/>
              <a:gd name="connsiteX51" fmla="*/ 201438 w 561673"/>
              <a:gd name="connsiteY51" fmla="*/ 323128 h 600079"/>
              <a:gd name="connsiteX52" fmla="*/ 189491 w 561673"/>
              <a:gd name="connsiteY52" fmla="*/ 322413 h 600079"/>
              <a:gd name="connsiteX53" fmla="*/ 180651 w 561673"/>
              <a:gd name="connsiteY53" fmla="*/ 424058 h 600079"/>
              <a:gd name="connsiteX54" fmla="*/ 171571 w 561673"/>
              <a:gd name="connsiteY54" fmla="*/ 424058 h 600079"/>
              <a:gd name="connsiteX55" fmla="*/ 168465 w 561673"/>
              <a:gd name="connsiteY55" fmla="*/ 319788 h 600079"/>
              <a:gd name="connsiteX56" fmla="*/ 156280 w 561673"/>
              <a:gd name="connsiteY56" fmla="*/ 319549 h 600079"/>
              <a:gd name="connsiteX57" fmla="*/ 151262 w 561673"/>
              <a:gd name="connsiteY57" fmla="*/ 320027 h 600079"/>
              <a:gd name="connsiteX58" fmla="*/ 149589 w 561673"/>
              <a:gd name="connsiteY58" fmla="*/ 317402 h 600079"/>
              <a:gd name="connsiteX59" fmla="*/ 149589 w 561673"/>
              <a:gd name="connsiteY59" fmla="*/ 306903 h 600079"/>
              <a:gd name="connsiteX60" fmla="*/ 173961 w 561673"/>
              <a:gd name="connsiteY60" fmla="*/ 301415 h 600079"/>
              <a:gd name="connsiteX61" fmla="*/ 288956 w 561673"/>
              <a:gd name="connsiteY61" fmla="*/ 300558 h 600079"/>
              <a:gd name="connsiteX62" fmla="*/ 293020 w 561673"/>
              <a:gd name="connsiteY62" fmla="*/ 304496 h 600079"/>
              <a:gd name="connsiteX63" fmla="*/ 296844 w 561673"/>
              <a:gd name="connsiteY63" fmla="*/ 338862 h 600079"/>
              <a:gd name="connsiteX64" fmla="*/ 308318 w 561673"/>
              <a:gd name="connsiteY64" fmla="*/ 329793 h 600079"/>
              <a:gd name="connsiteX65" fmla="*/ 317402 w 561673"/>
              <a:gd name="connsiteY65" fmla="*/ 332179 h 600079"/>
              <a:gd name="connsiteX66" fmla="*/ 323139 w 561673"/>
              <a:gd name="connsiteY66" fmla="*/ 417140 h 600079"/>
              <a:gd name="connsiteX67" fmla="*/ 316685 w 561673"/>
              <a:gd name="connsiteY67" fmla="*/ 425493 h 600079"/>
              <a:gd name="connsiteX68" fmla="*/ 295410 w 561673"/>
              <a:gd name="connsiteY68" fmla="*/ 421913 h 600079"/>
              <a:gd name="connsiteX69" fmla="*/ 294693 w 561673"/>
              <a:gd name="connsiteY69" fmla="*/ 422868 h 600079"/>
              <a:gd name="connsiteX70" fmla="*/ 287043 w 561673"/>
              <a:gd name="connsiteY70" fmla="*/ 424777 h 600079"/>
              <a:gd name="connsiteX71" fmla="*/ 278916 w 561673"/>
              <a:gd name="connsiteY71" fmla="*/ 392559 h 600079"/>
              <a:gd name="connsiteX72" fmla="*/ 284892 w 561673"/>
              <a:gd name="connsiteY72" fmla="*/ 304496 h 600079"/>
              <a:gd name="connsiteX73" fmla="*/ 288956 w 561673"/>
              <a:gd name="connsiteY73" fmla="*/ 300558 h 600079"/>
              <a:gd name="connsiteX74" fmla="*/ 341274 w 561673"/>
              <a:gd name="connsiteY74" fmla="*/ 277787 h 600079"/>
              <a:gd name="connsiteX75" fmla="*/ 249249 w 561673"/>
              <a:gd name="connsiteY75" fmla="*/ 280174 h 600079"/>
              <a:gd name="connsiteX76" fmla="*/ 171804 w 561673"/>
              <a:gd name="connsiteY76" fmla="*/ 283515 h 600079"/>
              <a:gd name="connsiteX77" fmla="*/ 154355 w 561673"/>
              <a:gd name="connsiteY77" fmla="*/ 283038 h 600079"/>
              <a:gd name="connsiteX78" fmla="*/ 105594 w 561673"/>
              <a:gd name="connsiteY78" fmla="*/ 323130 h 600079"/>
              <a:gd name="connsiteX79" fmla="*/ 91969 w 561673"/>
              <a:gd name="connsiteY79" fmla="*/ 404986 h 600079"/>
              <a:gd name="connsiteX80" fmla="*/ 225824 w 561673"/>
              <a:gd name="connsiteY80" fmla="*/ 457489 h 600079"/>
              <a:gd name="connsiteX81" fmla="*/ 338406 w 561673"/>
              <a:gd name="connsiteY81" fmla="*/ 459398 h 600079"/>
              <a:gd name="connsiteX82" fmla="*/ 435212 w 561673"/>
              <a:gd name="connsiteY82" fmla="*/ 434817 h 600079"/>
              <a:gd name="connsiteX83" fmla="*/ 401748 w 561673"/>
              <a:gd name="connsiteY83" fmla="*/ 284231 h 600079"/>
              <a:gd name="connsiteX84" fmla="*/ 395056 w 561673"/>
              <a:gd name="connsiteY84" fmla="*/ 278503 h 600079"/>
              <a:gd name="connsiteX85" fmla="*/ 341274 w 561673"/>
              <a:gd name="connsiteY85" fmla="*/ 277787 h 600079"/>
              <a:gd name="connsiteX86" fmla="*/ 416329 w 561673"/>
              <a:gd name="connsiteY86" fmla="*/ 244615 h 600079"/>
              <a:gd name="connsiteX87" fmla="*/ 415134 w 561673"/>
              <a:gd name="connsiteY87" fmla="*/ 251059 h 600079"/>
              <a:gd name="connsiteX88" fmla="*/ 413939 w 561673"/>
              <a:gd name="connsiteY88" fmla="*/ 254639 h 600079"/>
              <a:gd name="connsiteX89" fmla="*/ 418958 w 561673"/>
              <a:gd name="connsiteY89" fmla="*/ 254877 h 600079"/>
              <a:gd name="connsiteX90" fmla="*/ 416329 w 561673"/>
              <a:gd name="connsiteY90" fmla="*/ 244615 h 600079"/>
              <a:gd name="connsiteX91" fmla="*/ 142643 w 561673"/>
              <a:gd name="connsiteY91" fmla="*/ 228865 h 600079"/>
              <a:gd name="connsiteX92" fmla="*/ 142882 w 561673"/>
              <a:gd name="connsiteY92" fmla="*/ 231490 h 600079"/>
              <a:gd name="connsiteX93" fmla="*/ 144316 w 561673"/>
              <a:gd name="connsiteY93" fmla="*/ 239842 h 600079"/>
              <a:gd name="connsiteX94" fmla="*/ 144077 w 561673"/>
              <a:gd name="connsiteY94" fmla="*/ 239842 h 600079"/>
              <a:gd name="connsiteX95" fmla="*/ 144316 w 561673"/>
              <a:gd name="connsiteY95" fmla="*/ 241036 h 600079"/>
              <a:gd name="connsiteX96" fmla="*/ 147663 w 561673"/>
              <a:gd name="connsiteY96" fmla="*/ 240320 h 600079"/>
              <a:gd name="connsiteX97" fmla="*/ 142643 w 561673"/>
              <a:gd name="connsiteY97" fmla="*/ 228865 h 600079"/>
              <a:gd name="connsiteX98" fmla="*/ 524847 w 561673"/>
              <a:gd name="connsiteY98" fmla="*/ 217887 h 600079"/>
              <a:gd name="connsiteX99" fmla="*/ 523891 w 561673"/>
              <a:gd name="connsiteY99" fmla="*/ 220035 h 600079"/>
              <a:gd name="connsiteX100" fmla="*/ 527477 w 561673"/>
              <a:gd name="connsiteY100" fmla="*/ 227194 h 600079"/>
              <a:gd name="connsiteX101" fmla="*/ 527955 w 561673"/>
              <a:gd name="connsiteY101" fmla="*/ 227671 h 600079"/>
              <a:gd name="connsiteX102" fmla="*/ 524847 w 561673"/>
              <a:gd name="connsiteY102" fmla="*/ 217887 h 600079"/>
              <a:gd name="connsiteX103" fmla="*/ 269244 w 561673"/>
              <a:gd name="connsiteY103" fmla="*/ 167972 h 600079"/>
              <a:gd name="connsiteX104" fmla="*/ 276061 w 561673"/>
              <a:gd name="connsiteY104" fmla="*/ 172987 h 600079"/>
              <a:gd name="connsiteX105" fmla="*/ 271995 w 561673"/>
              <a:gd name="connsiteY105" fmla="*/ 230303 h 600079"/>
              <a:gd name="connsiteX106" fmla="*/ 260274 w 561673"/>
              <a:gd name="connsiteY106" fmla="*/ 205227 h 600079"/>
              <a:gd name="connsiteX107" fmla="*/ 262427 w 561673"/>
              <a:gd name="connsiteY107" fmla="*/ 172987 h 600079"/>
              <a:gd name="connsiteX108" fmla="*/ 269244 w 561673"/>
              <a:gd name="connsiteY108" fmla="*/ 167972 h 600079"/>
              <a:gd name="connsiteX109" fmla="*/ 253313 w 561673"/>
              <a:gd name="connsiteY109" fmla="*/ 153929 h 600079"/>
              <a:gd name="connsiteX110" fmla="*/ 238015 w 561673"/>
              <a:gd name="connsiteY110" fmla="*/ 186147 h 600079"/>
              <a:gd name="connsiteX111" fmla="*/ 239927 w 561673"/>
              <a:gd name="connsiteY111" fmla="*/ 217410 h 600079"/>
              <a:gd name="connsiteX112" fmla="*/ 239927 w 561673"/>
              <a:gd name="connsiteY112" fmla="*/ 234592 h 600079"/>
              <a:gd name="connsiteX113" fmla="*/ 240166 w 561673"/>
              <a:gd name="connsiteY113" fmla="*/ 235308 h 600079"/>
              <a:gd name="connsiteX114" fmla="*/ 253313 w 561673"/>
              <a:gd name="connsiteY114" fmla="*/ 246286 h 600079"/>
              <a:gd name="connsiteX115" fmla="*/ 293230 w 561673"/>
              <a:gd name="connsiteY115" fmla="*/ 226240 h 600079"/>
              <a:gd name="connsiteX116" fmla="*/ 293947 w 561673"/>
              <a:gd name="connsiteY116" fmla="*/ 166578 h 600079"/>
              <a:gd name="connsiteX117" fmla="*/ 253313 w 561673"/>
              <a:gd name="connsiteY117" fmla="*/ 153929 h 600079"/>
              <a:gd name="connsiteX118" fmla="*/ 354660 w 561673"/>
              <a:gd name="connsiteY118" fmla="*/ 153691 h 600079"/>
              <a:gd name="connsiteX119" fmla="*/ 353943 w 561673"/>
              <a:gd name="connsiteY119" fmla="*/ 213114 h 600079"/>
              <a:gd name="connsiteX120" fmla="*/ 338645 w 561673"/>
              <a:gd name="connsiteY120" fmla="*/ 210966 h 600079"/>
              <a:gd name="connsiteX121" fmla="*/ 336494 w 561673"/>
              <a:gd name="connsiteY121" fmla="*/ 153929 h 600079"/>
              <a:gd name="connsiteX122" fmla="*/ 319523 w 561673"/>
              <a:gd name="connsiteY122" fmla="*/ 154168 h 600079"/>
              <a:gd name="connsiteX123" fmla="*/ 319762 w 561673"/>
              <a:gd name="connsiteY123" fmla="*/ 155361 h 600079"/>
              <a:gd name="connsiteX124" fmla="*/ 321196 w 561673"/>
              <a:gd name="connsiteY124" fmla="*/ 162282 h 600079"/>
              <a:gd name="connsiteX125" fmla="*/ 318567 w 561673"/>
              <a:gd name="connsiteY125" fmla="*/ 176601 h 600079"/>
              <a:gd name="connsiteX126" fmla="*/ 316655 w 561673"/>
              <a:gd name="connsiteY126" fmla="*/ 217887 h 600079"/>
              <a:gd name="connsiteX127" fmla="*/ 318567 w 561673"/>
              <a:gd name="connsiteY127" fmla="*/ 220989 h 600079"/>
              <a:gd name="connsiteX128" fmla="*/ 325977 w 561673"/>
              <a:gd name="connsiteY128" fmla="*/ 251298 h 600079"/>
              <a:gd name="connsiteX129" fmla="*/ 341514 w 561673"/>
              <a:gd name="connsiteY129" fmla="*/ 244377 h 600079"/>
              <a:gd name="connsiteX130" fmla="*/ 356094 w 561673"/>
              <a:gd name="connsiteY130" fmla="*/ 248195 h 600079"/>
              <a:gd name="connsiteX131" fmla="*/ 357289 w 561673"/>
              <a:gd name="connsiteY131" fmla="*/ 254639 h 600079"/>
              <a:gd name="connsiteX132" fmla="*/ 366850 w 561673"/>
              <a:gd name="connsiteY132" fmla="*/ 254639 h 600079"/>
              <a:gd name="connsiteX133" fmla="*/ 369002 w 561673"/>
              <a:gd name="connsiteY133" fmla="*/ 254639 h 600079"/>
              <a:gd name="connsiteX134" fmla="*/ 367328 w 561673"/>
              <a:gd name="connsiteY134" fmla="*/ 202852 h 600079"/>
              <a:gd name="connsiteX135" fmla="*/ 369719 w 561673"/>
              <a:gd name="connsiteY135" fmla="*/ 154168 h 600079"/>
              <a:gd name="connsiteX136" fmla="*/ 355377 w 561673"/>
              <a:gd name="connsiteY136" fmla="*/ 153691 h 600079"/>
              <a:gd name="connsiteX137" fmla="*/ 203117 w 561673"/>
              <a:gd name="connsiteY137" fmla="*/ 126724 h 600079"/>
              <a:gd name="connsiteX138" fmla="*/ 204312 w 561673"/>
              <a:gd name="connsiteY138" fmla="*/ 132451 h 600079"/>
              <a:gd name="connsiteX139" fmla="*/ 205985 w 561673"/>
              <a:gd name="connsiteY139" fmla="*/ 126962 h 600079"/>
              <a:gd name="connsiteX140" fmla="*/ 203117 w 561673"/>
              <a:gd name="connsiteY140" fmla="*/ 126724 h 600079"/>
              <a:gd name="connsiteX141" fmla="*/ 156746 w 561673"/>
              <a:gd name="connsiteY141" fmla="*/ 120042 h 600079"/>
              <a:gd name="connsiteX142" fmla="*/ 167502 w 561673"/>
              <a:gd name="connsiteY142" fmla="*/ 139611 h 600079"/>
              <a:gd name="connsiteX143" fmla="*/ 187580 w 561673"/>
              <a:gd name="connsiteY143" fmla="*/ 181851 h 600079"/>
              <a:gd name="connsiteX144" fmla="*/ 187819 w 561673"/>
              <a:gd name="connsiteY144" fmla="*/ 182806 h 600079"/>
              <a:gd name="connsiteX145" fmla="*/ 190448 w 561673"/>
              <a:gd name="connsiteY145" fmla="*/ 189011 h 600079"/>
              <a:gd name="connsiteX146" fmla="*/ 189492 w 561673"/>
              <a:gd name="connsiteY146" fmla="*/ 220512 h 600079"/>
              <a:gd name="connsiteX147" fmla="*/ 191644 w 561673"/>
              <a:gd name="connsiteY147" fmla="*/ 260366 h 600079"/>
              <a:gd name="connsiteX148" fmla="*/ 195707 w 561673"/>
              <a:gd name="connsiteY148" fmla="*/ 260127 h 600079"/>
              <a:gd name="connsiteX149" fmla="*/ 220566 w 561673"/>
              <a:gd name="connsiteY149" fmla="*/ 258457 h 600079"/>
              <a:gd name="connsiteX150" fmla="*/ 219610 w 561673"/>
              <a:gd name="connsiteY150" fmla="*/ 253923 h 600079"/>
              <a:gd name="connsiteX151" fmla="*/ 219610 w 561673"/>
              <a:gd name="connsiteY151" fmla="*/ 220512 h 600079"/>
              <a:gd name="connsiteX152" fmla="*/ 219610 w 561673"/>
              <a:gd name="connsiteY152" fmla="*/ 212159 h 600079"/>
              <a:gd name="connsiteX153" fmla="*/ 221044 w 561673"/>
              <a:gd name="connsiteY153" fmla="*/ 187579 h 600079"/>
              <a:gd name="connsiteX154" fmla="*/ 221283 w 561673"/>
              <a:gd name="connsiteY154" fmla="*/ 183522 h 600079"/>
              <a:gd name="connsiteX155" fmla="*/ 223912 w 561673"/>
              <a:gd name="connsiteY155" fmla="*/ 178987 h 600079"/>
              <a:gd name="connsiteX156" fmla="*/ 237537 w 561673"/>
              <a:gd name="connsiteY156" fmla="*/ 139372 h 600079"/>
              <a:gd name="connsiteX157" fmla="*/ 233473 w 561673"/>
              <a:gd name="connsiteY157" fmla="*/ 127917 h 600079"/>
              <a:gd name="connsiteX158" fmla="*/ 221522 w 561673"/>
              <a:gd name="connsiteY158" fmla="*/ 128156 h 600079"/>
              <a:gd name="connsiteX159" fmla="*/ 207658 w 561673"/>
              <a:gd name="connsiteY159" fmla="*/ 161566 h 600079"/>
              <a:gd name="connsiteX160" fmla="*/ 194512 w 561673"/>
              <a:gd name="connsiteY160" fmla="*/ 157986 h 600079"/>
              <a:gd name="connsiteX161" fmla="*/ 192122 w 561673"/>
              <a:gd name="connsiteY161" fmla="*/ 136747 h 600079"/>
              <a:gd name="connsiteX162" fmla="*/ 190926 w 561673"/>
              <a:gd name="connsiteY162" fmla="*/ 125053 h 600079"/>
              <a:gd name="connsiteX163" fmla="*/ 156746 w 561673"/>
              <a:gd name="connsiteY163" fmla="*/ 120042 h 600079"/>
              <a:gd name="connsiteX164" fmla="*/ 454334 w 561673"/>
              <a:gd name="connsiteY164" fmla="*/ 95699 h 600079"/>
              <a:gd name="connsiteX165" fmla="*/ 453378 w 561673"/>
              <a:gd name="connsiteY165" fmla="*/ 98086 h 600079"/>
              <a:gd name="connsiteX166" fmla="*/ 461505 w 561673"/>
              <a:gd name="connsiteY166" fmla="*/ 103575 h 600079"/>
              <a:gd name="connsiteX167" fmla="*/ 454334 w 561673"/>
              <a:gd name="connsiteY167" fmla="*/ 95699 h 600079"/>
              <a:gd name="connsiteX168" fmla="*/ 344382 w 561673"/>
              <a:gd name="connsiteY168" fmla="*/ 31026 h 600079"/>
              <a:gd name="connsiteX169" fmla="*/ 375216 w 561673"/>
              <a:gd name="connsiteY169" fmla="*/ 44152 h 600079"/>
              <a:gd name="connsiteX170" fmla="*/ 379041 w 561673"/>
              <a:gd name="connsiteY170" fmla="*/ 43197 h 600079"/>
              <a:gd name="connsiteX171" fmla="*/ 344382 w 561673"/>
              <a:gd name="connsiteY171" fmla="*/ 31026 h 600079"/>
              <a:gd name="connsiteX172" fmla="*/ 306351 w 561673"/>
              <a:gd name="connsiteY172" fmla="*/ 1665 h 600079"/>
              <a:gd name="connsiteX173" fmla="*/ 559506 w 561673"/>
              <a:gd name="connsiteY173" fmla="*/ 273730 h 600079"/>
              <a:gd name="connsiteX174" fmla="*/ 504291 w 561673"/>
              <a:gd name="connsiteY174" fmla="*/ 489229 h 600079"/>
              <a:gd name="connsiteX175" fmla="*/ 412027 w 561673"/>
              <a:gd name="connsiteY175" fmla="*/ 563925 h 600079"/>
              <a:gd name="connsiteX176" fmla="*/ 258810 w 561673"/>
              <a:gd name="connsiteY176" fmla="*/ 594234 h 600079"/>
              <a:gd name="connsiteX177" fmla="*/ 201683 w 561673"/>
              <a:gd name="connsiteY177" fmla="*/ 584210 h 600079"/>
              <a:gd name="connsiteX178" fmla="*/ 106550 w 561673"/>
              <a:gd name="connsiteY178" fmla="*/ 536004 h 600079"/>
              <a:gd name="connsiteX179" fmla="*/ 1139 w 561673"/>
              <a:gd name="connsiteY179" fmla="*/ 320028 h 600079"/>
              <a:gd name="connsiteX180" fmla="*/ 56832 w 561673"/>
              <a:gd name="connsiteY180" fmla="*/ 105007 h 600079"/>
              <a:gd name="connsiteX181" fmla="*/ 246142 w 561673"/>
              <a:gd name="connsiteY181" fmla="*/ 1672 h 600079"/>
              <a:gd name="connsiteX182" fmla="*/ 306351 w 561673"/>
              <a:gd name="connsiteY182" fmla="*/ 1665 h 60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61673" h="600079">
                <a:moveTo>
                  <a:pt x="197380" y="558914"/>
                </a:moveTo>
                <a:cubicBezTo>
                  <a:pt x="197141" y="559153"/>
                  <a:pt x="196902" y="559391"/>
                  <a:pt x="196663" y="559630"/>
                </a:cubicBezTo>
                <a:cubicBezTo>
                  <a:pt x="199053" y="560346"/>
                  <a:pt x="201205" y="561062"/>
                  <a:pt x="203356" y="561778"/>
                </a:cubicBezTo>
                <a:cubicBezTo>
                  <a:pt x="203834" y="561539"/>
                  <a:pt x="204312" y="561062"/>
                  <a:pt x="204551" y="560823"/>
                </a:cubicBezTo>
                <a:cubicBezTo>
                  <a:pt x="202161" y="560346"/>
                  <a:pt x="199770" y="559630"/>
                  <a:pt x="197380" y="558914"/>
                </a:cubicBezTo>
                <a:close/>
                <a:moveTo>
                  <a:pt x="372821" y="354658"/>
                </a:moveTo>
                <a:cubicBezTo>
                  <a:pt x="371147" y="356090"/>
                  <a:pt x="369951" y="357522"/>
                  <a:pt x="368756" y="359193"/>
                </a:cubicBezTo>
                <a:cubicBezTo>
                  <a:pt x="366843" y="362774"/>
                  <a:pt x="365408" y="366354"/>
                  <a:pt x="364213" y="370173"/>
                </a:cubicBezTo>
                <a:cubicBezTo>
                  <a:pt x="365169" y="369935"/>
                  <a:pt x="365887" y="369935"/>
                  <a:pt x="366843" y="369696"/>
                </a:cubicBezTo>
                <a:cubicBezTo>
                  <a:pt x="368756" y="369218"/>
                  <a:pt x="370669" y="368264"/>
                  <a:pt x="372342" y="367786"/>
                </a:cubicBezTo>
                <a:cubicBezTo>
                  <a:pt x="373538" y="363967"/>
                  <a:pt x="374494" y="359909"/>
                  <a:pt x="373777" y="357045"/>
                </a:cubicBezTo>
                <a:cubicBezTo>
                  <a:pt x="373538" y="356329"/>
                  <a:pt x="373299" y="355374"/>
                  <a:pt x="373060" y="354658"/>
                </a:cubicBezTo>
                <a:cubicBezTo>
                  <a:pt x="373060" y="354897"/>
                  <a:pt x="373060" y="354658"/>
                  <a:pt x="372821" y="354658"/>
                </a:cubicBezTo>
                <a:close/>
                <a:moveTo>
                  <a:pt x="306884" y="344589"/>
                </a:moveTo>
                <a:cubicBezTo>
                  <a:pt x="303537" y="346021"/>
                  <a:pt x="300430" y="347692"/>
                  <a:pt x="297561" y="349362"/>
                </a:cubicBezTo>
                <a:cubicBezTo>
                  <a:pt x="298039" y="359386"/>
                  <a:pt x="298278" y="369409"/>
                  <a:pt x="297561" y="379194"/>
                </a:cubicBezTo>
                <a:cubicBezTo>
                  <a:pt x="297322" y="386592"/>
                  <a:pt x="296605" y="394229"/>
                  <a:pt x="296366" y="401628"/>
                </a:cubicBezTo>
                <a:cubicBezTo>
                  <a:pt x="296366" y="402105"/>
                  <a:pt x="296366" y="402582"/>
                  <a:pt x="296366" y="403060"/>
                </a:cubicBezTo>
                <a:cubicBezTo>
                  <a:pt x="299952" y="403776"/>
                  <a:pt x="303059" y="406162"/>
                  <a:pt x="306167" y="407594"/>
                </a:cubicBezTo>
                <a:cubicBezTo>
                  <a:pt x="307362" y="386354"/>
                  <a:pt x="310470" y="365830"/>
                  <a:pt x="306884" y="344589"/>
                </a:cubicBezTo>
                <a:close/>
                <a:moveTo>
                  <a:pt x="264592" y="336977"/>
                </a:moveTo>
                <a:cubicBezTo>
                  <a:pt x="265787" y="337693"/>
                  <a:pt x="265548" y="339602"/>
                  <a:pt x="264113" y="340080"/>
                </a:cubicBezTo>
                <a:cubicBezTo>
                  <a:pt x="268895" y="338409"/>
                  <a:pt x="267222" y="380892"/>
                  <a:pt x="267222" y="385904"/>
                </a:cubicBezTo>
                <a:cubicBezTo>
                  <a:pt x="267222" y="395689"/>
                  <a:pt x="271525" y="419795"/>
                  <a:pt x="262918" y="427194"/>
                </a:cubicBezTo>
                <a:cubicBezTo>
                  <a:pt x="259810" y="429580"/>
                  <a:pt x="256223" y="429580"/>
                  <a:pt x="253115" y="427194"/>
                </a:cubicBezTo>
                <a:cubicBezTo>
                  <a:pt x="251202" y="425284"/>
                  <a:pt x="250007" y="423136"/>
                  <a:pt x="249529" y="420511"/>
                </a:cubicBezTo>
                <a:cubicBezTo>
                  <a:pt x="242834" y="424568"/>
                  <a:pt x="234705" y="426000"/>
                  <a:pt x="228488" y="422659"/>
                </a:cubicBezTo>
                <a:cubicBezTo>
                  <a:pt x="218685" y="417647"/>
                  <a:pt x="216295" y="405475"/>
                  <a:pt x="215099" y="395451"/>
                </a:cubicBezTo>
                <a:cubicBezTo>
                  <a:pt x="213904" y="386143"/>
                  <a:pt x="210556" y="337454"/>
                  <a:pt x="227054" y="337932"/>
                </a:cubicBezTo>
                <a:cubicBezTo>
                  <a:pt x="231357" y="338170"/>
                  <a:pt x="232553" y="344376"/>
                  <a:pt x="233031" y="350104"/>
                </a:cubicBezTo>
                <a:cubicBezTo>
                  <a:pt x="233509" y="359650"/>
                  <a:pt x="232314" y="369436"/>
                  <a:pt x="232314" y="378983"/>
                </a:cubicBezTo>
                <a:cubicBezTo>
                  <a:pt x="232314" y="386859"/>
                  <a:pt x="231836" y="398076"/>
                  <a:pt x="236139" y="405236"/>
                </a:cubicBezTo>
                <a:cubicBezTo>
                  <a:pt x="237813" y="408100"/>
                  <a:pt x="244747" y="400940"/>
                  <a:pt x="249289" y="399269"/>
                </a:cubicBezTo>
                <a:cubicBezTo>
                  <a:pt x="249529" y="388052"/>
                  <a:pt x="249768" y="377073"/>
                  <a:pt x="250963" y="365856"/>
                </a:cubicBezTo>
                <a:cubicBezTo>
                  <a:pt x="251441" y="362037"/>
                  <a:pt x="253832" y="330294"/>
                  <a:pt x="264592" y="336977"/>
                </a:cubicBezTo>
                <a:close/>
                <a:moveTo>
                  <a:pt x="377842" y="336756"/>
                </a:moveTo>
                <a:cubicBezTo>
                  <a:pt x="395296" y="342007"/>
                  <a:pt x="393383" y="363967"/>
                  <a:pt x="387884" y="377334"/>
                </a:cubicBezTo>
                <a:cubicBezTo>
                  <a:pt x="386449" y="381153"/>
                  <a:pt x="383580" y="383779"/>
                  <a:pt x="379276" y="384018"/>
                </a:cubicBezTo>
                <a:cubicBezTo>
                  <a:pt x="376168" y="384018"/>
                  <a:pt x="373777" y="383540"/>
                  <a:pt x="370908" y="382347"/>
                </a:cubicBezTo>
                <a:cubicBezTo>
                  <a:pt x="369473" y="381631"/>
                  <a:pt x="365887" y="382108"/>
                  <a:pt x="363974" y="381869"/>
                </a:cubicBezTo>
                <a:cubicBezTo>
                  <a:pt x="363256" y="381869"/>
                  <a:pt x="362539" y="381869"/>
                  <a:pt x="362061" y="381631"/>
                </a:cubicBezTo>
                <a:cubicBezTo>
                  <a:pt x="361105" y="391417"/>
                  <a:pt x="363974" y="402875"/>
                  <a:pt x="369234" y="410513"/>
                </a:cubicBezTo>
                <a:cubicBezTo>
                  <a:pt x="369951" y="411229"/>
                  <a:pt x="370430" y="411945"/>
                  <a:pt x="370908" y="412184"/>
                </a:cubicBezTo>
                <a:cubicBezTo>
                  <a:pt x="375212" y="407410"/>
                  <a:pt x="375451" y="400727"/>
                  <a:pt x="381189" y="396907"/>
                </a:cubicBezTo>
                <a:cubicBezTo>
                  <a:pt x="385254" y="393804"/>
                  <a:pt x="390514" y="396907"/>
                  <a:pt x="391949" y="401204"/>
                </a:cubicBezTo>
                <a:cubicBezTo>
                  <a:pt x="395296" y="410274"/>
                  <a:pt x="386689" y="424358"/>
                  <a:pt x="378320" y="428654"/>
                </a:cubicBezTo>
                <a:cubicBezTo>
                  <a:pt x="371386" y="432473"/>
                  <a:pt x="362539" y="430086"/>
                  <a:pt x="357518" y="424119"/>
                </a:cubicBezTo>
                <a:cubicBezTo>
                  <a:pt x="345802" y="410513"/>
                  <a:pt x="341737" y="389746"/>
                  <a:pt x="345085" y="372560"/>
                </a:cubicBezTo>
                <a:cubicBezTo>
                  <a:pt x="347954" y="358716"/>
                  <a:pt x="357996" y="330788"/>
                  <a:pt x="377842" y="336756"/>
                </a:cubicBezTo>
                <a:close/>
                <a:moveTo>
                  <a:pt x="173961" y="301415"/>
                </a:moveTo>
                <a:cubicBezTo>
                  <a:pt x="183279" y="301654"/>
                  <a:pt x="192358" y="302131"/>
                  <a:pt x="201438" y="303086"/>
                </a:cubicBezTo>
                <a:cubicBezTo>
                  <a:pt x="214340" y="304040"/>
                  <a:pt x="214579" y="322413"/>
                  <a:pt x="201438" y="323128"/>
                </a:cubicBezTo>
                <a:cubicBezTo>
                  <a:pt x="197615" y="323128"/>
                  <a:pt x="193553" y="322890"/>
                  <a:pt x="189491" y="322413"/>
                </a:cubicBezTo>
                <a:cubicBezTo>
                  <a:pt x="189969" y="355817"/>
                  <a:pt x="189969" y="391846"/>
                  <a:pt x="180651" y="424058"/>
                </a:cubicBezTo>
                <a:cubicBezTo>
                  <a:pt x="179456" y="428591"/>
                  <a:pt x="172766" y="428591"/>
                  <a:pt x="171571" y="424058"/>
                </a:cubicBezTo>
                <a:cubicBezTo>
                  <a:pt x="162492" y="390653"/>
                  <a:pt x="167509" y="354147"/>
                  <a:pt x="168465" y="319788"/>
                </a:cubicBezTo>
                <a:cubicBezTo>
                  <a:pt x="164403" y="319788"/>
                  <a:pt x="160102" y="319788"/>
                  <a:pt x="156280" y="319549"/>
                </a:cubicBezTo>
                <a:cubicBezTo>
                  <a:pt x="155563" y="321220"/>
                  <a:pt x="152457" y="321935"/>
                  <a:pt x="151262" y="320027"/>
                </a:cubicBezTo>
                <a:cubicBezTo>
                  <a:pt x="150784" y="319072"/>
                  <a:pt x="150067" y="318118"/>
                  <a:pt x="149589" y="317402"/>
                </a:cubicBezTo>
                <a:cubicBezTo>
                  <a:pt x="146722" y="314777"/>
                  <a:pt x="146483" y="309528"/>
                  <a:pt x="149589" y="306903"/>
                </a:cubicBezTo>
                <a:cubicBezTo>
                  <a:pt x="155802" y="300938"/>
                  <a:pt x="166076" y="301177"/>
                  <a:pt x="173961" y="301415"/>
                </a:cubicBezTo>
                <a:close/>
                <a:moveTo>
                  <a:pt x="288956" y="300558"/>
                </a:moveTo>
                <a:cubicBezTo>
                  <a:pt x="290808" y="300558"/>
                  <a:pt x="292661" y="301871"/>
                  <a:pt x="293020" y="304496"/>
                </a:cubicBezTo>
                <a:cubicBezTo>
                  <a:pt x="294454" y="315712"/>
                  <a:pt x="295888" y="327406"/>
                  <a:pt x="296844" y="338862"/>
                </a:cubicBezTo>
                <a:cubicBezTo>
                  <a:pt x="300191" y="335521"/>
                  <a:pt x="304015" y="332657"/>
                  <a:pt x="308318" y="329793"/>
                </a:cubicBezTo>
                <a:cubicBezTo>
                  <a:pt x="311187" y="327884"/>
                  <a:pt x="315728" y="329077"/>
                  <a:pt x="317402" y="332179"/>
                </a:cubicBezTo>
                <a:cubicBezTo>
                  <a:pt x="331505" y="358670"/>
                  <a:pt x="323617" y="388740"/>
                  <a:pt x="323139" y="417140"/>
                </a:cubicBezTo>
                <a:cubicBezTo>
                  <a:pt x="322900" y="420720"/>
                  <a:pt x="320509" y="425016"/>
                  <a:pt x="316685" y="425493"/>
                </a:cubicBezTo>
                <a:cubicBezTo>
                  <a:pt x="309513" y="426686"/>
                  <a:pt x="301147" y="425732"/>
                  <a:pt x="295410" y="421913"/>
                </a:cubicBezTo>
                <a:cubicBezTo>
                  <a:pt x="295171" y="422152"/>
                  <a:pt x="294932" y="422390"/>
                  <a:pt x="294693" y="422868"/>
                </a:cubicBezTo>
                <a:cubicBezTo>
                  <a:pt x="292780" y="425016"/>
                  <a:pt x="289673" y="425254"/>
                  <a:pt x="287043" y="424777"/>
                </a:cubicBezTo>
                <a:cubicBezTo>
                  <a:pt x="274135" y="422390"/>
                  <a:pt x="278199" y="400912"/>
                  <a:pt x="278916" y="392559"/>
                </a:cubicBezTo>
                <a:cubicBezTo>
                  <a:pt x="281067" y="363204"/>
                  <a:pt x="281306" y="333850"/>
                  <a:pt x="284892" y="304496"/>
                </a:cubicBezTo>
                <a:cubicBezTo>
                  <a:pt x="285251" y="301871"/>
                  <a:pt x="287103" y="300558"/>
                  <a:pt x="288956" y="300558"/>
                </a:cubicBezTo>
                <a:close/>
                <a:moveTo>
                  <a:pt x="341274" y="277787"/>
                </a:moveTo>
                <a:cubicBezTo>
                  <a:pt x="310440" y="277787"/>
                  <a:pt x="279845" y="278503"/>
                  <a:pt x="249249" y="280174"/>
                </a:cubicBezTo>
                <a:cubicBezTo>
                  <a:pt x="223434" y="281606"/>
                  <a:pt x="197619" y="284231"/>
                  <a:pt x="171804" y="283515"/>
                </a:cubicBezTo>
                <a:cubicBezTo>
                  <a:pt x="167263" y="283515"/>
                  <a:pt x="160809" y="283515"/>
                  <a:pt x="154355" y="283038"/>
                </a:cubicBezTo>
                <a:cubicBezTo>
                  <a:pt x="134755" y="293061"/>
                  <a:pt x="115872" y="300698"/>
                  <a:pt x="105594" y="323130"/>
                </a:cubicBezTo>
                <a:cubicBezTo>
                  <a:pt x="94599" y="346995"/>
                  <a:pt x="88384" y="378735"/>
                  <a:pt x="91969" y="404986"/>
                </a:cubicBezTo>
                <a:cubicBezTo>
                  <a:pt x="99618" y="464887"/>
                  <a:pt x="181365" y="455818"/>
                  <a:pt x="225824" y="457489"/>
                </a:cubicBezTo>
                <a:cubicBezTo>
                  <a:pt x="263352" y="459159"/>
                  <a:pt x="300879" y="460353"/>
                  <a:pt x="338406" y="459398"/>
                </a:cubicBezTo>
                <a:cubicBezTo>
                  <a:pt x="371153" y="458443"/>
                  <a:pt x="411548" y="461546"/>
                  <a:pt x="435212" y="434817"/>
                </a:cubicBezTo>
                <a:cubicBezTo>
                  <a:pt x="477281" y="387088"/>
                  <a:pt x="463178" y="305948"/>
                  <a:pt x="401748" y="284231"/>
                </a:cubicBezTo>
                <a:cubicBezTo>
                  <a:pt x="398402" y="283038"/>
                  <a:pt x="396251" y="280890"/>
                  <a:pt x="395056" y="278503"/>
                </a:cubicBezTo>
                <a:cubicBezTo>
                  <a:pt x="377129" y="278026"/>
                  <a:pt x="359202" y="277549"/>
                  <a:pt x="341274" y="277787"/>
                </a:cubicBezTo>
                <a:close/>
                <a:moveTo>
                  <a:pt x="416329" y="244615"/>
                </a:moveTo>
                <a:cubicBezTo>
                  <a:pt x="415851" y="246763"/>
                  <a:pt x="415612" y="248911"/>
                  <a:pt x="415134" y="251059"/>
                </a:cubicBezTo>
                <a:cubicBezTo>
                  <a:pt x="414895" y="252491"/>
                  <a:pt x="414417" y="253684"/>
                  <a:pt x="413939" y="254639"/>
                </a:cubicBezTo>
                <a:cubicBezTo>
                  <a:pt x="415612" y="254639"/>
                  <a:pt x="417285" y="254639"/>
                  <a:pt x="418958" y="254877"/>
                </a:cubicBezTo>
                <a:cubicBezTo>
                  <a:pt x="418002" y="251536"/>
                  <a:pt x="417046" y="247956"/>
                  <a:pt x="416329" y="244615"/>
                </a:cubicBezTo>
                <a:close/>
                <a:moveTo>
                  <a:pt x="142643" y="228865"/>
                </a:moveTo>
                <a:cubicBezTo>
                  <a:pt x="142643" y="229581"/>
                  <a:pt x="142882" y="230535"/>
                  <a:pt x="142882" y="231490"/>
                </a:cubicBezTo>
                <a:cubicBezTo>
                  <a:pt x="144555" y="233876"/>
                  <a:pt x="145272" y="236979"/>
                  <a:pt x="144316" y="239842"/>
                </a:cubicBezTo>
                <a:cubicBezTo>
                  <a:pt x="144077" y="239842"/>
                  <a:pt x="144077" y="239842"/>
                  <a:pt x="144077" y="239842"/>
                </a:cubicBezTo>
                <a:cubicBezTo>
                  <a:pt x="144316" y="240320"/>
                  <a:pt x="144316" y="240558"/>
                  <a:pt x="144316" y="241036"/>
                </a:cubicBezTo>
                <a:cubicBezTo>
                  <a:pt x="145272" y="240558"/>
                  <a:pt x="146467" y="240320"/>
                  <a:pt x="147663" y="240320"/>
                </a:cubicBezTo>
                <a:cubicBezTo>
                  <a:pt x="145750" y="236501"/>
                  <a:pt x="144077" y="232683"/>
                  <a:pt x="142643" y="228865"/>
                </a:cubicBezTo>
                <a:close/>
                <a:moveTo>
                  <a:pt x="524847" y="217887"/>
                </a:moveTo>
                <a:cubicBezTo>
                  <a:pt x="524608" y="218603"/>
                  <a:pt x="524369" y="219319"/>
                  <a:pt x="523891" y="220035"/>
                </a:cubicBezTo>
                <a:cubicBezTo>
                  <a:pt x="525086" y="222421"/>
                  <a:pt x="526281" y="224808"/>
                  <a:pt x="527477" y="227194"/>
                </a:cubicBezTo>
                <a:cubicBezTo>
                  <a:pt x="527477" y="227433"/>
                  <a:pt x="527716" y="227433"/>
                  <a:pt x="527955" y="227671"/>
                </a:cubicBezTo>
                <a:cubicBezTo>
                  <a:pt x="526999" y="224330"/>
                  <a:pt x="526042" y="221228"/>
                  <a:pt x="524847" y="217887"/>
                </a:cubicBezTo>
                <a:close/>
                <a:moveTo>
                  <a:pt x="269244" y="167972"/>
                </a:moveTo>
                <a:cubicBezTo>
                  <a:pt x="272354" y="167972"/>
                  <a:pt x="275463" y="169644"/>
                  <a:pt x="276061" y="172987"/>
                </a:cubicBezTo>
                <a:cubicBezTo>
                  <a:pt x="277975" y="183495"/>
                  <a:pt x="291848" y="230303"/>
                  <a:pt x="271995" y="230303"/>
                </a:cubicBezTo>
                <a:cubicBezTo>
                  <a:pt x="259317" y="230303"/>
                  <a:pt x="260752" y="214064"/>
                  <a:pt x="260274" y="205227"/>
                </a:cubicBezTo>
                <a:cubicBezTo>
                  <a:pt x="259556" y="194481"/>
                  <a:pt x="260513" y="183734"/>
                  <a:pt x="262427" y="172987"/>
                </a:cubicBezTo>
                <a:cubicBezTo>
                  <a:pt x="263025" y="169644"/>
                  <a:pt x="266134" y="167972"/>
                  <a:pt x="269244" y="167972"/>
                </a:cubicBezTo>
                <a:close/>
                <a:moveTo>
                  <a:pt x="253313" y="153929"/>
                </a:moveTo>
                <a:cubicBezTo>
                  <a:pt x="248771" y="164907"/>
                  <a:pt x="243751" y="175646"/>
                  <a:pt x="238015" y="186147"/>
                </a:cubicBezTo>
                <a:cubicBezTo>
                  <a:pt x="241839" y="195693"/>
                  <a:pt x="239927" y="207148"/>
                  <a:pt x="239927" y="217410"/>
                </a:cubicBezTo>
                <a:cubicBezTo>
                  <a:pt x="239927" y="223137"/>
                  <a:pt x="239927" y="228865"/>
                  <a:pt x="239927" y="234592"/>
                </a:cubicBezTo>
                <a:cubicBezTo>
                  <a:pt x="239927" y="234831"/>
                  <a:pt x="240166" y="235070"/>
                  <a:pt x="240166" y="235308"/>
                </a:cubicBezTo>
                <a:cubicBezTo>
                  <a:pt x="242317" y="241990"/>
                  <a:pt x="246381" y="245093"/>
                  <a:pt x="253313" y="246286"/>
                </a:cubicBezTo>
                <a:cubicBezTo>
                  <a:pt x="268371" y="248672"/>
                  <a:pt x="285820" y="239842"/>
                  <a:pt x="293230" y="226240"/>
                </a:cubicBezTo>
                <a:cubicBezTo>
                  <a:pt x="301357" y="211205"/>
                  <a:pt x="308289" y="180658"/>
                  <a:pt x="293947" y="166578"/>
                </a:cubicBezTo>
                <a:cubicBezTo>
                  <a:pt x="282952" y="155600"/>
                  <a:pt x="267893" y="154168"/>
                  <a:pt x="253313" y="153929"/>
                </a:cubicBezTo>
                <a:close/>
                <a:moveTo>
                  <a:pt x="354660" y="153691"/>
                </a:moveTo>
                <a:cubicBezTo>
                  <a:pt x="355377" y="172783"/>
                  <a:pt x="360158" y="195454"/>
                  <a:pt x="353943" y="213114"/>
                </a:cubicBezTo>
                <a:cubicBezTo>
                  <a:pt x="351075" y="221228"/>
                  <a:pt x="338884" y="220035"/>
                  <a:pt x="338645" y="210966"/>
                </a:cubicBezTo>
                <a:cubicBezTo>
                  <a:pt x="337928" y="191874"/>
                  <a:pt x="336733" y="172783"/>
                  <a:pt x="336494" y="153929"/>
                </a:cubicBezTo>
                <a:cubicBezTo>
                  <a:pt x="330757" y="153929"/>
                  <a:pt x="325260" y="153929"/>
                  <a:pt x="319523" y="154168"/>
                </a:cubicBezTo>
                <a:cubicBezTo>
                  <a:pt x="319762" y="154407"/>
                  <a:pt x="319762" y="154884"/>
                  <a:pt x="319762" y="155361"/>
                </a:cubicBezTo>
                <a:cubicBezTo>
                  <a:pt x="320240" y="157748"/>
                  <a:pt x="320957" y="159896"/>
                  <a:pt x="321196" y="162282"/>
                </a:cubicBezTo>
                <a:cubicBezTo>
                  <a:pt x="322152" y="167532"/>
                  <a:pt x="322869" y="173021"/>
                  <a:pt x="318567" y="176601"/>
                </a:cubicBezTo>
                <a:cubicBezTo>
                  <a:pt x="321674" y="189965"/>
                  <a:pt x="320718" y="204761"/>
                  <a:pt x="316655" y="217887"/>
                </a:cubicBezTo>
                <a:cubicBezTo>
                  <a:pt x="317611" y="218603"/>
                  <a:pt x="318328" y="219557"/>
                  <a:pt x="318567" y="220989"/>
                </a:cubicBezTo>
                <a:cubicBezTo>
                  <a:pt x="321196" y="231012"/>
                  <a:pt x="323586" y="241274"/>
                  <a:pt x="325977" y="251298"/>
                </a:cubicBezTo>
                <a:cubicBezTo>
                  <a:pt x="331952" y="254877"/>
                  <a:pt x="337450" y="249866"/>
                  <a:pt x="341514" y="244377"/>
                </a:cubicBezTo>
                <a:cubicBezTo>
                  <a:pt x="346055" y="238172"/>
                  <a:pt x="355377" y="240081"/>
                  <a:pt x="356094" y="248195"/>
                </a:cubicBezTo>
                <a:cubicBezTo>
                  <a:pt x="356094" y="250343"/>
                  <a:pt x="356811" y="252491"/>
                  <a:pt x="357289" y="254639"/>
                </a:cubicBezTo>
                <a:cubicBezTo>
                  <a:pt x="360636" y="254639"/>
                  <a:pt x="363743" y="254639"/>
                  <a:pt x="366850" y="254639"/>
                </a:cubicBezTo>
                <a:cubicBezTo>
                  <a:pt x="367567" y="254639"/>
                  <a:pt x="368285" y="254639"/>
                  <a:pt x="369002" y="254639"/>
                </a:cubicBezTo>
                <a:cubicBezTo>
                  <a:pt x="362309" y="241274"/>
                  <a:pt x="366850" y="214307"/>
                  <a:pt x="367328" y="202852"/>
                </a:cubicBezTo>
                <a:cubicBezTo>
                  <a:pt x="367807" y="191397"/>
                  <a:pt x="364699" y="167771"/>
                  <a:pt x="369719" y="154168"/>
                </a:cubicBezTo>
                <a:cubicBezTo>
                  <a:pt x="364699" y="153929"/>
                  <a:pt x="359919" y="153691"/>
                  <a:pt x="355377" y="153691"/>
                </a:cubicBezTo>
                <a:close/>
                <a:moveTo>
                  <a:pt x="203117" y="126724"/>
                </a:moveTo>
                <a:cubicBezTo>
                  <a:pt x="203595" y="128871"/>
                  <a:pt x="204073" y="130781"/>
                  <a:pt x="204312" y="132451"/>
                </a:cubicBezTo>
                <a:cubicBezTo>
                  <a:pt x="205029" y="130781"/>
                  <a:pt x="205507" y="128871"/>
                  <a:pt x="205985" y="126962"/>
                </a:cubicBezTo>
                <a:cubicBezTo>
                  <a:pt x="205029" y="126962"/>
                  <a:pt x="204073" y="126724"/>
                  <a:pt x="203117" y="126724"/>
                </a:cubicBezTo>
                <a:close/>
                <a:moveTo>
                  <a:pt x="156746" y="120042"/>
                </a:moveTo>
                <a:cubicBezTo>
                  <a:pt x="160092" y="126724"/>
                  <a:pt x="163677" y="133167"/>
                  <a:pt x="167502" y="139611"/>
                </a:cubicBezTo>
                <a:cubicBezTo>
                  <a:pt x="175151" y="152498"/>
                  <a:pt x="183995" y="167294"/>
                  <a:pt x="187580" y="181851"/>
                </a:cubicBezTo>
                <a:cubicBezTo>
                  <a:pt x="187819" y="182090"/>
                  <a:pt x="187580" y="182328"/>
                  <a:pt x="187819" y="182806"/>
                </a:cubicBezTo>
                <a:cubicBezTo>
                  <a:pt x="189492" y="184238"/>
                  <a:pt x="190448" y="186147"/>
                  <a:pt x="190448" y="189011"/>
                </a:cubicBezTo>
                <a:cubicBezTo>
                  <a:pt x="190448" y="199511"/>
                  <a:pt x="190209" y="210012"/>
                  <a:pt x="189492" y="220512"/>
                </a:cubicBezTo>
                <a:cubicBezTo>
                  <a:pt x="191404" y="233638"/>
                  <a:pt x="192122" y="246763"/>
                  <a:pt x="191644" y="260366"/>
                </a:cubicBezTo>
                <a:cubicBezTo>
                  <a:pt x="193078" y="260127"/>
                  <a:pt x="194512" y="260127"/>
                  <a:pt x="195707" y="260127"/>
                </a:cubicBezTo>
                <a:cubicBezTo>
                  <a:pt x="204073" y="259650"/>
                  <a:pt x="212439" y="259173"/>
                  <a:pt x="220566" y="258457"/>
                </a:cubicBezTo>
                <a:cubicBezTo>
                  <a:pt x="219849" y="257264"/>
                  <a:pt x="219610" y="255593"/>
                  <a:pt x="219610" y="253923"/>
                </a:cubicBezTo>
                <a:cubicBezTo>
                  <a:pt x="219610" y="242706"/>
                  <a:pt x="219371" y="231728"/>
                  <a:pt x="219610" y="220512"/>
                </a:cubicBezTo>
                <a:lnTo>
                  <a:pt x="219610" y="212159"/>
                </a:lnTo>
                <a:cubicBezTo>
                  <a:pt x="219610" y="203807"/>
                  <a:pt x="218415" y="195454"/>
                  <a:pt x="221044" y="187579"/>
                </a:cubicBezTo>
                <a:cubicBezTo>
                  <a:pt x="221044" y="186147"/>
                  <a:pt x="221283" y="184715"/>
                  <a:pt x="221283" y="183522"/>
                </a:cubicBezTo>
                <a:cubicBezTo>
                  <a:pt x="221522" y="181374"/>
                  <a:pt x="222478" y="179703"/>
                  <a:pt x="223912" y="178987"/>
                </a:cubicBezTo>
                <a:cubicBezTo>
                  <a:pt x="227976" y="165623"/>
                  <a:pt x="232517" y="152498"/>
                  <a:pt x="237537" y="139372"/>
                </a:cubicBezTo>
                <a:cubicBezTo>
                  <a:pt x="233712" y="136985"/>
                  <a:pt x="232517" y="132213"/>
                  <a:pt x="233473" y="127917"/>
                </a:cubicBezTo>
                <a:cubicBezTo>
                  <a:pt x="229649" y="128156"/>
                  <a:pt x="225824" y="128394"/>
                  <a:pt x="221522" y="128156"/>
                </a:cubicBezTo>
                <a:cubicBezTo>
                  <a:pt x="217936" y="139611"/>
                  <a:pt x="213156" y="150827"/>
                  <a:pt x="207658" y="161566"/>
                </a:cubicBezTo>
                <a:cubicBezTo>
                  <a:pt x="204312" y="168010"/>
                  <a:pt x="194512" y="164669"/>
                  <a:pt x="194512" y="157986"/>
                </a:cubicBezTo>
                <a:cubicBezTo>
                  <a:pt x="194512" y="151066"/>
                  <a:pt x="193078" y="143668"/>
                  <a:pt x="192122" y="136747"/>
                </a:cubicBezTo>
                <a:cubicBezTo>
                  <a:pt x="191644" y="132928"/>
                  <a:pt x="191404" y="128871"/>
                  <a:pt x="190926" y="125053"/>
                </a:cubicBezTo>
                <a:cubicBezTo>
                  <a:pt x="177780" y="122905"/>
                  <a:pt x="165351" y="120519"/>
                  <a:pt x="156746" y="120042"/>
                </a:cubicBezTo>
                <a:close/>
                <a:moveTo>
                  <a:pt x="454334" y="95699"/>
                </a:moveTo>
                <a:cubicBezTo>
                  <a:pt x="454095" y="96654"/>
                  <a:pt x="453856" y="97370"/>
                  <a:pt x="453378" y="98086"/>
                </a:cubicBezTo>
                <a:cubicBezTo>
                  <a:pt x="456247" y="99995"/>
                  <a:pt x="458876" y="101904"/>
                  <a:pt x="461505" y="103575"/>
                </a:cubicBezTo>
                <a:cubicBezTo>
                  <a:pt x="459115" y="100950"/>
                  <a:pt x="456725" y="98325"/>
                  <a:pt x="454334" y="95699"/>
                </a:cubicBezTo>
                <a:close/>
                <a:moveTo>
                  <a:pt x="344382" y="31026"/>
                </a:moveTo>
                <a:cubicBezTo>
                  <a:pt x="354660" y="34844"/>
                  <a:pt x="364938" y="39140"/>
                  <a:pt x="375216" y="44152"/>
                </a:cubicBezTo>
                <a:cubicBezTo>
                  <a:pt x="376411" y="43674"/>
                  <a:pt x="377607" y="43197"/>
                  <a:pt x="379041" y="43197"/>
                </a:cubicBezTo>
                <a:cubicBezTo>
                  <a:pt x="367807" y="38185"/>
                  <a:pt x="356094" y="34367"/>
                  <a:pt x="344382" y="31026"/>
                </a:cubicBezTo>
                <a:close/>
                <a:moveTo>
                  <a:pt x="306351" y="1665"/>
                </a:moveTo>
                <a:cubicBezTo>
                  <a:pt x="442252" y="16938"/>
                  <a:pt x="543611" y="135285"/>
                  <a:pt x="559506" y="273730"/>
                </a:cubicBezTo>
                <a:cubicBezTo>
                  <a:pt x="568111" y="349620"/>
                  <a:pt x="551379" y="427897"/>
                  <a:pt x="504291" y="489229"/>
                </a:cubicBezTo>
                <a:cubicBezTo>
                  <a:pt x="480149" y="520730"/>
                  <a:pt x="447881" y="546743"/>
                  <a:pt x="412027" y="563925"/>
                </a:cubicBezTo>
                <a:cubicBezTo>
                  <a:pt x="368524" y="585165"/>
                  <a:pt x="307094" y="612132"/>
                  <a:pt x="258810" y="594234"/>
                </a:cubicBezTo>
                <a:cubicBezTo>
                  <a:pt x="239688" y="595666"/>
                  <a:pt x="218893" y="590177"/>
                  <a:pt x="201683" y="584210"/>
                </a:cubicBezTo>
                <a:cubicBezTo>
                  <a:pt x="167980" y="572755"/>
                  <a:pt x="134516" y="557959"/>
                  <a:pt x="106550" y="536004"/>
                </a:cubicBezTo>
                <a:cubicBezTo>
                  <a:pt x="40100" y="483501"/>
                  <a:pt x="7593" y="402839"/>
                  <a:pt x="1139" y="320028"/>
                </a:cubicBezTo>
                <a:cubicBezTo>
                  <a:pt x="-4598" y="244138"/>
                  <a:pt x="10939" y="167055"/>
                  <a:pt x="56832" y="105007"/>
                </a:cubicBezTo>
                <a:cubicBezTo>
                  <a:pt x="101291" y="44868"/>
                  <a:pt x="172521" y="9786"/>
                  <a:pt x="246142" y="1672"/>
                </a:cubicBezTo>
                <a:cubicBezTo>
                  <a:pt x="266818" y="-595"/>
                  <a:pt x="286937" y="-517"/>
                  <a:pt x="306351" y="1665"/>
                </a:cubicBezTo>
                <a:close/>
              </a:path>
            </a:pathLst>
          </a:custGeom>
          <a:solidFill>
            <a:srgbClr val="C6171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iconfont-1177-634294">
            <a:hlinkClick r:id="rId6"/>
            <a:extLst>
              <a:ext uri="{FF2B5EF4-FFF2-40B4-BE49-F238E27FC236}">
                <a16:creationId xmlns:a16="http://schemas.microsoft.com/office/drawing/2014/main" id="{64980E57-7BE3-489A-94E0-E8CF9C53565E}"/>
              </a:ext>
            </a:extLst>
          </p:cNvPr>
          <p:cNvSpPr>
            <a:spLocks noChangeAspect="1"/>
          </p:cNvSpPr>
          <p:nvPr/>
        </p:nvSpPr>
        <p:spPr bwMode="auto">
          <a:xfrm>
            <a:off x="8879462" y="1498514"/>
            <a:ext cx="472894" cy="472894"/>
          </a:xfrm>
          <a:custGeom>
            <a:avLst/>
            <a:gdLst>
              <a:gd name="T0" fmla="*/ 12800 w 12800"/>
              <a:gd name="T1" fmla="*/ 6400 h 12800"/>
              <a:gd name="T2" fmla="*/ 6400 w 12800"/>
              <a:gd name="T3" fmla="*/ 0 h 12800"/>
              <a:gd name="T4" fmla="*/ 0 w 12800"/>
              <a:gd name="T5" fmla="*/ 6400 h 12800"/>
              <a:gd name="T6" fmla="*/ 6400 w 12800"/>
              <a:gd name="T7" fmla="*/ 12800 h 12800"/>
              <a:gd name="T8" fmla="*/ 12800 w 12800"/>
              <a:gd name="T9" fmla="*/ 6400 h 12800"/>
              <a:gd name="T10" fmla="*/ 4681 w 12800"/>
              <a:gd name="T11" fmla="*/ 6400 h 12800"/>
              <a:gd name="T12" fmla="*/ 4681 w 12800"/>
              <a:gd name="T13" fmla="*/ 5175 h 12800"/>
              <a:gd name="T14" fmla="*/ 5432 w 12800"/>
              <a:gd name="T15" fmla="*/ 5175 h 12800"/>
              <a:gd name="T16" fmla="*/ 5432 w 12800"/>
              <a:gd name="T17" fmla="*/ 4435 h 12800"/>
              <a:gd name="T18" fmla="*/ 6824 w 12800"/>
              <a:gd name="T19" fmla="*/ 2716 h 12800"/>
              <a:gd name="T20" fmla="*/ 8125 w 12800"/>
              <a:gd name="T21" fmla="*/ 2716 h 12800"/>
              <a:gd name="T22" fmla="*/ 8125 w 12800"/>
              <a:gd name="T23" fmla="*/ 3938 h 12800"/>
              <a:gd name="T24" fmla="*/ 7209 w 12800"/>
              <a:gd name="T25" fmla="*/ 3938 h 12800"/>
              <a:gd name="T26" fmla="*/ 6646 w 12800"/>
              <a:gd name="T27" fmla="*/ 4562 h 12800"/>
              <a:gd name="T28" fmla="*/ 6646 w 12800"/>
              <a:gd name="T29" fmla="*/ 5175 h 12800"/>
              <a:gd name="T30" fmla="*/ 8058 w 12800"/>
              <a:gd name="T31" fmla="*/ 5175 h 12800"/>
              <a:gd name="T32" fmla="*/ 7865 w 12800"/>
              <a:gd name="T33" fmla="*/ 6400 h 12800"/>
              <a:gd name="T34" fmla="*/ 6646 w 12800"/>
              <a:gd name="T35" fmla="*/ 6400 h 12800"/>
              <a:gd name="T36" fmla="*/ 6646 w 12800"/>
              <a:gd name="T37" fmla="*/ 10094 h 12800"/>
              <a:gd name="T38" fmla="*/ 5432 w 12800"/>
              <a:gd name="T39" fmla="*/ 10094 h 12800"/>
              <a:gd name="T40" fmla="*/ 5432 w 12800"/>
              <a:gd name="T41" fmla="*/ 6400 h 12800"/>
              <a:gd name="T42" fmla="*/ 4681 w 12800"/>
              <a:gd name="T43" fmla="*/ 640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800" h="12800">
                <a:moveTo>
                  <a:pt x="12800" y="6400"/>
                </a:moveTo>
                <a:cubicBezTo>
                  <a:pt x="12800" y="2865"/>
                  <a:pt x="9935" y="0"/>
                  <a:pt x="6400" y="0"/>
                </a:cubicBezTo>
                <a:cubicBezTo>
                  <a:pt x="2865" y="0"/>
                  <a:pt x="0" y="2865"/>
                  <a:pt x="0" y="6400"/>
                </a:cubicBezTo>
                <a:cubicBezTo>
                  <a:pt x="0" y="9935"/>
                  <a:pt x="2865" y="12800"/>
                  <a:pt x="6400" y="12800"/>
                </a:cubicBezTo>
                <a:cubicBezTo>
                  <a:pt x="9935" y="12800"/>
                  <a:pt x="12800" y="9935"/>
                  <a:pt x="12800" y="6400"/>
                </a:cubicBezTo>
                <a:close/>
                <a:moveTo>
                  <a:pt x="4681" y="6400"/>
                </a:moveTo>
                <a:lnTo>
                  <a:pt x="4681" y="5175"/>
                </a:lnTo>
                <a:lnTo>
                  <a:pt x="5432" y="5175"/>
                </a:lnTo>
                <a:lnTo>
                  <a:pt x="5432" y="4435"/>
                </a:lnTo>
                <a:cubicBezTo>
                  <a:pt x="5432" y="3436"/>
                  <a:pt x="5730" y="2716"/>
                  <a:pt x="6824" y="2716"/>
                </a:cubicBezTo>
                <a:lnTo>
                  <a:pt x="8125" y="2716"/>
                </a:lnTo>
                <a:lnTo>
                  <a:pt x="8125" y="3938"/>
                </a:lnTo>
                <a:lnTo>
                  <a:pt x="7209" y="3938"/>
                </a:lnTo>
                <a:cubicBezTo>
                  <a:pt x="6750" y="3938"/>
                  <a:pt x="6646" y="4243"/>
                  <a:pt x="6646" y="4562"/>
                </a:cubicBezTo>
                <a:lnTo>
                  <a:pt x="6646" y="5175"/>
                </a:lnTo>
                <a:lnTo>
                  <a:pt x="8058" y="5175"/>
                </a:lnTo>
                <a:lnTo>
                  <a:pt x="7865" y="6400"/>
                </a:lnTo>
                <a:lnTo>
                  <a:pt x="6646" y="6400"/>
                </a:lnTo>
                <a:lnTo>
                  <a:pt x="6646" y="10094"/>
                </a:lnTo>
                <a:lnTo>
                  <a:pt x="5432" y="10094"/>
                </a:lnTo>
                <a:lnTo>
                  <a:pt x="5432" y="6400"/>
                </a:lnTo>
                <a:lnTo>
                  <a:pt x="4681" y="6400"/>
                </a:lnTo>
                <a:close/>
              </a:path>
            </a:pathLst>
          </a:custGeom>
          <a:solidFill>
            <a:srgbClr val="395794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instagram-logo_64001">
            <a:hlinkClick r:id="rId7"/>
            <a:extLst>
              <a:ext uri="{FF2B5EF4-FFF2-40B4-BE49-F238E27FC236}">
                <a16:creationId xmlns:a16="http://schemas.microsoft.com/office/drawing/2014/main" id="{A6EEAC01-BDB2-416F-A94E-996FBC694834}"/>
              </a:ext>
            </a:extLst>
          </p:cNvPr>
          <p:cNvSpPr>
            <a:spLocks noChangeAspect="1"/>
          </p:cNvSpPr>
          <p:nvPr/>
        </p:nvSpPr>
        <p:spPr bwMode="auto">
          <a:xfrm>
            <a:off x="9651848" y="1498513"/>
            <a:ext cx="452292" cy="472894"/>
          </a:xfrm>
          <a:custGeom>
            <a:avLst/>
            <a:gdLst>
              <a:gd name="connsiteX0" fmla="*/ 262587 w 572223"/>
              <a:gd name="connsiteY0" fmla="*/ 543221 h 598287"/>
              <a:gd name="connsiteX1" fmla="*/ 275738 w 572223"/>
              <a:gd name="connsiteY1" fmla="*/ 545895 h 598287"/>
              <a:gd name="connsiteX2" fmla="*/ 275738 w 572223"/>
              <a:gd name="connsiteY2" fmla="*/ 544679 h 598287"/>
              <a:gd name="connsiteX3" fmla="*/ 262587 w 572223"/>
              <a:gd name="connsiteY3" fmla="*/ 543221 h 598287"/>
              <a:gd name="connsiteX4" fmla="*/ 455954 w 572223"/>
              <a:gd name="connsiteY4" fmla="*/ 506761 h 598287"/>
              <a:gd name="connsiteX5" fmla="*/ 448648 w 572223"/>
              <a:gd name="connsiteY5" fmla="*/ 509921 h 598287"/>
              <a:gd name="connsiteX6" fmla="*/ 449866 w 572223"/>
              <a:gd name="connsiteY6" fmla="*/ 511622 h 598287"/>
              <a:gd name="connsiteX7" fmla="*/ 455954 w 572223"/>
              <a:gd name="connsiteY7" fmla="*/ 506761 h 598287"/>
              <a:gd name="connsiteX8" fmla="*/ 301059 w 572223"/>
              <a:gd name="connsiteY8" fmla="*/ 431175 h 598287"/>
              <a:gd name="connsiteX9" fmla="*/ 287665 w 572223"/>
              <a:gd name="connsiteY9" fmla="*/ 432147 h 598287"/>
              <a:gd name="connsiteX10" fmla="*/ 293266 w 572223"/>
              <a:gd name="connsiteY10" fmla="*/ 432390 h 598287"/>
              <a:gd name="connsiteX11" fmla="*/ 301059 w 572223"/>
              <a:gd name="connsiteY11" fmla="*/ 432633 h 598287"/>
              <a:gd name="connsiteX12" fmla="*/ 301059 w 572223"/>
              <a:gd name="connsiteY12" fmla="*/ 431175 h 598287"/>
              <a:gd name="connsiteX13" fmla="*/ 378988 w 572223"/>
              <a:gd name="connsiteY13" fmla="*/ 423397 h 598287"/>
              <a:gd name="connsiteX14" fmla="*/ 370221 w 572223"/>
              <a:gd name="connsiteY14" fmla="*/ 429231 h 598287"/>
              <a:gd name="connsiteX15" fmla="*/ 369247 w 572223"/>
              <a:gd name="connsiteY15" fmla="*/ 430446 h 598287"/>
              <a:gd name="connsiteX16" fmla="*/ 383372 w 572223"/>
              <a:gd name="connsiteY16" fmla="*/ 425342 h 598287"/>
              <a:gd name="connsiteX17" fmla="*/ 381667 w 572223"/>
              <a:gd name="connsiteY17" fmla="*/ 423883 h 598287"/>
              <a:gd name="connsiteX18" fmla="*/ 379719 w 572223"/>
              <a:gd name="connsiteY18" fmla="*/ 423640 h 598287"/>
              <a:gd name="connsiteX19" fmla="*/ 79692 w 572223"/>
              <a:gd name="connsiteY19" fmla="*/ 415124 h 598287"/>
              <a:gd name="connsiteX20" fmla="*/ 83588 w 572223"/>
              <a:gd name="connsiteY20" fmla="*/ 428250 h 598287"/>
              <a:gd name="connsiteX21" fmla="*/ 86754 w 572223"/>
              <a:gd name="connsiteY21" fmla="*/ 430680 h 598287"/>
              <a:gd name="connsiteX22" fmla="*/ 79692 w 572223"/>
              <a:gd name="connsiteY22" fmla="*/ 415124 h 598287"/>
              <a:gd name="connsiteX23" fmla="*/ 110864 w 572223"/>
              <a:gd name="connsiteY23" fmla="*/ 380608 h 598287"/>
              <a:gd name="connsiteX24" fmla="*/ 110864 w 572223"/>
              <a:gd name="connsiteY24" fmla="*/ 387414 h 598287"/>
              <a:gd name="connsiteX25" fmla="*/ 113543 w 572223"/>
              <a:gd name="connsiteY25" fmla="*/ 392762 h 598287"/>
              <a:gd name="connsiteX26" fmla="*/ 111595 w 572223"/>
              <a:gd name="connsiteY26" fmla="*/ 382067 h 598287"/>
              <a:gd name="connsiteX27" fmla="*/ 111351 w 572223"/>
              <a:gd name="connsiteY27" fmla="*/ 381581 h 598287"/>
              <a:gd name="connsiteX28" fmla="*/ 110864 w 572223"/>
              <a:gd name="connsiteY28" fmla="*/ 380608 h 598287"/>
              <a:gd name="connsiteX29" fmla="*/ 388486 w 572223"/>
              <a:gd name="connsiteY29" fmla="*/ 370899 h 598287"/>
              <a:gd name="connsiteX30" fmla="*/ 387512 w 572223"/>
              <a:gd name="connsiteY30" fmla="*/ 373572 h 598287"/>
              <a:gd name="connsiteX31" fmla="*/ 382884 w 572223"/>
              <a:gd name="connsiteY31" fmla="*/ 392530 h 598287"/>
              <a:gd name="connsiteX32" fmla="*/ 383372 w 572223"/>
              <a:gd name="connsiteY32" fmla="*/ 392773 h 598287"/>
              <a:gd name="connsiteX33" fmla="*/ 387999 w 572223"/>
              <a:gd name="connsiteY33" fmla="*/ 374544 h 598287"/>
              <a:gd name="connsiteX34" fmla="*/ 388486 w 572223"/>
              <a:gd name="connsiteY34" fmla="*/ 370899 h 598287"/>
              <a:gd name="connsiteX35" fmla="*/ 303720 w 572223"/>
              <a:gd name="connsiteY35" fmla="*/ 331526 h 598287"/>
              <a:gd name="connsiteX36" fmla="*/ 292025 w 572223"/>
              <a:gd name="connsiteY36" fmla="*/ 335172 h 598287"/>
              <a:gd name="connsiteX37" fmla="*/ 305182 w 572223"/>
              <a:gd name="connsiteY37" fmla="*/ 332499 h 598287"/>
              <a:gd name="connsiteX38" fmla="*/ 303720 w 572223"/>
              <a:gd name="connsiteY38" fmla="*/ 331526 h 598287"/>
              <a:gd name="connsiteX39" fmla="*/ 12719 w 572223"/>
              <a:gd name="connsiteY39" fmla="*/ 306716 h 598287"/>
              <a:gd name="connsiteX40" fmla="*/ 14424 w 572223"/>
              <a:gd name="connsiteY40" fmla="*/ 329807 h 598287"/>
              <a:gd name="connsiteX41" fmla="*/ 15155 w 572223"/>
              <a:gd name="connsiteY41" fmla="*/ 330293 h 598287"/>
              <a:gd name="connsiteX42" fmla="*/ 13207 w 572223"/>
              <a:gd name="connsiteY42" fmla="*/ 308903 h 598287"/>
              <a:gd name="connsiteX43" fmla="*/ 12719 w 572223"/>
              <a:gd name="connsiteY43" fmla="*/ 306716 h 598287"/>
              <a:gd name="connsiteX44" fmla="*/ 44379 w 572223"/>
              <a:gd name="connsiteY44" fmla="*/ 285812 h 598287"/>
              <a:gd name="connsiteX45" fmla="*/ 43161 w 572223"/>
              <a:gd name="connsiteY45" fmla="*/ 290430 h 598287"/>
              <a:gd name="connsiteX46" fmla="*/ 43405 w 572223"/>
              <a:gd name="connsiteY46" fmla="*/ 297236 h 598287"/>
              <a:gd name="connsiteX47" fmla="*/ 44379 w 572223"/>
              <a:gd name="connsiteY47" fmla="*/ 293833 h 598287"/>
              <a:gd name="connsiteX48" fmla="*/ 44379 w 572223"/>
              <a:gd name="connsiteY48" fmla="*/ 285812 h 598287"/>
              <a:gd name="connsiteX49" fmla="*/ 193175 w 572223"/>
              <a:gd name="connsiteY49" fmla="*/ 282429 h 598287"/>
              <a:gd name="connsiteX50" fmla="*/ 191471 w 572223"/>
              <a:gd name="connsiteY50" fmla="*/ 287533 h 598287"/>
              <a:gd name="connsiteX51" fmla="*/ 192201 w 572223"/>
              <a:gd name="connsiteY51" fmla="*/ 293609 h 598287"/>
              <a:gd name="connsiteX52" fmla="*/ 194636 w 572223"/>
              <a:gd name="connsiteY52" fmla="*/ 284130 h 598287"/>
              <a:gd name="connsiteX53" fmla="*/ 195123 w 572223"/>
              <a:gd name="connsiteY53" fmla="*/ 283158 h 598287"/>
              <a:gd name="connsiteX54" fmla="*/ 193175 w 572223"/>
              <a:gd name="connsiteY54" fmla="*/ 282429 h 598287"/>
              <a:gd name="connsiteX55" fmla="*/ 199020 w 572223"/>
              <a:gd name="connsiteY55" fmla="*/ 264686 h 598287"/>
              <a:gd name="connsiteX56" fmla="*/ 203891 w 572223"/>
              <a:gd name="connsiteY56" fmla="*/ 269547 h 598287"/>
              <a:gd name="connsiteX57" fmla="*/ 202916 w 572223"/>
              <a:gd name="connsiteY57" fmla="*/ 272950 h 598287"/>
              <a:gd name="connsiteX58" fmla="*/ 203403 w 572223"/>
              <a:gd name="connsiteY58" fmla="*/ 273679 h 598287"/>
              <a:gd name="connsiteX59" fmla="*/ 204378 w 572223"/>
              <a:gd name="connsiteY59" fmla="*/ 280970 h 598287"/>
              <a:gd name="connsiteX60" fmla="*/ 204865 w 572223"/>
              <a:gd name="connsiteY60" fmla="*/ 281457 h 598287"/>
              <a:gd name="connsiteX61" fmla="*/ 206326 w 572223"/>
              <a:gd name="connsiteY61" fmla="*/ 287533 h 598287"/>
              <a:gd name="connsiteX62" fmla="*/ 290587 w 572223"/>
              <a:gd name="connsiteY62" fmla="*/ 387912 h 598287"/>
              <a:gd name="connsiteX63" fmla="*/ 369247 w 572223"/>
              <a:gd name="connsiteY63" fmla="*/ 279755 h 598287"/>
              <a:gd name="connsiteX64" fmla="*/ 370464 w 572223"/>
              <a:gd name="connsiteY64" fmla="*/ 274165 h 598287"/>
              <a:gd name="connsiteX65" fmla="*/ 377283 w 572223"/>
              <a:gd name="connsiteY65" fmla="*/ 269790 h 598287"/>
              <a:gd name="connsiteX66" fmla="*/ 406507 w 572223"/>
              <a:gd name="connsiteY66" fmla="*/ 269304 h 598287"/>
              <a:gd name="connsiteX67" fmla="*/ 413082 w 572223"/>
              <a:gd name="connsiteY67" fmla="*/ 280241 h 598287"/>
              <a:gd name="connsiteX68" fmla="*/ 419657 w 572223"/>
              <a:gd name="connsiteY68" fmla="*/ 286561 h 598287"/>
              <a:gd name="connsiteX69" fmla="*/ 410647 w 572223"/>
              <a:gd name="connsiteY69" fmla="*/ 420967 h 598287"/>
              <a:gd name="connsiteX70" fmla="*/ 286934 w 572223"/>
              <a:gd name="connsiteY70" fmla="*/ 445272 h 598287"/>
              <a:gd name="connsiteX71" fmla="*/ 168579 w 572223"/>
              <a:gd name="connsiteY71" fmla="*/ 408814 h 598287"/>
              <a:gd name="connsiteX72" fmla="*/ 148366 w 572223"/>
              <a:gd name="connsiteY72" fmla="*/ 335170 h 598287"/>
              <a:gd name="connsiteX73" fmla="*/ 147635 w 572223"/>
              <a:gd name="connsiteY73" fmla="*/ 332011 h 598287"/>
              <a:gd name="connsiteX74" fmla="*/ 147148 w 572223"/>
              <a:gd name="connsiteY74" fmla="*/ 275137 h 598287"/>
              <a:gd name="connsiteX75" fmla="*/ 153480 w 572223"/>
              <a:gd name="connsiteY75" fmla="*/ 268818 h 598287"/>
              <a:gd name="connsiteX76" fmla="*/ 190496 w 572223"/>
              <a:gd name="connsiteY76" fmla="*/ 265901 h 598287"/>
              <a:gd name="connsiteX77" fmla="*/ 192445 w 572223"/>
              <a:gd name="connsiteY77" fmla="*/ 266387 h 598287"/>
              <a:gd name="connsiteX78" fmla="*/ 199020 w 572223"/>
              <a:gd name="connsiteY78" fmla="*/ 264686 h 598287"/>
              <a:gd name="connsiteX79" fmla="*/ 291865 w 572223"/>
              <a:gd name="connsiteY79" fmla="*/ 246826 h 598287"/>
              <a:gd name="connsiteX80" fmla="*/ 330035 w 572223"/>
              <a:gd name="connsiteY80" fmla="*/ 274890 h 598287"/>
              <a:gd name="connsiteX81" fmla="*/ 313466 w 572223"/>
              <a:gd name="connsiteY81" fmla="*/ 343194 h 598287"/>
              <a:gd name="connsiteX82" fmla="*/ 239397 w 572223"/>
              <a:gd name="connsiteY82" fmla="*/ 304545 h 598287"/>
              <a:gd name="connsiteX83" fmla="*/ 277650 w 572223"/>
              <a:gd name="connsiteY83" fmla="*/ 251554 h 598287"/>
              <a:gd name="connsiteX84" fmla="*/ 291865 w 572223"/>
              <a:gd name="connsiteY84" fmla="*/ 246826 h 598287"/>
              <a:gd name="connsiteX85" fmla="*/ 384737 w 572223"/>
              <a:gd name="connsiteY85" fmla="*/ 170993 h 598287"/>
              <a:gd name="connsiteX86" fmla="*/ 404319 w 572223"/>
              <a:gd name="connsiteY86" fmla="*/ 171570 h 598287"/>
              <a:gd name="connsiteX87" fmla="*/ 411141 w 572223"/>
              <a:gd name="connsiteY87" fmla="*/ 178374 h 598287"/>
              <a:gd name="connsiteX88" fmla="*/ 411628 w 572223"/>
              <a:gd name="connsiteY88" fmla="*/ 196114 h 598287"/>
              <a:gd name="connsiteX89" fmla="*/ 410654 w 572223"/>
              <a:gd name="connsiteY89" fmla="*/ 234267 h 598287"/>
              <a:gd name="connsiteX90" fmla="*/ 406025 w 572223"/>
              <a:gd name="connsiteY90" fmla="*/ 238641 h 598287"/>
              <a:gd name="connsiteX91" fmla="*/ 371428 w 572223"/>
              <a:gd name="connsiteY91" fmla="*/ 238398 h 598287"/>
              <a:gd name="connsiteX92" fmla="*/ 370453 w 572223"/>
              <a:gd name="connsiteY92" fmla="*/ 237183 h 598287"/>
              <a:gd name="connsiteX93" fmla="*/ 359733 w 572223"/>
              <a:gd name="connsiteY93" fmla="*/ 235725 h 598287"/>
              <a:gd name="connsiteX94" fmla="*/ 355104 w 572223"/>
              <a:gd name="connsiteY94" fmla="*/ 229649 h 598287"/>
              <a:gd name="connsiteX95" fmla="*/ 357297 w 572223"/>
              <a:gd name="connsiteY95" fmla="*/ 178374 h 598287"/>
              <a:gd name="connsiteX96" fmla="*/ 364606 w 572223"/>
              <a:gd name="connsiteY96" fmla="*/ 175701 h 598287"/>
              <a:gd name="connsiteX97" fmla="*/ 384737 w 572223"/>
              <a:gd name="connsiteY97" fmla="*/ 170993 h 598287"/>
              <a:gd name="connsiteX98" fmla="*/ 99662 w 572223"/>
              <a:gd name="connsiteY98" fmla="*/ 164035 h 598287"/>
              <a:gd name="connsiteX99" fmla="*/ 93086 w 572223"/>
              <a:gd name="connsiteY99" fmla="*/ 170355 h 598287"/>
              <a:gd name="connsiteX100" fmla="*/ 94547 w 572223"/>
              <a:gd name="connsiteY100" fmla="*/ 171084 h 598287"/>
              <a:gd name="connsiteX101" fmla="*/ 97470 w 572223"/>
              <a:gd name="connsiteY101" fmla="*/ 169139 h 598287"/>
              <a:gd name="connsiteX102" fmla="*/ 99662 w 572223"/>
              <a:gd name="connsiteY102" fmla="*/ 164035 h 598287"/>
              <a:gd name="connsiteX103" fmla="*/ 319209 w 572223"/>
              <a:gd name="connsiteY103" fmla="*/ 141521 h 598287"/>
              <a:gd name="connsiteX104" fmla="*/ 249680 w 572223"/>
              <a:gd name="connsiteY104" fmla="*/ 143860 h 598287"/>
              <a:gd name="connsiteX105" fmla="*/ 141550 w 572223"/>
              <a:gd name="connsiteY105" fmla="*/ 169139 h 598287"/>
              <a:gd name="connsiteX106" fmla="*/ 129373 w 572223"/>
              <a:gd name="connsiteY106" fmla="*/ 184939 h 598287"/>
              <a:gd name="connsiteX107" fmla="*/ 126938 w 572223"/>
              <a:gd name="connsiteY107" fmla="*/ 190286 h 598287"/>
              <a:gd name="connsiteX108" fmla="*/ 124259 w 572223"/>
              <a:gd name="connsiteY108" fmla="*/ 308417 h 598287"/>
              <a:gd name="connsiteX109" fmla="*/ 146177 w 572223"/>
              <a:gd name="connsiteY109" fmla="*/ 432382 h 598287"/>
              <a:gd name="connsiteX110" fmla="*/ 218994 w 572223"/>
              <a:gd name="connsiteY110" fmla="*/ 460335 h 598287"/>
              <a:gd name="connsiteX111" fmla="*/ 303014 w 572223"/>
              <a:gd name="connsiteY111" fmla="*/ 465682 h 598287"/>
              <a:gd name="connsiteX112" fmla="*/ 439881 w 572223"/>
              <a:gd name="connsiteY112" fmla="*/ 406374 h 598287"/>
              <a:gd name="connsiteX113" fmla="*/ 451814 w 572223"/>
              <a:gd name="connsiteY113" fmla="*/ 255185 h 598287"/>
              <a:gd name="connsiteX114" fmla="*/ 388008 w 572223"/>
              <a:gd name="connsiteY114" fmla="*/ 147020 h 598287"/>
              <a:gd name="connsiteX115" fmla="*/ 319209 w 572223"/>
              <a:gd name="connsiteY115" fmla="*/ 141521 h 598287"/>
              <a:gd name="connsiteX116" fmla="*/ 299605 w 572223"/>
              <a:gd name="connsiteY116" fmla="*/ 111046 h 598287"/>
              <a:gd name="connsiteX117" fmla="*/ 290594 w 572223"/>
              <a:gd name="connsiteY117" fmla="*/ 112747 h 598287"/>
              <a:gd name="connsiteX118" fmla="*/ 307398 w 572223"/>
              <a:gd name="connsiteY118" fmla="*/ 111532 h 598287"/>
              <a:gd name="connsiteX119" fmla="*/ 299605 w 572223"/>
              <a:gd name="connsiteY119" fmla="*/ 111046 h 598287"/>
              <a:gd name="connsiteX120" fmla="*/ 292755 w 572223"/>
              <a:gd name="connsiteY120" fmla="*/ 541 h 598287"/>
              <a:gd name="connsiteX121" fmla="*/ 372665 w 572223"/>
              <a:gd name="connsiteY121" fmla="*/ 8714 h 598287"/>
              <a:gd name="connsiteX122" fmla="*/ 498330 w 572223"/>
              <a:gd name="connsiteY122" fmla="*/ 95490 h 598287"/>
              <a:gd name="connsiteX123" fmla="*/ 553856 w 572223"/>
              <a:gd name="connsiteY123" fmla="*/ 396165 h 598287"/>
              <a:gd name="connsiteX124" fmla="*/ 309346 w 572223"/>
              <a:gd name="connsiteY124" fmla="*/ 597911 h 598287"/>
              <a:gd name="connsiteX125" fmla="*/ 300579 w 572223"/>
              <a:gd name="connsiteY125" fmla="*/ 590862 h 598287"/>
              <a:gd name="connsiteX126" fmla="*/ 68733 w 572223"/>
              <a:gd name="connsiteY126" fmla="*/ 487072 h 598287"/>
              <a:gd name="connsiteX127" fmla="*/ 6631 w 572223"/>
              <a:gd name="connsiteY127" fmla="*/ 358003 h 598287"/>
              <a:gd name="connsiteX128" fmla="*/ 2491 w 572223"/>
              <a:gd name="connsiteY128" fmla="*/ 334912 h 598287"/>
              <a:gd name="connsiteX129" fmla="*/ 2491 w 572223"/>
              <a:gd name="connsiteY129" fmla="*/ 334425 h 598287"/>
              <a:gd name="connsiteX130" fmla="*/ 9797 w 572223"/>
              <a:gd name="connsiteY130" fmla="*/ 222857 h 598287"/>
              <a:gd name="connsiteX131" fmla="*/ 213393 w 572223"/>
              <a:gd name="connsiteY131" fmla="*/ 14791 h 598287"/>
              <a:gd name="connsiteX132" fmla="*/ 292755 w 572223"/>
              <a:gd name="connsiteY132" fmla="*/ 541 h 59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572223" h="598287">
                <a:moveTo>
                  <a:pt x="262587" y="543221"/>
                </a:moveTo>
                <a:cubicBezTo>
                  <a:pt x="266971" y="544193"/>
                  <a:pt x="271354" y="544922"/>
                  <a:pt x="275738" y="545895"/>
                </a:cubicBezTo>
                <a:cubicBezTo>
                  <a:pt x="275738" y="545409"/>
                  <a:pt x="275738" y="544922"/>
                  <a:pt x="275738" y="544679"/>
                </a:cubicBezTo>
                <a:cubicBezTo>
                  <a:pt x="271354" y="544193"/>
                  <a:pt x="266971" y="543707"/>
                  <a:pt x="262587" y="543221"/>
                </a:cubicBezTo>
                <a:close/>
                <a:moveTo>
                  <a:pt x="455954" y="506761"/>
                </a:moveTo>
                <a:cubicBezTo>
                  <a:pt x="453519" y="507733"/>
                  <a:pt x="451084" y="508948"/>
                  <a:pt x="448648" y="509921"/>
                </a:cubicBezTo>
                <a:cubicBezTo>
                  <a:pt x="449135" y="510407"/>
                  <a:pt x="449379" y="510893"/>
                  <a:pt x="449866" y="511622"/>
                </a:cubicBezTo>
                <a:cubicBezTo>
                  <a:pt x="451814" y="509921"/>
                  <a:pt x="454006" y="508462"/>
                  <a:pt x="455954" y="506761"/>
                </a:cubicBezTo>
                <a:close/>
                <a:moveTo>
                  <a:pt x="301059" y="431175"/>
                </a:moveTo>
                <a:cubicBezTo>
                  <a:pt x="296675" y="431418"/>
                  <a:pt x="292048" y="431904"/>
                  <a:pt x="287665" y="432147"/>
                </a:cubicBezTo>
                <a:cubicBezTo>
                  <a:pt x="289613" y="432147"/>
                  <a:pt x="291561" y="432147"/>
                  <a:pt x="293266" y="432390"/>
                </a:cubicBezTo>
                <a:cubicBezTo>
                  <a:pt x="295701" y="432390"/>
                  <a:pt x="298380" y="432633"/>
                  <a:pt x="301059" y="432633"/>
                </a:cubicBezTo>
                <a:cubicBezTo>
                  <a:pt x="301059" y="432147"/>
                  <a:pt x="301059" y="431661"/>
                  <a:pt x="301059" y="431175"/>
                </a:cubicBezTo>
                <a:close/>
                <a:moveTo>
                  <a:pt x="378988" y="423397"/>
                </a:moveTo>
                <a:cubicBezTo>
                  <a:pt x="376309" y="425828"/>
                  <a:pt x="373387" y="427772"/>
                  <a:pt x="370221" y="429231"/>
                </a:cubicBezTo>
                <a:cubicBezTo>
                  <a:pt x="369977" y="429717"/>
                  <a:pt x="369734" y="430203"/>
                  <a:pt x="369247" y="430446"/>
                </a:cubicBezTo>
                <a:cubicBezTo>
                  <a:pt x="374361" y="429231"/>
                  <a:pt x="378988" y="427529"/>
                  <a:pt x="383372" y="425342"/>
                </a:cubicBezTo>
                <a:cubicBezTo>
                  <a:pt x="382641" y="425099"/>
                  <a:pt x="382154" y="424613"/>
                  <a:pt x="381667" y="423883"/>
                </a:cubicBezTo>
                <a:cubicBezTo>
                  <a:pt x="381180" y="423883"/>
                  <a:pt x="380449" y="423883"/>
                  <a:pt x="379719" y="423640"/>
                </a:cubicBezTo>
                <a:close/>
                <a:moveTo>
                  <a:pt x="79692" y="415124"/>
                </a:moveTo>
                <a:cubicBezTo>
                  <a:pt x="81153" y="419499"/>
                  <a:pt x="82371" y="423875"/>
                  <a:pt x="83588" y="428250"/>
                </a:cubicBezTo>
                <a:cubicBezTo>
                  <a:pt x="84563" y="428979"/>
                  <a:pt x="85780" y="429951"/>
                  <a:pt x="86754" y="430680"/>
                </a:cubicBezTo>
                <a:cubicBezTo>
                  <a:pt x="84319" y="425576"/>
                  <a:pt x="81884" y="420228"/>
                  <a:pt x="79692" y="415124"/>
                </a:cubicBezTo>
                <a:close/>
                <a:moveTo>
                  <a:pt x="110864" y="380608"/>
                </a:moveTo>
                <a:cubicBezTo>
                  <a:pt x="110864" y="382796"/>
                  <a:pt x="110864" y="385227"/>
                  <a:pt x="110864" y="387414"/>
                </a:cubicBezTo>
                <a:cubicBezTo>
                  <a:pt x="111839" y="389116"/>
                  <a:pt x="112569" y="391060"/>
                  <a:pt x="113543" y="392762"/>
                </a:cubicBezTo>
                <a:cubicBezTo>
                  <a:pt x="112813" y="389359"/>
                  <a:pt x="112326" y="385713"/>
                  <a:pt x="111595" y="382067"/>
                </a:cubicBezTo>
                <a:cubicBezTo>
                  <a:pt x="111595" y="381824"/>
                  <a:pt x="111351" y="381824"/>
                  <a:pt x="111351" y="381581"/>
                </a:cubicBezTo>
                <a:cubicBezTo>
                  <a:pt x="111108" y="381338"/>
                  <a:pt x="111108" y="381095"/>
                  <a:pt x="110864" y="380608"/>
                </a:cubicBezTo>
                <a:close/>
                <a:moveTo>
                  <a:pt x="388486" y="370899"/>
                </a:moveTo>
                <a:cubicBezTo>
                  <a:pt x="387999" y="371871"/>
                  <a:pt x="387755" y="372600"/>
                  <a:pt x="387512" y="373572"/>
                </a:cubicBezTo>
                <a:cubicBezTo>
                  <a:pt x="386294" y="379892"/>
                  <a:pt x="384833" y="386211"/>
                  <a:pt x="382884" y="392530"/>
                </a:cubicBezTo>
                <a:cubicBezTo>
                  <a:pt x="383128" y="392530"/>
                  <a:pt x="383128" y="392773"/>
                  <a:pt x="383372" y="392773"/>
                </a:cubicBezTo>
                <a:cubicBezTo>
                  <a:pt x="384833" y="386697"/>
                  <a:pt x="386294" y="380621"/>
                  <a:pt x="387999" y="374544"/>
                </a:cubicBezTo>
                <a:cubicBezTo>
                  <a:pt x="387999" y="373329"/>
                  <a:pt x="388242" y="372114"/>
                  <a:pt x="388486" y="370899"/>
                </a:cubicBezTo>
                <a:close/>
                <a:moveTo>
                  <a:pt x="303720" y="331526"/>
                </a:moveTo>
                <a:cubicBezTo>
                  <a:pt x="299822" y="333228"/>
                  <a:pt x="295924" y="334443"/>
                  <a:pt x="292025" y="335172"/>
                </a:cubicBezTo>
                <a:cubicBezTo>
                  <a:pt x="296411" y="334929"/>
                  <a:pt x="300797" y="334200"/>
                  <a:pt x="305182" y="332499"/>
                </a:cubicBezTo>
                <a:cubicBezTo>
                  <a:pt x="304695" y="332256"/>
                  <a:pt x="304208" y="332013"/>
                  <a:pt x="303720" y="331526"/>
                </a:cubicBezTo>
                <a:close/>
                <a:moveTo>
                  <a:pt x="12719" y="306716"/>
                </a:moveTo>
                <a:cubicBezTo>
                  <a:pt x="12963" y="314494"/>
                  <a:pt x="13450" y="322029"/>
                  <a:pt x="14424" y="329807"/>
                </a:cubicBezTo>
                <a:cubicBezTo>
                  <a:pt x="14668" y="330050"/>
                  <a:pt x="14911" y="330050"/>
                  <a:pt x="15155" y="330293"/>
                </a:cubicBezTo>
                <a:cubicBezTo>
                  <a:pt x="14424" y="323244"/>
                  <a:pt x="13694" y="316195"/>
                  <a:pt x="13207" y="308903"/>
                </a:cubicBezTo>
                <a:cubicBezTo>
                  <a:pt x="12963" y="308174"/>
                  <a:pt x="12963" y="307445"/>
                  <a:pt x="12719" y="306716"/>
                </a:cubicBezTo>
                <a:close/>
                <a:moveTo>
                  <a:pt x="44379" y="285812"/>
                </a:moveTo>
                <a:cubicBezTo>
                  <a:pt x="43892" y="287513"/>
                  <a:pt x="43649" y="288972"/>
                  <a:pt x="43161" y="290430"/>
                </a:cubicBezTo>
                <a:cubicBezTo>
                  <a:pt x="43161" y="292618"/>
                  <a:pt x="43161" y="294805"/>
                  <a:pt x="43405" y="297236"/>
                </a:cubicBezTo>
                <a:cubicBezTo>
                  <a:pt x="43649" y="296021"/>
                  <a:pt x="44136" y="294805"/>
                  <a:pt x="44379" y="293833"/>
                </a:cubicBezTo>
                <a:cubicBezTo>
                  <a:pt x="44379" y="291159"/>
                  <a:pt x="44379" y="288486"/>
                  <a:pt x="44379" y="285812"/>
                </a:cubicBezTo>
                <a:close/>
                <a:moveTo>
                  <a:pt x="193175" y="282429"/>
                </a:moveTo>
                <a:cubicBezTo>
                  <a:pt x="193419" y="284373"/>
                  <a:pt x="192688" y="286074"/>
                  <a:pt x="191471" y="287533"/>
                </a:cubicBezTo>
                <a:cubicBezTo>
                  <a:pt x="191958" y="289477"/>
                  <a:pt x="192201" y="291665"/>
                  <a:pt x="192201" y="293609"/>
                </a:cubicBezTo>
                <a:cubicBezTo>
                  <a:pt x="192932" y="290449"/>
                  <a:pt x="193662" y="287290"/>
                  <a:pt x="194636" y="284130"/>
                </a:cubicBezTo>
                <a:cubicBezTo>
                  <a:pt x="194636" y="283644"/>
                  <a:pt x="194880" y="283401"/>
                  <a:pt x="195123" y="283158"/>
                </a:cubicBezTo>
                <a:cubicBezTo>
                  <a:pt x="194393" y="282915"/>
                  <a:pt x="193662" y="282672"/>
                  <a:pt x="193175" y="282429"/>
                </a:cubicBezTo>
                <a:close/>
                <a:moveTo>
                  <a:pt x="199020" y="264686"/>
                </a:moveTo>
                <a:cubicBezTo>
                  <a:pt x="201455" y="264686"/>
                  <a:pt x="204134" y="266874"/>
                  <a:pt x="203891" y="269547"/>
                </a:cubicBezTo>
                <a:cubicBezTo>
                  <a:pt x="203647" y="270762"/>
                  <a:pt x="203403" y="271978"/>
                  <a:pt x="202916" y="272950"/>
                </a:cubicBezTo>
                <a:cubicBezTo>
                  <a:pt x="203160" y="273193"/>
                  <a:pt x="203403" y="273436"/>
                  <a:pt x="203403" y="273679"/>
                </a:cubicBezTo>
                <a:cubicBezTo>
                  <a:pt x="205595" y="275866"/>
                  <a:pt x="205595" y="278783"/>
                  <a:pt x="204378" y="280970"/>
                </a:cubicBezTo>
                <a:cubicBezTo>
                  <a:pt x="204621" y="281213"/>
                  <a:pt x="204865" y="281457"/>
                  <a:pt x="204865" y="281457"/>
                </a:cubicBezTo>
                <a:cubicBezTo>
                  <a:pt x="206569" y="282915"/>
                  <a:pt x="206813" y="285345"/>
                  <a:pt x="206326" y="287533"/>
                </a:cubicBezTo>
                <a:cubicBezTo>
                  <a:pt x="194393" y="344163"/>
                  <a:pt x="232140" y="388884"/>
                  <a:pt x="290587" y="387912"/>
                </a:cubicBezTo>
                <a:cubicBezTo>
                  <a:pt x="353174" y="386697"/>
                  <a:pt x="384833" y="338816"/>
                  <a:pt x="369247" y="279755"/>
                </a:cubicBezTo>
                <a:cubicBezTo>
                  <a:pt x="368760" y="277325"/>
                  <a:pt x="369247" y="275623"/>
                  <a:pt x="370464" y="274165"/>
                </a:cubicBezTo>
                <a:cubicBezTo>
                  <a:pt x="371195" y="271248"/>
                  <a:pt x="373630" y="269061"/>
                  <a:pt x="377283" y="269790"/>
                </a:cubicBezTo>
                <a:cubicBezTo>
                  <a:pt x="387024" y="271735"/>
                  <a:pt x="397009" y="271735"/>
                  <a:pt x="406507" y="269304"/>
                </a:cubicBezTo>
                <a:cubicBezTo>
                  <a:pt x="413569" y="267603"/>
                  <a:pt x="416979" y="276109"/>
                  <a:pt x="413082" y="280241"/>
                </a:cubicBezTo>
                <a:cubicBezTo>
                  <a:pt x="416248" y="280727"/>
                  <a:pt x="419170" y="282672"/>
                  <a:pt x="419657" y="286561"/>
                </a:cubicBezTo>
                <a:cubicBezTo>
                  <a:pt x="424284" y="325692"/>
                  <a:pt x="431103" y="384996"/>
                  <a:pt x="410647" y="420967"/>
                </a:cubicBezTo>
                <a:cubicBezTo>
                  <a:pt x="390677" y="456209"/>
                  <a:pt x="320054" y="447216"/>
                  <a:pt x="286934" y="445272"/>
                </a:cubicBezTo>
                <a:cubicBezTo>
                  <a:pt x="248213" y="443327"/>
                  <a:pt x="192201" y="446244"/>
                  <a:pt x="168579" y="408814"/>
                </a:cubicBezTo>
                <a:cubicBezTo>
                  <a:pt x="157133" y="390829"/>
                  <a:pt x="148853" y="362392"/>
                  <a:pt x="148366" y="335170"/>
                </a:cubicBezTo>
                <a:cubicBezTo>
                  <a:pt x="147879" y="334198"/>
                  <a:pt x="147392" y="333226"/>
                  <a:pt x="147635" y="332011"/>
                </a:cubicBezTo>
                <a:cubicBezTo>
                  <a:pt x="147392" y="313053"/>
                  <a:pt x="147392" y="294095"/>
                  <a:pt x="147148" y="275137"/>
                </a:cubicBezTo>
                <a:cubicBezTo>
                  <a:pt x="147148" y="271491"/>
                  <a:pt x="150071" y="269061"/>
                  <a:pt x="153480" y="268818"/>
                </a:cubicBezTo>
                <a:cubicBezTo>
                  <a:pt x="166144" y="268089"/>
                  <a:pt x="177833" y="264200"/>
                  <a:pt x="190496" y="265901"/>
                </a:cubicBezTo>
                <a:cubicBezTo>
                  <a:pt x="191227" y="266144"/>
                  <a:pt x="191714" y="266144"/>
                  <a:pt x="192445" y="266387"/>
                </a:cubicBezTo>
                <a:cubicBezTo>
                  <a:pt x="194393" y="265415"/>
                  <a:pt x="196585" y="264686"/>
                  <a:pt x="199020" y="264686"/>
                </a:cubicBezTo>
                <a:close/>
                <a:moveTo>
                  <a:pt x="291865" y="246826"/>
                </a:moveTo>
                <a:cubicBezTo>
                  <a:pt x="307055" y="247361"/>
                  <a:pt x="323822" y="261946"/>
                  <a:pt x="330035" y="274890"/>
                </a:cubicBezTo>
                <a:cubicBezTo>
                  <a:pt x="341243" y="298225"/>
                  <a:pt x="341486" y="331769"/>
                  <a:pt x="313466" y="343194"/>
                </a:cubicBezTo>
                <a:cubicBezTo>
                  <a:pt x="282035" y="356077"/>
                  <a:pt x="241589" y="341492"/>
                  <a:pt x="239397" y="304545"/>
                </a:cubicBezTo>
                <a:cubicBezTo>
                  <a:pt x="238178" y="280480"/>
                  <a:pt x="252554" y="251797"/>
                  <a:pt x="277650" y="251554"/>
                </a:cubicBezTo>
                <a:cubicBezTo>
                  <a:pt x="281914" y="248030"/>
                  <a:pt x="286802" y="246647"/>
                  <a:pt x="291865" y="246826"/>
                </a:cubicBezTo>
                <a:close/>
                <a:moveTo>
                  <a:pt x="384737" y="170993"/>
                </a:moveTo>
                <a:cubicBezTo>
                  <a:pt x="392685" y="170841"/>
                  <a:pt x="400543" y="171570"/>
                  <a:pt x="404319" y="171570"/>
                </a:cubicBezTo>
                <a:cubicBezTo>
                  <a:pt x="408217" y="171813"/>
                  <a:pt x="410654" y="174729"/>
                  <a:pt x="411141" y="178374"/>
                </a:cubicBezTo>
                <a:cubicBezTo>
                  <a:pt x="411385" y="183964"/>
                  <a:pt x="411872" y="190039"/>
                  <a:pt x="411628" y="196114"/>
                </a:cubicBezTo>
                <a:cubicBezTo>
                  <a:pt x="414308" y="208508"/>
                  <a:pt x="413577" y="222116"/>
                  <a:pt x="410654" y="234267"/>
                </a:cubicBezTo>
                <a:cubicBezTo>
                  <a:pt x="410166" y="236211"/>
                  <a:pt x="408217" y="238398"/>
                  <a:pt x="406025" y="238641"/>
                </a:cubicBezTo>
                <a:cubicBezTo>
                  <a:pt x="396279" y="240342"/>
                  <a:pt x="379712" y="246417"/>
                  <a:pt x="371428" y="238398"/>
                </a:cubicBezTo>
                <a:cubicBezTo>
                  <a:pt x="370941" y="238155"/>
                  <a:pt x="370697" y="237669"/>
                  <a:pt x="370453" y="237183"/>
                </a:cubicBezTo>
                <a:cubicBezTo>
                  <a:pt x="366799" y="236940"/>
                  <a:pt x="363388" y="236454"/>
                  <a:pt x="359733" y="235725"/>
                </a:cubicBezTo>
                <a:cubicBezTo>
                  <a:pt x="357053" y="235239"/>
                  <a:pt x="355104" y="232322"/>
                  <a:pt x="355104" y="229649"/>
                </a:cubicBezTo>
                <a:cubicBezTo>
                  <a:pt x="355348" y="212396"/>
                  <a:pt x="356079" y="195385"/>
                  <a:pt x="357297" y="178374"/>
                </a:cubicBezTo>
                <a:cubicBezTo>
                  <a:pt x="357541" y="174000"/>
                  <a:pt x="362413" y="173028"/>
                  <a:pt x="364606" y="175701"/>
                </a:cubicBezTo>
                <a:cubicBezTo>
                  <a:pt x="368748" y="172178"/>
                  <a:pt x="376788" y="171145"/>
                  <a:pt x="384737" y="170993"/>
                </a:cubicBezTo>
                <a:close/>
                <a:moveTo>
                  <a:pt x="99662" y="164035"/>
                </a:moveTo>
                <a:cubicBezTo>
                  <a:pt x="97713" y="166222"/>
                  <a:pt x="95522" y="168167"/>
                  <a:pt x="93086" y="170355"/>
                </a:cubicBezTo>
                <a:cubicBezTo>
                  <a:pt x="93573" y="170355"/>
                  <a:pt x="94060" y="170841"/>
                  <a:pt x="94547" y="171084"/>
                </a:cubicBezTo>
                <a:cubicBezTo>
                  <a:pt x="95522" y="170355"/>
                  <a:pt x="96496" y="169868"/>
                  <a:pt x="97470" y="169139"/>
                </a:cubicBezTo>
                <a:cubicBezTo>
                  <a:pt x="98201" y="167438"/>
                  <a:pt x="98931" y="165736"/>
                  <a:pt x="99662" y="164035"/>
                </a:cubicBezTo>
                <a:close/>
                <a:moveTo>
                  <a:pt x="319209" y="141521"/>
                </a:moveTo>
                <a:cubicBezTo>
                  <a:pt x="295830" y="141673"/>
                  <a:pt x="272329" y="143131"/>
                  <a:pt x="249680" y="143860"/>
                </a:cubicBezTo>
                <a:cubicBezTo>
                  <a:pt x="218020" y="144832"/>
                  <a:pt x="168339" y="145805"/>
                  <a:pt x="141550" y="169139"/>
                </a:cubicBezTo>
                <a:cubicBezTo>
                  <a:pt x="137897" y="174730"/>
                  <a:pt x="133757" y="179834"/>
                  <a:pt x="129373" y="184939"/>
                </a:cubicBezTo>
                <a:cubicBezTo>
                  <a:pt x="128642" y="186640"/>
                  <a:pt x="127668" y="188342"/>
                  <a:pt x="126938" y="190286"/>
                </a:cubicBezTo>
                <a:cubicBezTo>
                  <a:pt x="133026" y="229177"/>
                  <a:pt x="126938" y="269526"/>
                  <a:pt x="124259" y="308417"/>
                </a:cubicBezTo>
                <a:cubicBezTo>
                  <a:pt x="121823" y="347308"/>
                  <a:pt x="116466" y="401755"/>
                  <a:pt x="146177" y="432382"/>
                </a:cubicBezTo>
                <a:cubicBezTo>
                  <a:pt x="165660" y="453043"/>
                  <a:pt x="191718" y="457661"/>
                  <a:pt x="218994" y="460335"/>
                </a:cubicBezTo>
                <a:cubicBezTo>
                  <a:pt x="247001" y="463008"/>
                  <a:pt x="275007" y="465439"/>
                  <a:pt x="303014" y="465682"/>
                </a:cubicBezTo>
                <a:cubicBezTo>
                  <a:pt x="356835" y="466411"/>
                  <a:pt x="422347" y="468356"/>
                  <a:pt x="439881" y="406374"/>
                </a:cubicBezTo>
                <a:cubicBezTo>
                  <a:pt x="453519" y="357760"/>
                  <a:pt x="451084" y="305257"/>
                  <a:pt x="451814" y="255185"/>
                </a:cubicBezTo>
                <a:cubicBezTo>
                  <a:pt x="452301" y="206815"/>
                  <a:pt x="442073" y="158201"/>
                  <a:pt x="388008" y="147020"/>
                </a:cubicBezTo>
                <a:cubicBezTo>
                  <a:pt x="365847" y="142523"/>
                  <a:pt x="342589" y="141369"/>
                  <a:pt x="319209" y="141521"/>
                </a:cubicBezTo>
                <a:close/>
                <a:moveTo>
                  <a:pt x="299605" y="111046"/>
                </a:moveTo>
                <a:cubicBezTo>
                  <a:pt x="296682" y="111775"/>
                  <a:pt x="293516" y="112261"/>
                  <a:pt x="290594" y="112747"/>
                </a:cubicBezTo>
                <a:cubicBezTo>
                  <a:pt x="296195" y="112261"/>
                  <a:pt x="301796" y="112018"/>
                  <a:pt x="307398" y="111532"/>
                </a:cubicBezTo>
                <a:cubicBezTo>
                  <a:pt x="304719" y="111289"/>
                  <a:pt x="302283" y="111289"/>
                  <a:pt x="299605" y="111046"/>
                </a:cubicBezTo>
                <a:close/>
                <a:moveTo>
                  <a:pt x="292755" y="541"/>
                </a:moveTo>
                <a:cubicBezTo>
                  <a:pt x="319940" y="-1130"/>
                  <a:pt x="347216" y="936"/>
                  <a:pt x="372665" y="8714"/>
                </a:cubicBezTo>
                <a:cubicBezTo>
                  <a:pt x="422103" y="24028"/>
                  <a:pt x="465939" y="54897"/>
                  <a:pt x="498330" y="95490"/>
                </a:cubicBezTo>
                <a:cubicBezTo>
                  <a:pt x="565058" y="179348"/>
                  <a:pt x="594039" y="294076"/>
                  <a:pt x="553856" y="396165"/>
                </a:cubicBezTo>
                <a:cubicBezTo>
                  <a:pt x="511481" y="502872"/>
                  <a:pt x="414553" y="562909"/>
                  <a:pt x="309346" y="597911"/>
                </a:cubicBezTo>
                <a:cubicBezTo>
                  <a:pt x="303988" y="599613"/>
                  <a:pt x="300579" y="595237"/>
                  <a:pt x="300579" y="590862"/>
                </a:cubicBezTo>
                <a:cubicBezTo>
                  <a:pt x="212419" y="611523"/>
                  <a:pt x="121580" y="554645"/>
                  <a:pt x="68733" y="487072"/>
                </a:cubicBezTo>
                <a:cubicBezTo>
                  <a:pt x="38047" y="447938"/>
                  <a:pt x="16860" y="404186"/>
                  <a:pt x="6631" y="358003"/>
                </a:cubicBezTo>
                <a:cubicBezTo>
                  <a:pt x="4683" y="350711"/>
                  <a:pt x="3222" y="342933"/>
                  <a:pt x="2491" y="334912"/>
                </a:cubicBezTo>
                <a:cubicBezTo>
                  <a:pt x="2491" y="334669"/>
                  <a:pt x="2491" y="334669"/>
                  <a:pt x="2491" y="334425"/>
                </a:cubicBezTo>
                <a:cubicBezTo>
                  <a:pt x="-2380" y="298208"/>
                  <a:pt x="-188" y="260533"/>
                  <a:pt x="9797" y="222857"/>
                </a:cubicBezTo>
                <a:cubicBezTo>
                  <a:pt x="36830" y="122956"/>
                  <a:pt x="113300" y="43473"/>
                  <a:pt x="213393" y="14791"/>
                </a:cubicBezTo>
                <a:cubicBezTo>
                  <a:pt x="238477" y="7621"/>
                  <a:pt x="265570" y="2212"/>
                  <a:pt x="292755" y="541"/>
                </a:cubicBezTo>
                <a:close/>
              </a:path>
            </a:pathLst>
          </a:custGeom>
          <a:gradFill flip="none" rotWithShape="1">
            <a:gsLst>
              <a:gs pos="0">
                <a:srgbClr val="4D56CF"/>
              </a:gs>
              <a:gs pos="53000">
                <a:srgbClr val="D8296D"/>
              </a:gs>
              <a:gs pos="100000">
                <a:srgbClr val="F7C459"/>
              </a:gs>
            </a:gsLst>
            <a:lin ang="5400000" scaled="1"/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483FAA-78B8-4039-A189-8E1E526BBC8A}"/>
              </a:ext>
            </a:extLst>
          </p:cNvPr>
          <p:cNvSpPr txBox="1"/>
          <p:nvPr/>
        </p:nvSpPr>
        <p:spPr>
          <a:xfrm>
            <a:off x="8104519" y="1144375"/>
            <a:ext cx="199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1400" dirty="0"/>
              <a:t>FOLLOW US 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59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0B11EB-A3B3-4D51-9730-FCF2B759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0BA983-4C36-4896-8CC3-B14991E4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339A36-50B0-498C-B7E1-3CB5233D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šľídé">
            <a:extLst>
              <a:ext uri="{FF2B5EF4-FFF2-40B4-BE49-F238E27FC236}">
                <a16:creationId xmlns:a16="http://schemas.microsoft.com/office/drawing/2014/main" id="{F7BF5123-3588-4C3F-9EE5-140D5897E408}"/>
              </a:ext>
            </a:extLst>
          </p:cNvPr>
          <p:cNvSpPr/>
          <p:nvPr/>
        </p:nvSpPr>
        <p:spPr bwMode="auto">
          <a:xfrm>
            <a:off x="3923403" y="1997138"/>
            <a:ext cx="4345194" cy="43451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79400" cap="flat" cmpd="sng">
            <a:solidFill>
              <a:schemeClr val="tx2">
                <a:lumMod val="40000"/>
                <a:lumOff val="60000"/>
                <a:alpha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islíḍè">
            <a:extLst>
              <a:ext uri="{FF2B5EF4-FFF2-40B4-BE49-F238E27FC236}">
                <a16:creationId xmlns:a16="http://schemas.microsoft.com/office/drawing/2014/main" id="{01985B63-D432-4C71-A400-17C8791528C4}"/>
              </a:ext>
            </a:extLst>
          </p:cNvPr>
          <p:cNvSpPr/>
          <p:nvPr/>
        </p:nvSpPr>
        <p:spPr bwMode="auto">
          <a:xfrm>
            <a:off x="3534989" y="4186382"/>
            <a:ext cx="5122022" cy="23395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endParaRPr lang="ru-RU" altLang="ru-RU">
              <a:solidFill>
                <a:srgbClr val="FFFFFF"/>
              </a:solidFill>
            </a:endParaRPr>
          </a:p>
        </p:txBody>
      </p:sp>
      <p:grpSp>
        <p:nvGrpSpPr>
          <p:cNvPr id="8" name="íśľîḋê">
            <a:extLst>
              <a:ext uri="{FF2B5EF4-FFF2-40B4-BE49-F238E27FC236}">
                <a16:creationId xmlns:a16="http://schemas.microsoft.com/office/drawing/2014/main" id="{FF664A53-7C2A-4FB1-9430-E8B3F37BEF0D}"/>
              </a:ext>
            </a:extLst>
          </p:cNvPr>
          <p:cNvGrpSpPr/>
          <p:nvPr/>
        </p:nvGrpSpPr>
        <p:grpSpPr>
          <a:xfrm>
            <a:off x="4484334" y="2548990"/>
            <a:ext cx="3223332" cy="3242501"/>
            <a:chOff x="4494824" y="2548990"/>
            <a:chExt cx="3223332" cy="3242501"/>
          </a:xfrm>
        </p:grpSpPr>
        <p:grpSp>
          <p:nvGrpSpPr>
            <p:cNvPr id="29" name="ís1ïḑè">
              <a:extLst>
                <a:ext uri="{FF2B5EF4-FFF2-40B4-BE49-F238E27FC236}">
                  <a16:creationId xmlns:a16="http://schemas.microsoft.com/office/drawing/2014/main" id="{F05DED54-B161-44F3-B3CF-E3070AC91954}"/>
                </a:ext>
              </a:extLst>
            </p:cNvPr>
            <p:cNvGrpSpPr/>
            <p:nvPr/>
          </p:nvGrpSpPr>
          <p:grpSpPr>
            <a:xfrm>
              <a:off x="4494905" y="2548990"/>
              <a:ext cx="3148730" cy="3048502"/>
              <a:chOff x="4494905" y="2548990"/>
              <a:chExt cx="3148730" cy="3048502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1" name="íSḷíde">
                <a:extLst>
                  <a:ext uri="{FF2B5EF4-FFF2-40B4-BE49-F238E27FC236}">
                    <a16:creationId xmlns:a16="http://schemas.microsoft.com/office/drawing/2014/main" id="{EA3897DE-B992-4C39-A0C1-010261CF78CE}"/>
                  </a:ext>
                </a:extLst>
              </p:cNvPr>
              <p:cNvSpPr/>
              <p:nvPr/>
            </p:nvSpPr>
            <p:spPr bwMode="auto">
              <a:xfrm>
                <a:off x="5634542" y="2548990"/>
                <a:ext cx="1472957" cy="556996"/>
              </a:xfrm>
              <a:custGeom>
                <a:avLst/>
                <a:gdLst>
                  <a:gd name="T0" fmla="*/ 10796 w 21593"/>
                  <a:gd name="T1" fmla="+- 0 10800 1"/>
                  <a:gd name="T2" fmla="*/ 10800 h 21599"/>
                  <a:gd name="T3" fmla="*/ 10796 w 21593"/>
                  <a:gd name="T4" fmla="+- 0 10800 1"/>
                  <a:gd name="T5" fmla="*/ 10800 h 21599"/>
                  <a:gd name="T6" fmla="*/ 10796 w 21593"/>
                  <a:gd name="T7" fmla="+- 0 10800 1"/>
                  <a:gd name="T8" fmla="*/ 10800 h 21599"/>
                  <a:gd name="T9" fmla="*/ 10796 w 21593"/>
                  <a:gd name="T10" fmla="+- 0 10800 1"/>
                  <a:gd name="T11" fmla="*/ 10800 h 21599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593" h="21599">
                    <a:moveTo>
                      <a:pt x="1013" y="2491"/>
                    </a:moveTo>
                    <a:lnTo>
                      <a:pt x="1435" y="2970"/>
                    </a:lnTo>
                    <a:lnTo>
                      <a:pt x="1971" y="3178"/>
                    </a:lnTo>
                    <a:lnTo>
                      <a:pt x="2274" y="3353"/>
                    </a:lnTo>
                    <a:lnTo>
                      <a:pt x="2490" y="3503"/>
                    </a:lnTo>
                    <a:lnTo>
                      <a:pt x="2551" y="3227"/>
                    </a:lnTo>
                    <a:lnTo>
                      <a:pt x="2784" y="2950"/>
                    </a:lnTo>
                    <a:lnTo>
                      <a:pt x="2985" y="2886"/>
                    </a:lnTo>
                    <a:lnTo>
                      <a:pt x="3271" y="2886"/>
                    </a:lnTo>
                    <a:lnTo>
                      <a:pt x="3560" y="2950"/>
                    </a:lnTo>
                    <a:lnTo>
                      <a:pt x="3737" y="3332"/>
                    </a:lnTo>
                    <a:lnTo>
                      <a:pt x="3536" y="3607"/>
                    </a:lnTo>
                    <a:lnTo>
                      <a:pt x="3624" y="3966"/>
                    </a:lnTo>
                    <a:lnTo>
                      <a:pt x="3707" y="4570"/>
                    </a:lnTo>
                    <a:lnTo>
                      <a:pt x="3496" y="4495"/>
                    </a:lnTo>
                    <a:lnTo>
                      <a:pt x="3404" y="4207"/>
                    </a:lnTo>
                    <a:lnTo>
                      <a:pt x="3324" y="4026"/>
                    </a:lnTo>
                    <a:lnTo>
                      <a:pt x="3176" y="4504"/>
                    </a:lnTo>
                    <a:lnTo>
                      <a:pt x="2947" y="4650"/>
                    </a:lnTo>
                    <a:lnTo>
                      <a:pt x="2819" y="4618"/>
                    </a:lnTo>
                    <a:lnTo>
                      <a:pt x="2911" y="4130"/>
                    </a:lnTo>
                    <a:lnTo>
                      <a:pt x="2818" y="3982"/>
                    </a:lnTo>
                    <a:lnTo>
                      <a:pt x="2682" y="4226"/>
                    </a:lnTo>
                    <a:lnTo>
                      <a:pt x="2554" y="4544"/>
                    </a:lnTo>
                    <a:lnTo>
                      <a:pt x="2229" y="4734"/>
                    </a:lnTo>
                    <a:lnTo>
                      <a:pt x="2370" y="4257"/>
                    </a:lnTo>
                    <a:lnTo>
                      <a:pt x="2501" y="4056"/>
                    </a:lnTo>
                    <a:lnTo>
                      <a:pt x="2722" y="3619"/>
                    </a:lnTo>
                    <a:lnTo>
                      <a:pt x="2100" y="3702"/>
                    </a:lnTo>
                    <a:lnTo>
                      <a:pt x="1932" y="3861"/>
                    </a:lnTo>
                    <a:lnTo>
                      <a:pt x="1743" y="4021"/>
                    </a:lnTo>
                    <a:lnTo>
                      <a:pt x="1430" y="4149"/>
                    </a:lnTo>
                    <a:lnTo>
                      <a:pt x="1093" y="4457"/>
                    </a:lnTo>
                    <a:lnTo>
                      <a:pt x="393" y="4766"/>
                    </a:lnTo>
                    <a:lnTo>
                      <a:pt x="45" y="5149"/>
                    </a:lnTo>
                    <a:lnTo>
                      <a:pt x="0" y="5532"/>
                    </a:lnTo>
                    <a:lnTo>
                      <a:pt x="376" y="5360"/>
                    </a:lnTo>
                    <a:lnTo>
                      <a:pt x="731" y="5137"/>
                    </a:lnTo>
                    <a:lnTo>
                      <a:pt x="949" y="5009"/>
                    </a:lnTo>
                    <a:lnTo>
                      <a:pt x="1165" y="5040"/>
                    </a:lnTo>
                    <a:lnTo>
                      <a:pt x="1085" y="5476"/>
                    </a:lnTo>
                    <a:cubicBezTo>
                      <a:pt x="1035" y="5470"/>
                      <a:pt x="986" y="5470"/>
                      <a:pt x="937" y="5476"/>
                    </a:cubicBezTo>
                    <a:cubicBezTo>
                      <a:pt x="788" y="5495"/>
                      <a:pt x="642" y="5570"/>
                      <a:pt x="502" y="5700"/>
                    </a:cubicBezTo>
                    <a:cubicBezTo>
                      <a:pt x="440" y="5623"/>
                      <a:pt x="366" y="5708"/>
                      <a:pt x="346" y="5881"/>
                    </a:cubicBezTo>
                    <a:cubicBezTo>
                      <a:pt x="308" y="6197"/>
                      <a:pt x="442" y="6461"/>
                      <a:pt x="546" y="6273"/>
                    </a:cubicBezTo>
                    <a:lnTo>
                      <a:pt x="992" y="6083"/>
                    </a:lnTo>
                    <a:lnTo>
                      <a:pt x="1121" y="5955"/>
                    </a:lnTo>
                    <a:lnTo>
                      <a:pt x="1526" y="5689"/>
                    </a:lnTo>
                    <a:lnTo>
                      <a:pt x="1707" y="5531"/>
                    </a:lnTo>
                    <a:lnTo>
                      <a:pt x="1799" y="5913"/>
                    </a:lnTo>
                    <a:lnTo>
                      <a:pt x="2124" y="5913"/>
                    </a:lnTo>
                    <a:lnTo>
                      <a:pt x="2631" y="5657"/>
                    </a:lnTo>
                    <a:lnTo>
                      <a:pt x="3077" y="5657"/>
                    </a:lnTo>
                    <a:lnTo>
                      <a:pt x="3520" y="5753"/>
                    </a:lnTo>
                    <a:lnTo>
                      <a:pt x="3926" y="5529"/>
                    </a:lnTo>
                    <a:lnTo>
                      <a:pt x="4103" y="5434"/>
                    </a:lnTo>
                    <a:cubicBezTo>
                      <a:pt x="4167" y="5420"/>
                      <a:pt x="4231" y="5409"/>
                      <a:pt x="4296" y="5402"/>
                    </a:cubicBezTo>
                    <a:cubicBezTo>
                      <a:pt x="4436" y="5386"/>
                      <a:pt x="4577" y="5386"/>
                      <a:pt x="4718" y="5402"/>
                    </a:cubicBezTo>
                    <a:cubicBezTo>
                      <a:pt x="4786" y="5405"/>
                      <a:pt x="4854" y="5384"/>
                      <a:pt x="4919" y="5338"/>
                    </a:cubicBezTo>
                    <a:cubicBezTo>
                      <a:pt x="5022" y="5266"/>
                      <a:pt x="5118" y="5136"/>
                      <a:pt x="5200" y="4956"/>
                    </a:cubicBezTo>
                    <a:lnTo>
                      <a:pt x="5144" y="4384"/>
                    </a:lnTo>
                    <a:lnTo>
                      <a:pt x="4988" y="4320"/>
                    </a:lnTo>
                    <a:lnTo>
                      <a:pt x="4730" y="4224"/>
                    </a:lnTo>
                    <a:lnTo>
                      <a:pt x="4348" y="4065"/>
                    </a:lnTo>
                    <a:lnTo>
                      <a:pt x="4336" y="3586"/>
                    </a:lnTo>
                    <a:lnTo>
                      <a:pt x="4613" y="3311"/>
                    </a:lnTo>
                    <a:lnTo>
                      <a:pt x="4822" y="3555"/>
                    </a:lnTo>
                    <a:cubicBezTo>
                      <a:pt x="4914" y="3612"/>
                      <a:pt x="5007" y="3664"/>
                      <a:pt x="5100" y="3714"/>
                    </a:cubicBezTo>
                    <a:cubicBezTo>
                      <a:pt x="5208" y="3771"/>
                      <a:pt x="5316" y="3824"/>
                      <a:pt x="5425" y="3872"/>
                    </a:cubicBezTo>
                    <a:lnTo>
                      <a:pt x="5750" y="4520"/>
                    </a:lnTo>
                    <a:lnTo>
                      <a:pt x="5574" y="4646"/>
                    </a:lnTo>
                    <a:lnTo>
                      <a:pt x="5434" y="5091"/>
                    </a:lnTo>
                    <a:lnTo>
                      <a:pt x="5583" y="5281"/>
                    </a:lnTo>
                    <a:lnTo>
                      <a:pt x="5811" y="5057"/>
                    </a:lnTo>
                    <a:lnTo>
                      <a:pt x="6085" y="4898"/>
                    </a:lnTo>
                    <a:lnTo>
                      <a:pt x="6144" y="4082"/>
                    </a:lnTo>
                    <a:lnTo>
                      <a:pt x="6276" y="4274"/>
                    </a:lnTo>
                    <a:lnTo>
                      <a:pt x="6344" y="4761"/>
                    </a:lnTo>
                    <a:lnTo>
                      <a:pt x="6649" y="5015"/>
                    </a:lnTo>
                    <a:lnTo>
                      <a:pt x="6853" y="4840"/>
                    </a:lnTo>
                    <a:lnTo>
                      <a:pt x="6981" y="4586"/>
                    </a:lnTo>
                    <a:lnTo>
                      <a:pt x="6873" y="4398"/>
                    </a:lnTo>
                    <a:lnTo>
                      <a:pt x="6701" y="4262"/>
                    </a:lnTo>
                    <a:lnTo>
                      <a:pt x="6608" y="4041"/>
                    </a:lnTo>
                    <a:lnTo>
                      <a:pt x="6385" y="3880"/>
                    </a:lnTo>
                    <a:lnTo>
                      <a:pt x="6084" y="3638"/>
                    </a:lnTo>
                    <a:lnTo>
                      <a:pt x="6144" y="3353"/>
                    </a:lnTo>
                    <a:lnTo>
                      <a:pt x="6381" y="3566"/>
                    </a:lnTo>
                    <a:lnTo>
                      <a:pt x="6521" y="3079"/>
                    </a:lnTo>
                    <a:lnTo>
                      <a:pt x="6630" y="2802"/>
                    </a:lnTo>
                    <a:lnTo>
                      <a:pt x="6980" y="2802"/>
                    </a:lnTo>
                    <a:lnTo>
                      <a:pt x="7233" y="2866"/>
                    </a:lnTo>
                    <a:lnTo>
                      <a:pt x="7337" y="3111"/>
                    </a:lnTo>
                    <a:lnTo>
                      <a:pt x="7100" y="3237"/>
                    </a:lnTo>
                    <a:lnTo>
                      <a:pt x="6907" y="3110"/>
                    </a:lnTo>
                    <a:lnTo>
                      <a:pt x="6803" y="3333"/>
                    </a:lnTo>
                    <a:lnTo>
                      <a:pt x="6675" y="3545"/>
                    </a:lnTo>
                    <a:lnTo>
                      <a:pt x="6872" y="3843"/>
                    </a:lnTo>
                    <a:lnTo>
                      <a:pt x="7126" y="3875"/>
                    </a:lnTo>
                    <a:lnTo>
                      <a:pt x="7246" y="4224"/>
                    </a:lnTo>
                    <a:cubicBezTo>
                      <a:pt x="7177" y="4303"/>
                      <a:pt x="7137" y="4495"/>
                      <a:pt x="7150" y="4691"/>
                    </a:cubicBezTo>
                    <a:cubicBezTo>
                      <a:pt x="7162" y="4896"/>
                      <a:pt x="7228" y="5047"/>
                      <a:pt x="7306" y="5053"/>
                    </a:cubicBezTo>
                    <a:lnTo>
                      <a:pt x="7459" y="4830"/>
                    </a:lnTo>
                    <a:lnTo>
                      <a:pt x="7564" y="4425"/>
                    </a:lnTo>
                    <a:lnTo>
                      <a:pt x="7792" y="4521"/>
                    </a:lnTo>
                    <a:lnTo>
                      <a:pt x="7961" y="4743"/>
                    </a:lnTo>
                    <a:lnTo>
                      <a:pt x="8101" y="4839"/>
                    </a:lnTo>
                    <a:lnTo>
                      <a:pt x="8265" y="4892"/>
                    </a:lnTo>
                    <a:lnTo>
                      <a:pt x="8631" y="5488"/>
                    </a:lnTo>
                    <a:lnTo>
                      <a:pt x="9029" y="5806"/>
                    </a:lnTo>
                    <a:lnTo>
                      <a:pt x="9209" y="6059"/>
                    </a:lnTo>
                    <a:lnTo>
                      <a:pt x="9409" y="6107"/>
                    </a:lnTo>
                    <a:lnTo>
                      <a:pt x="9489" y="5576"/>
                    </a:lnTo>
                    <a:lnTo>
                      <a:pt x="9766" y="5544"/>
                    </a:lnTo>
                    <a:lnTo>
                      <a:pt x="9849" y="5290"/>
                    </a:lnTo>
                    <a:lnTo>
                      <a:pt x="9717" y="4887"/>
                    </a:lnTo>
                    <a:lnTo>
                      <a:pt x="9568" y="4951"/>
                    </a:lnTo>
                    <a:lnTo>
                      <a:pt x="9311" y="5045"/>
                    </a:lnTo>
                    <a:lnTo>
                      <a:pt x="9098" y="5024"/>
                    </a:lnTo>
                    <a:lnTo>
                      <a:pt x="8917" y="4898"/>
                    </a:lnTo>
                    <a:cubicBezTo>
                      <a:pt x="8954" y="4793"/>
                      <a:pt x="8991" y="4687"/>
                      <a:pt x="9026" y="4578"/>
                    </a:cubicBezTo>
                    <a:cubicBezTo>
                      <a:pt x="9066" y="4454"/>
                      <a:pt x="9104" y="4327"/>
                      <a:pt x="9142" y="4197"/>
                    </a:cubicBezTo>
                    <a:lnTo>
                      <a:pt x="9069" y="3879"/>
                    </a:lnTo>
                    <a:lnTo>
                      <a:pt x="8687" y="3730"/>
                    </a:lnTo>
                    <a:lnTo>
                      <a:pt x="8531" y="3634"/>
                    </a:lnTo>
                    <a:lnTo>
                      <a:pt x="8149" y="3389"/>
                    </a:lnTo>
                    <a:lnTo>
                      <a:pt x="8113" y="3104"/>
                    </a:lnTo>
                    <a:lnTo>
                      <a:pt x="8411" y="3042"/>
                    </a:lnTo>
                    <a:lnTo>
                      <a:pt x="8676" y="3106"/>
                    </a:lnTo>
                    <a:lnTo>
                      <a:pt x="8949" y="3455"/>
                    </a:lnTo>
                    <a:lnTo>
                      <a:pt x="9375" y="4222"/>
                    </a:lnTo>
                    <a:lnTo>
                      <a:pt x="9675" y="4285"/>
                    </a:lnTo>
                    <a:lnTo>
                      <a:pt x="9884" y="4285"/>
                    </a:lnTo>
                    <a:lnTo>
                      <a:pt x="10080" y="4832"/>
                    </a:lnTo>
                    <a:lnTo>
                      <a:pt x="10216" y="4706"/>
                    </a:lnTo>
                    <a:lnTo>
                      <a:pt x="10492" y="4779"/>
                    </a:lnTo>
                    <a:lnTo>
                      <a:pt x="10683" y="5162"/>
                    </a:lnTo>
                    <a:lnTo>
                      <a:pt x="10935" y="5384"/>
                    </a:lnTo>
                    <a:lnTo>
                      <a:pt x="11114" y="5447"/>
                    </a:lnTo>
                    <a:lnTo>
                      <a:pt x="11323" y="5873"/>
                    </a:lnTo>
                    <a:lnTo>
                      <a:pt x="11520" y="5873"/>
                    </a:lnTo>
                    <a:lnTo>
                      <a:pt x="11653" y="5841"/>
                    </a:lnTo>
                    <a:lnTo>
                      <a:pt x="11890" y="5914"/>
                    </a:lnTo>
                    <a:lnTo>
                      <a:pt x="12123" y="6695"/>
                    </a:lnTo>
                    <a:lnTo>
                      <a:pt x="12388" y="7236"/>
                    </a:lnTo>
                    <a:lnTo>
                      <a:pt x="12553" y="7619"/>
                    </a:lnTo>
                    <a:lnTo>
                      <a:pt x="12709" y="8002"/>
                    </a:lnTo>
                    <a:lnTo>
                      <a:pt x="12790" y="8705"/>
                    </a:lnTo>
                    <a:lnTo>
                      <a:pt x="12882" y="9024"/>
                    </a:lnTo>
                    <a:lnTo>
                      <a:pt x="13112" y="9567"/>
                    </a:lnTo>
                    <a:lnTo>
                      <a:pt x="13268" y="9693"/>
                    </a:lnTo>
                    <a:lnTo>
                      <a:pt x="13405" y="9693"/>
                    </a:lnTo>
                    <a:lnTo>
                      <a:pt x="13779" y="9981"/>
                    </a:lnTo>
                    <a:lnTo>
                      <a:pt x="13935" y="10139"/>
                    </a:lnTo>
                    <a:lnTo>
                      <a:pt x="14270" y="10578"/>
                    </a:lnTo>
                    <a:lnTo>
                      <a:pt x="14591" y="11014"/>
                    </a:lnTo>
                    <a:lnTo>
                      <a:pt x="14812" y="11512"/>
                    </a:lnTo>
                    <a:lnTo>
                      <a:pt x="14949" y="11480"/>
                    </a:lnTo>
                    <a:lnTo>
                      <a:pt x="14969" y="10586"/>
                    </a:lnTo>
                    <a:lnTo>
                      <a:pt x="15295" y="10203"/>
                    </a:lnTo>
                    <a:lnTo>
                      <a:pt x="15407" y="10628"/>
                    </a:lnTo>
                    <a:lnTo>
                      <a:pt x="15234" y="11180"/>
                    </a:lnTo>
                    <a:lnTo>
                      <a:pt x="15387" y="11532"/>
                    </a:lnTo>
                    <a:lnTo>
                      <a:pt x="15652" y="11904"/>
                    </a:lnTo>
                    <a:cubicBezTo>
                      <a:pt x="15731" y="11974"/>
                      <a:pt x="15814" y="12006"/>
                      <a:pt x="15897" y="12000"/>
                    </a:cubicBezTo>
                    <a:cubicBezTo>
                      <a:pt x="15967" y="11995"/>
                      <a:pt x="16036" y="11962"/>
                      <a:pt x="16102" y="11904"/>
                    </a:cubicBezTo>
                    <a:lnTo>
                      <a:pt x="16030" y="11267"/>
                    </a:lnTo>
                    <a:lnTo>
                      <a:pt x="15790" y="10958"/>
                    </a:lnTo>
                    <a:lnTo>
                      <a:pt x="15765" y="10396"/>
                    </a:lnTo>
                    <a:lnTo>
                      <a:pt x="15966" y="10333"/>
                    </a:lnTo>
                    <a:lnTo>
                      <a:pt x="16135" y="10651"/>
                    </a:lnTo>
                    <a:lnTo>
                      <a:pt x="16255" y="10968"/>
                    </a:lnTo>
                    <a:lnTo>
                      <a:pt x="16472" y="11457"/>
                    </a:lnTo>
                    <a:cubicBezTo>
                      <a:pt x="16523" y="11519"/>
                      <a:pt x="16575" y="11572"/>
                      <a:pt x="16628" y="11617"/>
                    </a:cubicBezTo>
                    <a:cubicBezTo>
                      <a:pt x="16771" y="11737"/>
                      <a:pt x="16919" y="11795"/>
                      <a:pt x="17066" y="11871"/>
                    </a:cubicBezTo>
                    <a:cubicBezTo>
                      <a:pt x="17166" y="11922"/>
                      <a:pt x="17265" y="11982"/>
                      <a:pt x="17363" y="12049"/>
                    </a:cubicBezTo>
                    <a:lnTo>
                      <a:pt x="17637" y="12677"/>
                    </a:lnTo>
                    <a:lnTo>
                      <a:pt x="17869" y="12634"/>
                    </a:lnTo>
                    <a:lnTo>
                      <a:pt x="17889" y="12336"/>
                    </a:lnTo>
                    <a:cubicBezTo>
                      <a:pt x="17862" y="12151"/>
                      <a:pt x="17814" y="11992"/>
                      <a:pt x="17752" y="11880"/>
                    </a:cubicBezTo>
                    <a:cubicBezTo>
                      <a:pt x="17688" y="11766"/>
                      <a:pt x="17613" y="11707"/>
                      <a:pt x="17536" y="11711"/>
                    </a:cubicBezTo>
                    <a:lnTo>
                      <a:pt x="17416" y="11243"/>
                    </a:lnTo>
                    <a:lnTo>
                      <a:pt x="17609" y="11252"/>
                    </a:lnTo>
                    <a:lnTo>
                      <a:pt x="17732" y="11061"/>
                    </a:lnTo>
                    <a:lnTo>
                      <a:pt x="17557" y="10447"/>
                    </a:lnTo>
                    <a:lnTo>
                      <a:pt x="17388" y="10023"/>
                    </a:lnTo>
                    <a:lnTo>
                      <a:pt x="17773" y="10566"/>
                    </a:lnTo>
                    <a:lnTo>
                      <a:pt x="17990" y="10906"/>
                    </a:lnTo>
                    <a:lnTo>
                      <a:pt x="18252" y="11256"/>
                    </a:lnTo>
                    <a:lnTo>
                      <a:pt x="18660" y="11987"/>
                    </a:lnTo>
                    <a:lnTo>
                      <a:pt x="18889" y="12497"/>
                    </a:lnTo>
                    <a:lnTo>
                      <a:pt x="19094" y="13071"/>
                    </a:lnTo>
                    <a:lnTo>
                      <a:pt x="19367" y="13518"/>
                    </a:lnTo>
                    <a:lnTo>
                      <a:pt x="19583" y="13931"/>
                    </a:lnTo>
                    <a:lnTo>
                      <a:pt x="19848" y="14409"/>
                    </a:lnTo>
                    <a:lnTo>
                      <a:pt x="19993" y="14791"/>
                    </a:lnTo>
                    <a:lnTo>
                      <a:pt x="20073" y="15089"/>
                    </a:lnTo>
                    <a:cubicBezTo>
                      <a:pt x="20093" y="15145"/>
                      <a:pt x="20112" y="15201"/>
                      <a:pt x="20131" y="15258"/>
                    </a:cubicBezTo>
                    <a:cubicBezTo>
                      <a:pt x="20151" y="15314"/>
                      <a:pt x="20170" y="15370"/>
                      <a:pt x="20190" y="15427"/>
                    </a:cubicBezTo>
                    <a:lnTo>
                      <a:pt x="20402" y="15850"/>
                    </a:lnTo>
                    <a:lnTo>
                      <a:pt x="20474" y="16327"/>
                    </a:lnTo>
                    <a:lnTo>
                      <a:pt x="20514" y="16720"/>
                    </a:lnTo>
                    <a:lnTo>
                      <a:pt x="20735" y="17241"/>
                    </a:lnTo>
                    <a:lnTo>
                      <a:pt x="20807" y="17655"/>
                    </a:lnTo>
                    <a:cubicBezTo>
                      <a:pt x="20819" y="17786"/>
                      <a:pt x="20832" y="17917"/>
                      <a:pt x="20844" y="18049"/>
                    </a:cubicBezTo>
                    <a:cubicBezTo>
                      <a:pt x="20856" y="18180"/>
                      <a:pt x="20868" y="18311"/>
                      <a:pt x="20880" y="18442"/>
                    </a:cubicBezTo>
                    <a:lnTo>
                      <a:pt x="20960" y="19006"/>
                    </a:lnTo>
                    <a:lnTo>
                      <a:pt x="21117" y="19677"/>
                    </a:lnTo>
                    <a:lnTo>
                      <a:pt x="21246" y="20208"/>
                    </a:lnTo>
                    <a:lnTo>
                      <a:pt x="21398" y="20547"/>
                    </a:lnTo>
                    <a:lnTo>
                      <a:pt x="21338" y="21131"/>
                    </a:lnTo>
                    <a:lnTo>
                      <a:pt x="21382" y="21599"/>
                    </a:lnTo>
                    <a:lnTo>
                      <a:pt x="21546" y="21599"/>
                    </a:lnTo>
                    <a:cubicBezTo>
                      <a:pt x="21562" y="21486"/>
                      <a:pt x="21574" y="21369"/>
                      <a:pt x="21582" y="21251"/>
                    </a:cubicBezTo>
                    <a:cubicBezTo>
                      <a:pt x="21600" y="20975"/>
                      <a:pt x="21596" y="20692"/>
                      <a:pt x="21570" y="20420"/>
                    </a:cubicBezTo>
                    <a:lnTo>
                      <a:pt x="21322" y="19879"/>
                    </a:lnTo>
                    <a:lnTo>
                      <a:pt x="21226" y="19433"/>
                    </a:lnTo>
                    <a:lnTo>
                      <a:pt x="21166" y="18957"/>
                    </a:lnTo>
                    <a:lnTo>
                      <a:pt x="21074" y="18192"/>
                    </a:lnTo>
                    <a:lnTo>
                      <a:pt x="20935" y="17256"/>
                    </a:lnTo>
                    <a:lnTo>
                      <a:pt x="20826" y="16620"/>
                    </a:lnTo>
                    <a:lnTo>
                      <a:pt x="20634" y="15983"/>
                    </a:lnTo>
                    <a:lnTo>
                      <a:pt x="20326" y="15345"/>
                    </a:lnTo>
                    <a:lnTo>
                      <a:pt x="19647" y="13667"/>
                    </a:lnTo>
                    <a:lnTo>
                      <a:pt x="19264" y="12797"/>
                    </a:lnTo>
                    <a:lnTo>
                      <a:pt x="19093" y="12386"/>
                    </a:lnTo>
                    <a:lnTo>
                      <a:pt x="18852" y="11716"/>
                    </a:lnTo>
                    <a:lnTo>
                      <a:pt x="18687" y="11099"/>
                    </a:lnTo>
                    <a:lnTo>
                      <a:pt x="18415" y="10877"/>
                    </a:lnTo>
                    <a:lnTo>
                      <a:pt x="18139" y="10684"/>
                    </a:lnTo>
                    <a:lnTo>
                      <a:pt x="17889" y="10365"/>
                    </a:lnTo>
                    <a:lnTo>
                      <a:pt x="17567" y="9822"/>
                    </a:lnTo>
                    <a:cubicBezTo>
                      <a:pt x="17455" y="10011"/>
                      <a:pt x="17321" y="9691"/>
                      <a:pt x="17379" y="9377"/>
                    </a:cubicBezTo>
                    <a:cubicBezTo>
                      <a:pt x="17420" y="9160"/>
                      <a:pt x="17534" y="9142"/>
                      <a:pt x="17584" y="9345"/>
                    </a:cubicBezTo>
                    <a:lnTo>
                      <a:pt x="17226" y="8676"/>
                    </a:lnTo>
                    <a:lnTo>
                      <a:pt x="16956" y="8495"/>
                    </a:lnTo>
                    <a:lnTo>
                      <a:pt x="16213" y="7984"/>
                    </a:lnTo>
                    <a:lnTo>
                      <a:pt x="16024" y="7984"/>
                    </a:lnTo>
                    <a:lnTo>
                      <a:pt x="15614" y="7633"/>
                    </a:lnTo>
                    <a:lnTo>
                      <a:pt x="15469" y="7218"/>
                    </a:lnTo>
                    <a:lnTo>
                      <a:pt x="15388" y="6941"/>
                    </a:lnTo>
                    <a:lnTo>
                      <a:pt x="14882" y="6497"/>
                    </a:lnTo>
                    <a:lnTo>
                      <a:pt x="14685" y="6220"/>
                    </a:lnTo>
                    <a:lnTo>
                      <a:pt x="14697" y="5362"/>
                    </a:lnTo>
                    <a:lnTo>
                      <a:pt x="14468" y="4894"/>
                    </a:lnTo>
                    <a:lnTo>
                      <a:pt x="13869" y="2688"/>
                    </a:lnTo>
                    <a:cubicBezTo>
                      <a:pt x="11750" y="906"/>
                      <a:pt x="9540" y="-1"/>
                      <a:pt x="7317" y="0"/>
                    </a:cubicBezTo>
                    <a:cubicBezTo>
                      <a:pt x="5181" y="1"/>
                      <a:pt x="3056" y="840"/>
                      <a:pt x="1013" y="24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2" name="îSľîḋe">
                <a:extLst>
                  <a:ext uri="{FF2B5EF4-FFF2-40B4-BE49-F238E27FC236}">
                    <a16:creationId xmlns:a16="http://schemas.microsoft.com/office/drawing/2014/main" id="{E3D09629-D5CD-4170-9275-076E8286E810}"/>
                  </a:ext>
                </a:extLst>
              </p:cNvPr>
              <p:cNvSpPr/>
              <p:nvPr/>
            </p:nvSpPr>
            <p:spPr bwMode="auto">
              <a:xfrm>
                <a:off x="5395703" y="2684674"/>
                <a:ext cx="720541" cy="24329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379" y="6238"/>
                    </a:moveTo>
                    <a:lnTo>
                      <a:pt x="7995" y="6530"/>
                    </a:lnTo>
                    <a:lnTo>
                      <a:pt x="7560" y="7153"/>
                    </a:lnTo>
                    <a:lnTo>
                      <a:pt x="7120" y="7107"/>
                    </a:lnTo>
                    <a:lnTo>
                      <a:pt x="6891" y="6674"/>
                    </a:lnTo>
                    <a:lnTo>
                      <a:pt x="6992" y="6089"/>
                    </a:lnTo>
                    <a:lnTo>
                      <a:pt x="6649" y="5551"/>
                    </a:lnTo>
                    <a:cubicBezTo>
                      <a:pt x="6481" y="5560"/>
                      <a:pt x="6313" y="5570"/>
                      <a:pt x="6145" y="5581"/>
                    </a:cubicBezTo>
                    <a:cubicBezTo>
                      <a:pt x="5755" y="5605"/>
                      <a:pt x="5365" y="5632"/>
                      <a:pt x="4975" y="5662"/>
                    </a:cubicBezTo>
                    <a:lnTo>
                      <a:pt x="4333" y="6028"/>
                    </a:lnTo>
                    <a:lnTo>
                      <a:pt x="3152" y="6612"/>
                    </a:lnTo>
                    <a:lnTo>
                      <a:pt x="2487" y="7194"/>
                    </a:lnTo>
                    <a:lnTo>
                      <a:pt x="1504" y="8144"/>
                    </a:lnTo>
                    <a:cubicBezTo>
                      <a:pt x="1455" y="8489"/>
                      <a:pt x="1389" y="8810"/>
                      <a:pt x="1307" y="9094"/>
                    </a:cubicBezTo>
                    <a:cubicBezTo>
                      <a:pt x="1132" y="9706"/>
                      <a:pt x="894" y="10132"/>
                      <a:pt x="629" y="10307"/>
                    </a:cubicBezTo>
                    <a:lnTo>
                      <a:pt x="46" y="11038"/>
                    </a:lnTo>
                    <a:lnTo>
                      <a:pt x="0" y="12031"/>
                    </a:lnTo>
                    <a:lnTo>
                      <a:pt x="541" y="12079"/>
                    </a:lnTo>
                    <a:lnTo>
                      <a:pt x="864" y="12226"/>
                    </a:lnTo>
                    <a:cubicBezTo>
                      <a:pt x="946" y="12616"/>
                      <a:pt x="1066" y="12922"/>
                      <a:pt x="1209" y="13102"/>
                    </a:cubicBezTo>
                    <a:cubicBezTo>
                      <a:pt x="1377" y="13316"/>
                      <a:pt x="1566" y="13340"/>
                      <a:pt x="1740" y="13173"/>
                    </a:cubicBezTo>
                    <a:lnTo>
                      <a:pt x="2193" y="13099"/>
                    </a:lnTo>
                    <a:lnTo>
                      <a:pt x="2365" y="13757"/>
                    </a:lnTo>
                    <a:lnTo>
                      <a:pt x="2077" y="14391"/>
                    </a:lnTo>
                    <a:lnTo>
                      <a:pt x="2299" y="15926"/>
                    </a:lnTo>
                    <a:lnTo>
                      <a:pt x="2650" y="16072"/>
                    </a:lnTo>
                    <a:lnTo>
                      <a:pt x="2749" y="17144"/>
                    </a:lnTo>
                    <a:lnTo>
                      <a:pt x="2659" y="18286"/>
                    </a:lnTo>
                    <a:lnTo>
                      <a:pt x="2877" y="19733"/>
                    </a:lnTo>
                    <a:lnTo>
                      <a:pt x="3132" y="20485"/>
                    </a:lnTo>
                    <a:lnTo>
                      <a:pt x="3764" y="21067"/>
                    </a:lnTo>
                    <a:lnTo>
                      <a:pt x="4084" y="20628"/>
                    </a:lnTo>
                    <a:lnTo>
                      <a:pt x="4749" y="20117"/>
                    </a:lnTo>
                    <a:lnTo>
                      <a:pt x="5250" y="20190"/>
                    </a:lnTo>
                    <a:lnTo>
                      <a:pt x="6180" y="20531"/>
                    </a:lnTo>
                    <a:lnTo>
                      <a:pt x="6560" y="20656"/>
                    </a:lnTo>
                    <a:lnTo>
                      <a:pt x="6921" y="21067"/>
                    </a:lnTo>
                    <a:lnTo>
                      <a:pt x="7208" y="21600"/>
                    </a:lnTo>
                    <a:lnTo>
                      <a:pt x="7792" y="21454"/>
                    </a:lnTo>
                    <a:lnTo>
                      <a:pt x="7824" y="20650"/>
                    </a:lnTo>
                    <a:lnTo>
                      <a:pt x="7340" y="20580"/>
                    </a:lnTo>
                    <a:lnTo>
                      <a:pt x="7662" y="19508"/>
                    </a:lnTo>
                    <a:lnTo>
                      <a:pt x="8293" y="20166"/>
                    </a:lnTo>
                    <a:cubicBezTo>
                      <a:pt x="8384" y="20331"/>
                      <a:pt x="8483" y="20453"/>
                      <a:pt x="8587" y="20528"/>
                    </a:cubicBezTo>
                    <a:cubicBezTo>
                      <a:pt x="8747" y="20643"/>
                      <a:pt x="8913" y="20643"/>
                      <a:pt x="9072" y="20528"/>
                    </a:cubicBezTo>
                    <a:lnTo>
                      <a:pt x="9318" y="20312"/>
                    </a:lnTo>
                    <a:lnTo>
                      <a:pt x="9631" y="19873"/>
                    </a:lnTo>
                    <a:lnTo>
                      <a:pt x="10223" y="19508"/>
                    </a:lnTo>
                    <a:lnTo>
                      <a:pt x="10815" y="20019"/>
                    </a:lnTo>
                    <a:lnTo>
                      <a:pt x="11054" y="20799"/>
                    </a:lnTo>
                    <a:lnTo>
                      <a:pt x="11818" y="20921"/>
                    </a:lnTo>
                    <a:lnTo>
                      <a:pt x="12181" y="20342"/>
                    </a:lnTo>
                    <a:lnTo>
                      <a:pt x="12468" y="20927"/>
                    </a:lnTo>
                    <a:lnTo>
                      <a:pt x="12830" y="20975"/>
                    </a:lnTo>
                    <a:lnTo>
                      <a:pt x="13092" y="19666"/>
                    </a:lnTo>
                    <a:lnTo>
                      <a:pt x="13362" y="18868"/>
                    </a:lnTo>
                    <a:lnTo>
                      <a:pt x="13822" y="18649"/>
                    </a:lnTo>
                    <a:lnTo>
                      <a:pt x="14421" y="18161"/>
                    </a:lnTo>
                    <a:lnTo>
                      <a:pt x="14635" y="17723"/>
                    </a:lnTo>
                    <a:lnTo>
                      <a:pt x="14972" y="16654"/>
                    </a:lnTo>
                    <a:lnTo>
                      <a:pt x="15243" y="15630"/>
                    </a:lnTo>
                    <a:lnTo>
                      <a:pt x="15317" y="14632"/>
                    </a:lnTo>
                    <a:lnTo>
                      <a:pt x="15317" y="13974"/>
                    </a:lnTo>
                    <a:lnTo>
                      <a:pt x="15122" y="13541"/>
                    </a:lnTo>
                    <a:lnTo>
                      <a:pt x="15023" y="12765"/>
                    </a:lnTo>
                    <a:lnTo>
                      <a:pt x="15220" y="12329"/>
                    </a:lnTo>
                    <a:cubicBezTo>
                      <a:pt x="15322" y="12146"/>
                      <a:pt x="15417" y="11934"/>
                      <a:pt x="15505" y="11695"/>
                    </a:cubicBezTo>
                    <a:cubicBezTo>
                      <a:pt x="15576" y="11501"/>
                      <a:pt x="15642" y="11290"/>
                      <a:pt x="15702" y="11065"/>
                    </a:cubicBezTo>
                    <a:lnTo>
                      <a:pt x="16105" y="11650"/>
                    </a:lnTo>
                    <a:lnTo>
                      <a:pt x="16400" y="11650"/>
                    </a:lnTo>
                    <a:cubicBezTo>
                      <a:pt x="16502" y="11466"/>
                      <a:pt x="16618" y="11366"/>
                      <a:pt x="16738" y="11357"/>
                    </a:cubicBezTo>
                    <a:cubicBezTo>
                      <a:pt x="16830" y="11351"/>
                      <a:pt x="16922" y="11401"/>
                      <a:pt x="17008" y="11504"/>
                    </a:cubicBezTo>
                    <a:lnTo>
                      <a:pt x="17484" y="11309"/>
                    </a:lnTo>
                    <a:lnTo>
                      <a:pt x="17747" y="10946"/>
                    </a:lnTo>
                    <a:lnTo>
                      <a:pt x="18258" y="9850"/>
                    </a:lnTo>
                    <a:lnTo>
                      <a:pt x="18331" y="8900"/>
                    </a:lnTo>
                    <a:lnTo>
                      <a:pt x="18809" y="8948"/>
                    </a:lnTo>
                    <a:lnTo>
                      <a:pt x="19047" y="8656"/>
                    </a:lnTo>
                    <a:cubicBezTo>
                      <a:pt x="19050" y="8433"/>
                      <a:pt x="19053" y="8209"/>
                      <a:pt x="19055" y="7986"/>
                    </a:cubicBezTo>
                    <a:cubicBezTo>
                      <a:pt x="19058" y="7763"/>
                      <a:pt x="19061" y="7539"/>
                      <a:pt x="19064" y="7316"/>
                    </a:cubicBezTo>
                    <a:lnTo>
                      <a:pt x="18843" y="6369"/>
                    </a:lnTo>
                    <a:lnTo>
                      <a:pt x="19370" y="6734"/>
                    </a:lnTo>
                    <a:lnTo>
                      <a:pt x="19354" y="7971"/>
                    </a:lnTo>
                    <a:lnTo>
                      <a:pt x="19748" y="7270"/>
                    </a:lnTo>
                    <a:lnTo>
                      <a:pt x="19994" y="6177"/>
                    </a:lnTo>
                    <a:lnTo>
                      <a:pt x="19796" y="5038"/>
                    </a:lnTo>
                    <a:lnTo>
                      <a:pt x="19566" y="4780"/>
                    </a:lnTo>
                    <a:lnTo>
                      <a:pt x="19089" y="4814"/>
                    </a:lnTo>
                    <a:lnTo>
                      <a:pt x="18801" y="4814"/>
                    </a:lnTo>
                    <a:lnTo>
                      <a:pt x="18440" y="4302"/>
                    </a:lnTo>
                    <a:lnTo>
                      <a:pt x="18341" y="3642"/>
                    </a:lnTo>
                    <a:lnTo>
                      <a:pt x="18465" y="2828"/>
                    </a:lnTo>
                    <a:lnTo>
                      <a:pt x="18826" y="2609"/>
                    </a:lnTo>
                    <a:lnTo>
                      <a:pt x="19358" y="4031"/>
                    </a:lnTo>
                    <a:lnTo>
                      <a:pt x="20032" y="4620"/>
                    </a:lnTo>
                    <a:lnTo>
                      <a:pt x="20179" y="3499"/>
                    </a:lnTo>
                    <a:lnTo>
                      <a:pt x="19850" y="3134"/>
                    </a:lnTo>
                    <a:lnTo>
                      <a:pt x="19685" y="2184"/>
                    </a:lnTo>
                    <a:lnTo>
                      <a:pt x="19808" y="1436"/>
                    </a:lnTo>
                    <a:lnTo>
                      <a:pt x="20233" y="2139"/>
                    </a:lnTo>
                    <a:cubicBezTo>
                      <a:pt x="20292" y="2251"/>
                      <a:pt x="20351" y="2363"/>
                      <a:pt x="20410" y="2475"/>
                    </a:cubicBezTo>
                    <a:cubicBezTo>
                      <a:pt x="20469" y="2587"/>
                      <a:pt x="20528" y="2699"/>
                      <a:pt x="20587" y="2811"/>
                    </a:cubicBezTo>
                    <a:lnTo>
                      <a:pt x="20619" y="4752"/>
                    </a:lnTo>
                    <a:lnTo>
                      <a:pt x="21029" y="5166"/>
                    </a:lnTo>
                    <a:lnTo>
                      <a:pt x="21316" y="5236"/>
                    </a:lnTo>
                    <a:lnTo>
                      <a:pt x="21341" y="3823"/>
                    </a:lnTo>
                    <a:lnTo>
                      <a:pt x="21046" y="3360"/>
                    </a:lnTo>
                    <a:lnTo>
                      <a:pt x="20691" y="2065"/>
                    </a:lnTo>
                    <a:lnTo>
                      <a:pt x="21255" y="2361"/>
                    </a:lnTo>
                    <a:lnTo>
                      <a:pt x="21600" y="2068"/>
                    </a:lnTo>
                    <a:lnTo>
                      <a:pt x="21551" y="540"/>
                    </a:lnTo>
                    <a:cubicBezTo>
                      <a:pt x="21437" y="404"/>
                      <a:pt x="21318" y="308"/>
                      <a:pt x="21197" y="254"/>
                    </a:cubicBezTo>
                    <a:cubicBezTo>
                      <a:pt x="21003" y="167"/>
                      <a:pt x="20805" y="188"/>
                      <a:pt x="20613" y="315"/>
                    </a:cubicBezTo>
                    <a:lnTo>
                      <a:pt x="20226" y="171"/>
                    </a:lnTo>
                    <a:lnTo>
                      <a:pt x="19939" y="317"/>
                    </a:lnTo>
                    <a:lnTo>
                      <a:pt x="19442" y="0"/>
                    </a:lnTo>
                    <a:lnTo>
                      <a:pt x="19112" y="72"/>
                    </a:lnTo>
                    <a:lnTo>
                      <a:pt x="19088" y="998"/>
                    </a:lnTo>
                    <a:lnTo>
                      <a:pt x="19211" y="1966"/>
                    </a:lnTo>
                    <a:lnTo>
                      <a:pt x="18811" y="1726"/>
                    </a:lnTo>
                    <a:lnTo>
                      <a:pt x="18638" y="413"/>
                    </a:lnTo>
                    <a:lnTo>
                      <a:pt x="18054" y="413"/>
                    </a:lnTo>
                    <a:lnTo>
                      <a:pt x="17760" y="416"/>
                    </a:lnTo>
                    <a:lnTo>
                      <a:pt x="16847" y="977"/>
                    </a:lnTo>
                    <a:lnTo>
                      <a:pt x="16016" y="1586"/>
                    </a:lnTo>
                    <a:lnTo>
                      <a:pt x="15795" y="1805"/>
                    </a:lnTo>
                    <a:lnTo>
                      <a:pt x="15803" y="3084"/>
                    </a:lnTo>
                    <a:lnTo>
                      <a:pt x="16370" y="2889"/>
                    </a:lnTo>
                    <a:lnTo>
                      <a:pt x="16831" y="2378"/>
                    </a:lnTo>
                    <a:lnTo>
                      <a:pt x="17250" y="2012"/>
                    </a:lnTo>
                    <a:lnTo>
                      <a:pt x="17789" y="1866"/>
                    </a:lnTo>
                    <a:lnTo>
                      <a:pt x="17854" y="2932"/>
                    </a:lnTo>
                    <a:lnTo>
                      <a:pt x="17247" y="3298"/>
                    </a:lnTo>
                    <a:lnTo>
                      <a:pt x="16886" y="3663"/>
                    </a:lnTo>
                    <a:lnTo>
                      <a:pt x="16443" y="3736"/>
                    </a:lnTo>
                    <a:lnTo>
                      <a:pt x="16115" y="4102"/>
                    </a:lnTo>
                    <a:lnTo>
                      <a:pt x="16017" y="5098"/>
                    </a:lnTo>
                    <a:lnTo>
                      <a:pt x="16017" y="6776"/>
                    </a:lnTo>
                    <a:lnTo>
                      <a:pt x="15943" y="7653"/>
                    </a:lnTo>
                    <a:lnTo>
                      <a:pt x="15853" y="8454"/>
                    </a:lnTo>
                    <a:lnTo>
                      <a:pt x="15853" y="9425"/>
                    </a:lnTo>
                    <a:lnTo>
                      <a:pt x="15577" y="10537"/>
                    </a:lnTo>
                    <a:lnTo>
                      <a:pt x="15641" y="8643"/>
                    </a:lnTo>
                    <a:lnTo>
                      <a:pt x="15321" y="8280"/>
                    </a:lnTo>
                    <a:lnTo>
                      <a:pt x="15076" y="7918"/>
                    </a:lnTo>
                    <a:lnTo>
                      <a:pt x="15389" y="6703"/>
                    </a:lnTo>
                    <a:lnTo>
                      <a:pt x="15389" y="5853"/>
                    </a:lnTo>
                    <a:lnTo>
                      <a:pt x="14947" y="5198"/>
                    </a:lnTo>
                    <a:lnTo>
                      <a:pt x="14733" y="5125"/>
                    </a:lnTo>
                    <a:lnTo>
                      <a:pt x="14486" y="5052"/>
                    </a:lnTo>
                    <a:lnTo>
                      <a:pt x="14248" y="4982"/>
                    </a:lnTo>
                    <a:lnTo>
                      <a:pt x="13362" y="5055"/>
                    </a:lnTo>
                    <a:lnTo>
                      <a:pt x="13101" y="5956"/>
                    </a:lnTo>
                    <a:lnTo>
                      <a:pt x="12763" y="6395"/>
                    </a:lnTo>
                    <a:lnTo>
                      <a:pt x="12180" y="6809"/>
                    </a:lnTo>
                    <a:lnTo>
                      <a:pt x="11062" y="6809"/>
                    </a:lnTo>
                    <a:lnTo>
                      <a:pt x="10698" y="6048"/>
                    </a:lnTo>
                    <a:lnTo>
                      <a:pt x="10017" y="5685"/>
                    </a:lnTo>
                    <a:lnTo>
                      <a:pt x="9630" y="5685"/>
                    </a:lnTo>
                    <a:lnTo>
                      <a:pt x="9245" y="5831"/>
                    </a:lnTo>
                    <a:lnTo>
                      <a:pt x="9033" y="6334"/>
                    </a:lnTo>
                    <a:lnTo>
                      <a:pt x="8960" y="7062"/>
                    </a:lnTo>
                    <a:lnTo>
                      <a:pt x="8525" y="7281"/>
                    </a:lnTo>
                    <a:lnTo>
                      <a:pt x="8156" y="7281"/>
                    </a:lnTo>
                    <a:lnTo>
                      <a:pt x="8379" y="623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3" name="ïşliḍé">
                <a:extLst>
                  <a:ext uri="{FF2B5EF4-FFF2-40B4-BE49-F238E27FC236}">
                    <a16:creationId xmlns:a16="http://schemas.microsoft.com/office/drawing/2014/main" id="{F2E3D74F-4456-4338-AC34-E539BCED84E2}"/>
                  </a:ext>
                </a:extLst>
              </p:cNvPr>
              <p:cNvSpPr/>
              <p:nvPr/>
            </p:nvSpPr>
            <p:spPr bwMode="auto">
              <a:xfrm>
                <a:off x="6124236" y="2686864"/>
                <a:ext cx="115911" cy="549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934" y="952"/>
                    </a:moveTo>
                    <a:lnTo>
                      <a:pt x="10370" y="641"/>
                    </a:lnTo>
                    <a:lnTo>
                      <a:pt x="12234" y="2097"/>
                    </a:lnTo>
                    <a:lnTo>
                      <a:pt x="15066" y="3160"/>
                    </a:lnTo>
                    <a:lnTo>
                      <a:pt x="16147" y="6695"/>
                    </a:lnTo>
                    <a:lnTo>
                      <a:pt x="18442" y="8314"/>
                    </a:lnTo>
                    <a:lnTo>
                      <a:pt x="20794" y="8853"/>
                    </a:lnTo>
                    <a:lnTo>
                      <a:pt x="21600" y="11834"/>
                    </a:lnTo>
                    <a:lnTo>
                      <a:pt x="19458" y="12360"/>
                    </a:lnTo>
                    <a:cubicBezTo>
                      <a:pt x="18791" y="12394"/>
                      <a:pt x="18126" y="12502"/>
                      <a:pt x="17464" y="12684"/>
                    </a:cubicBezTo>
                    <a:cubicBezTo>
                      <a:pt x="15906" y="13112"/>
                      <a:pt x="14380" y="13946"/>
                      <a:pt x="12919" y="15166"/>
                    </a:cubicBezTo>
                    <a:lnTo>
                      <a:pt x="11078" y="16029"/>
                    </a:lnTo>
                    <a:lnTo>
                      <a:pt x="8533" y="14424"/>
                    </a:lnTo>
                    <a:lnTo>
                      <a:pt x="7428" y="18687"/>
                    </a:lnTo>
                    <a:lnTo>
                      <a:pt x="4579" y="21600"/>
                    </a:lnTo>
                    <a:lnTo>
                      <a:pt x="2559" y="21276"/>
                    </a:lnTo>
                    <a:lnTo>
                      <a:pt x="1056" y="19011"/>
                    </a:lnTo>
                    <a:lnTo>
                      <a:pt x="2007" y="15476"/>
                    </a:lnTo>
                    <a:lnTo>
                      <a:pt x="4688" y="13534"/>
                    </a:lnTo>
                    <a:lnTo>
                      <a:pt x="6215" y="13210"/>
                    </a:lnTo>
                    <a:lnTo>
                      <a:pt x="8958" y="10108"/>
                    </a:lnTo>
                    <a:lnTo>
                      <a:pt x="7794" y="6142"/>
                    </a:lnTo>
                    <a:lnTo>
                      <a:pt x="5858" y="5494"/>
                    </a:lnTo>
                    <a:lnTo>
                      <a:pt x="5090" y="9677"/>
                    </a:lnTo>
                    <a:lnTo>
                      <a:pt x="2073" y="10972"/>
                    </a:lnTo>
                    <a:lnTo>
                      <a:pt x="865" y="6884"/>
                    </a:lnTo>
                    <a:lnTo>
                      <a:pt x="0" y="3768"/>
                    </a:lnTo>
                    <a:lnTo>
                      <a:pt x="609" y="963"/>
                    </a:lnTo>
                    <a:lnTo>
                      <a:pt x="3066" y="315"/>
                    </a:lnTo>
                    <a:lnTo>
                      <a:pt x="5208" y="0"/>
                    </a:lnTo>
                    <a:lnTo>
                      <a:pt x="7934" y="95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4" name="îsḷidé">
                <a:extLst>
                  <a:ext uri="{FF2B5EF4-FFF2-40B4-BE49-F238E27FC236}">
                    <a16:creationId xmlns:a16="http://schemas.microsoft.com/office/drawing/2014/main" id="{C93A403A-3CB7-4536-B4ED-CC58D19C8B60}"/>
                  </a:ext>
                </a:extLst>
              </p:cNvPr>
              <p:cNvSpPr/>
              <p:nvPr/>
            </p:nvSpPr>
            <p:spPr bwMode="auto">
              <a:xfrm>
                <a:off x="4494905" y="2870271"/>
                <a:ext cx="2913051" cy="2559348"/>
              </a:xfrm>
              <a:custGeom>
                <a:avLst/>
                <a:gdLst>
                  <a:gd name="T0" fmla="+- 0 10934 269"/>
                  <a:gd name="T1" fmla="*/ T0 w 21331"/>
                  <a:gd name="T2" fmla="*/ 10800 h 21600"/>
                  <a:gd name="T3" fmla="+- 0 10934 269"/>
                  <a:gd name="T4" fmla="*/ T3 w 21331"/>
                  <a:gd name="T5" fmla="*/ 10800 h 21600"/>
                  <a:gd name="T6" fmla="+- 0 10934 269"/>
                  <a:gd name="T7" fmla="*/ T6 w 21331"/>
                  <a:gd name="T8" fmla="*/ 10800 h 21600"/>
                  <a:gd name="T9" fmla="+- 0 10934 269"/>
                  <a:gd name="T10" fmla="*/ T9 w 21331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31" h="21600">
                    <a:moveTo>
                      <a:pt x="16414" y="71"/>
                    </a:moveTo>
                    <a:lnTo>
                      <a:pt x="16464" y="135"/>
                    </a:lnTo>
                    <a:lnTo>
                      <a:pt x="16565" y="167"/>
                    </a:lnTo>
                    <a:lnTo>
                      <a:pt x="16665" y="181"/>
                    </a:lnTo>
                    <a:lnTo>
                      <a:pt x="16717" y="269"/>
                    </a:lnTo>
                    <a:lnTo>
                      <a:pt x="16658" y="325"/>
                    </a:lnTo>
                    <a:lnTo>
                      <a:pt x="16608" y="422"/>
                    </a:lnTo>
                    <a:lnTo>
                      <a:pt x="16556" y="415"/>
                    </a:lnTo>
                    <a:lnTo>
                      <a:pt x="16602" y="522"/>
                    </a:lnTo>
                    <a:lnTo>
                      <a:pt x="16506" y="529"/>
                    </a:lnTo>
                    <a:lnTo>
                      <a:pt x="16552" y="633"/>
                    </a:lnTo>
                    <a:lnTo>
                      <a:pt x="16674" y="652"/>
                    </a:lnTo>
                    <a:lnTo>
                      <a:pt x="16733" y="728"/>
                    </a:lnTo>
                    <a:lnTo>
                      <a:pt x="16793" y="804"/>
                    </a:lnTo>
                    <a:lnTo>
                      <a:pt x="16893" y="790"/>
                    </a:lnTo>
                    <a:lnTo>
                      <a:pt x="17140" y="769"/>
                    </a:lnTo>
                    <a:lnTo>
                      <a:pt x="17231" y="790"/>
                    </a:lnTo>
                    <a:lnTo>
                      <a:pt x="17247" y="910"/>
                    </a:lnTo>
                    <a:lnTo>
                      <a:pt x="17199" y="972"/>
                    </a:lnTo>
                    <a:lnTo>
                      <a:pt x="17241" y="1046"/>
                    </a:lnTo>
                    <a:lnTo>
                      <a:pt x="17353" y="1217"/>
                    </a:lnTo>
                    <a:lnTo>
                      <a:pt x="17428" y="1301"/>
                    </a:lnTo>
                    <a:lnTo>
                      <a:pt x="17518" y="1382"/>
                    </a:lnTo>
                    <a:lnTo>
                      <a:pt x="17650" y="1479"/>
                    </a:lnTo>
                    <a:lnTo>
                      <a:pt x="17717" y="1571"/>
                    </a:lnTo>
                    <a:lnTo>
                      <a:pt x="17729" y="1652"/>
                    </a:lnTo>
                    <a:lnTo>
                      <a:pt x="17687" y="1715"/>
                    </a:lnTo>
                    <a:lnTo>
                      <a:pt x="17623" y="1803"/>
                    </a:lnTo>
                    <a:lnTo>
                      <a:pt x="17635" y="1900"/>
                    </a:lnTo>
                    <a:lnTo>
                      <a:pt x="17691" y="1969"/>
                    </a:lnTo>
                    <a:lnTo>
                      <a:pt x="17697" y="2091"/>
                    </a:lnTo>
                    <a:lnTo>
                      <a:pt x="17697" y="2186"/>
                    </a:lnTo>
                    <a:cubicBezTo>
                      <a:pt x="17709" y="2209"/>
                      <a:pt x="17723" y="2231"/>
                      <a:pt x="17739" y="2250"/>
                    </a:cubicBezTo>
                    <a:cubicBezTo>
                      <a:pt x="17779" y="2300"/>
                      <a:pt x="17830" y="2337"/>
                      <a:pt x="17887" y="2356"/>
                    </a:cubicBezTo>
                    <a:lnTo>
                      <a:pt x="17940" y="2493"/>
                    </a:lnTo>
                    <a:lnTo>
                      <a:pt x="17964" y="2574"/>
                    </a:lnTo>
                    <a:cubicBezTo>
                      <a:pt x="17992" y="2570"/>
                      <a:pt x="18020" y="2567"/>
                      <a:pt x="18048" y="2565"/>
                    </a:cubicBezTo>
                    <a:cubicBezTo>
                      <a:pt x="18097" y="2561"/>
                      <a:pt x="18146" y="2561"/>
                      <a:pt x="18194" y="2563"/>
                    </a:cubicBezTo>
                    <a:lnTo>
                      <a:pt x="18379" y="2690"/>
                    </a:lnTo>
                    <a:lnTo>
                      <a:pt x="18411" y="2800"/>
                    </a:lnTo>
                    <a:lnTo>
                      <a:pt x="18509" y="2904"/>
                    </a:lnTo>
                    <a:lnTo>
                      <a:pt x="18667" y="3000"/>
                    </a:lnTo>
                    <a:lnTo>
                      <a:pt x="18701" y="3084"/>
                    </a:lnTo>
                    <a:lnTo>
                      <a:pt x="18677" y="3202"/>
                    </a:lnTo>
                    <a:lnTo>
                      <a:pt x="18757" y="3276"/>
                    </a:lnTo>
                    <a:lnTo>
                      <a:pt x="18835" y="3350"/>
                    </a:lnTo>
                    <a:lnTo>
                      <a:pt x="18803" y="3518"/>
                    </a:lnTo>
                    <a:lnTo>
                      <a:pt x="18881" y="3629"/>
                    </a:lnTo>
                    <a:lnTo>
                      <a:pt x="18937" y="3672"/>
                    </a:lnTo>
                    <a:lnTo>
                      <a:pt x="19010" y="3779"/>
                    </a:lnTo>
                    <a:lnTo>
                      <a:pt x="19086" y="3878"/>
                    </a:lnTo>
                    <a:lnTo>
                      <a:pt x="19116" y="3966"/>
                    </a:lnTo>
                    <a:lnTo>
                      <a:pt x="19162" y="4057"/>
                    </a:lnTo>
                    <a:lnTo>
                      <a:pt x="19186" y="4172"/>
                    </a:lnTo>
                    <a:lnTo>
                      <a:pt x="19169" y="4285"/>
                    </a:lnTo>
                    <a:lnTo>
                      <a:pt x="19237" y="4354"/>
                    </a:lnTo>
                    <a:lnTo>
                      <a:pt x="19331" y="4386"/>
                    </a:lnTo>
                    <a:lnTo>
                      <a:pt x="19367" y="4483"/>
                    </a:lnTo>
                    <a:cubicBezTo>
                      <a:pt x="19379" y="4507"/>
                      <a:pt x="19381" y="4536"/>
                      <a:pt x="19373" y="4562"/>
                    </a:cubicBezTo>
                    <a:cubicBezTo>
                      <a:pt x="19357" y="4621"/>
                      <a:pt x="19300" y="4652"/>
                      <a:pt x="19249" y="4628"/>
                    </a:cubicBezTo>
                    <a:lnTo>
                      <a:pt x="19226" y="4488"/>
                    </a:lnTo>
                    <a:cubicBezTo>
                      <a:pt x="19216" y="4465"/>
                      <a:pt x="19204" y="4444"/>
                      <a:pt x="19190" y="4425"/>
                    </a:cubicBezTo>
                    <a:cubicBezTo>
                      <a:pt x="19161" y="4386"/>
                      <a:pt x="19123" y="4357"/>
                      <a:pt x="19098" y="4314"/>
                    </a:cubicBezTo>
                    <a:cubicBezTo>
                      <a:pt x="19074" y="4274"/>
                      <a:pt x="19064" y="4226"/>
                      <a:pt x="19068" y="4178"/>
                    </a:cubicBezTo>
                    <a:lnTo>
                      <a:pt x="19020" y="4087"/>
                    </a:lnTo>
                    <a:lnTo>
                      <a:pt x="18953" y="3930"/>
                    </a:lnTo>
                    <a:lnTo>
                      <a:pt x="18899" y="3847"/>
                    </a:lnTo>
                    <a:cubicBezTo>
                      <a:pt x="18877" y="3837"/>
                      <a:pt x="18856" y="3826"/>
                      <a:pt x="18835" y="3814"/>
                    </a:cubicBezTo>
                    <a:cubicBezTo>
                      <a:pt x="18779" y="3783"/>
                      <a:pt x="18727" y="3743"/>
                      <a:pt x="18680" y="3696"/>
                    </a:cubicBezTo>
                    <a:cubicBezTo>
                      <a:pt x="18635" y="3669"/>
                      <a:pt x="18589" y="3641"/>
                      <a:pt x="18544" y="3613"/>
                    </a:cubicBezTo>
                    <a:cubicBezTo>
                      <a:pt x="18505" y="3589"/>
                      <a:pt x="18467" y="3565"/>
                      <a:pt x="18429" y="3541"/>
                    </a:cubicBezTo>
                    <a:lnTo>
                      <a:pt x="18327" y="3437"/>
                    </a:lnTo>
                    <a:lnTo>
                      <a:pt x="18212" y="3347"/>
                    </a:lnTo>
                    <a:lnTo>
                      <a:pt x="18078" y="3183"/>
                    </a:lnTo>
                    <a:lnTo>
                      <a:pt x="17965" y="3032"/>
                    </a:lnTo>
                    <a:cubicBezTo>
                      <a:pt x="17946" y="2980"/>
                      <a:pt x="17924" y="2929"/>
                      <a:pt x="17901" y="2880"/>
                    </a:cubicBezTo>
                    <a:cubicBezTo>
                      <a:pt x="17875" y="2824"/>
                      <a:pt x="17847" y="2770"/>
                      <a:pt x="17817" y="2717"/>
                    </a:cubicBezTo>
                    <a:lnTo>
                      <a:pt x="17780" y="2636"/>
                    </a:lnTo>
                    <a:lnTo>
                      <a:pt x="17668" y="2429"/>
                    </a:lnTo>
                    <a:lnTo>
                      <a:pt x="17581" y="2204"/>
                    </a:lnTo>
                    <a:lnTo>
                      <a:pt x="17478" y="2116"/>
                    </a:lnTo>
                    <a:lnTo>
                      <a:pt x="17388" y="2005"/>
                    </a:lnTo>
                    <a:lnTo>
                      <a:pt x="17254" y="1941"/>
                    </a:lnTo>
                    <a:lnTo>
                      <a:pt x="17205" y="2005"/>
                    </a:lnTo>
                    <a:lnTo>
                      <a:pt x="17310" y="2100"/>
                    </a:lnTo>
                    <a:lnTo>
                      <a:pt x="17388" y="2190"/>
                    </a:lnTo>
                    <a:lnTo>
                      <a:pt x="17456" y="2322"/>
                    </a:lnTo>
                    <a:lnTo>
                      <a:pt x="17480" y="2412"/>
                    </a:lnTo>
                    <a:lnTo>
                      <a:pt x="17378" y="2389"/>
                    </a:lnTo>
                    <a:lnTo>
                      <a:pt x="17276" y="2492"/>
                    </a:lnTo>
                    <a:lnTo>
                      <a:pt x="17286" y="2649"/>
                    </a:lnTo>
                    <a:lnTo>
                      <a:pt x="17344" y="2737"/>
                    </a:lnTo>
                    <a:lnTo>
                      <a:pt x="17484" y="2847"/>
                    </a:lnTo>
                    <a:lnTo>
                      <a:pt x="17556" y="2903"/>
                    </a:lnTo>
                    <a:lnTo>
                      <a:pt x="17628" y="2970"/>
                    </a:lnTo>
                    <a:lnTo>
                      <a:pt x="17634" y="3113"/>
                    </a:lnTo>
                    <a:lnTo>
                      <a:pt x="17610" y="3201"/>
                    </a:lnTo>
                    <a:lnTo>
                      <a:pt x="17535" y="3256"/>
                    </a:lnTo>
                    <a:lnTo>
                      <a:pt x="17469" y="3270"/>
                    </a:lnTo>
                    <a:lnTo>
                      <a:pt x="17403" y="3318"/>
                    </a:lnTo>
                    <a:lnTo>
                      <a:pt x="17381" y="3441"/>
                    </a:lnTo>
                    <a:lnTo>
                      <a:pt x="17295" y="3608"/>
                    </a:lnTo>
                    <a:lnTo>
                      <a:pt x="17241" y="3695"/>
                    </a:lnTo>
                    <a:lnTo>
                      <a:pt x="17199" y="3823"/>
                    </a:lnTo>
                    <a:lnTo>
                      <a:pt x="17199" y="3936"/>
                    </a:lnTo>
                    <a:lnTo>
                      <a:pt x="17223" y="4093"/>
                    </a:lnTo>
                    <a:lnTo>
                      <a:pt x="17259" y="4271"/>
                    </a:lnTo>
                    <a:lnTo>
                      <a:pt x="17322" y="4484"/>
                    </a:lnTo>
                    <a:cubicBezTo>
                      <a:pt x="17335" y="4565"/>
                      <a:pt x="17344" y="4646"/>
                      <a:pt x="17348" y="4727"/>
                    </a:cubicBezTo>
                    <a:cubicBezTo>
                      <a:pt x="17351" y="4801"/>
                      <a:pt x="17351" y="4875"/>
                      <a:pt x="17348" y="4949"/>
                    </a:cubicBezTo>
                    <a:lnTo>
                      <a:pt x="17388" y="5111"/>
                    </a:lnTo>
                    <a:lnTo>
                      <a:pt x="17448" y="5118"/>
                    </a:lnTo>
                    <a:lnTo>
                      <a:pt x="17454" y="4982"/>
                    </a:lnTo>
                    <a:lnTo>
                      <a:pt x="17466" y="4852"/>
                    </a:lnTo>
                    <a:cubicBezTo>
                      <a:pt x="17490" y="4841"/>
                      <a:pt x="17516" y="4837"/>
                      <a:pt x="17542" y="4841"/>
                    </a:cubicBezTo>
                    <a:cubicBezTo>
                      <a:pt x="17595" y="4849"/>
                      <a:pt x="17641" y="4888"/>
                      <a:pt x="17663" y="4944"/>
                    </a:cubicBezTo>
                    <a:lnTo>
                      <a:pt x="17689" y="5039"/>
                    </a:lnTo>
                    <a:lnTo>
                      <a:pt x="17753" y="4984"/>
                    </a:lnTo>
                    <a:cubicBezTo>
                      <a:pt x="17717" y="4958"/>
                      <a:pt x="17713" y="4898"/>
                      <a:pt x="17747" y="4868"/>
                    </a:cubicBezTo>
                    <a:cubicBezTo>
                      <a:pt x="17781" y="4837"/>
                      <a:pt x="17827" y="4860"/>
                      <a:pt x="17870" y="4873"/>
                    </a:cubicBezTo>
                    <a:cubicBezTo>
                      <a:pt x="17910" y="4884"/>
                      <a:pt x="17952" y="4884"/>
                      <a:pt x="17992" y="4870"/>
                    </a:cubicBezTo>
                    <a:cubicBezTo>
                      <a:pt x="17989" y="4839"/>
                      <a:pt x="17981" y="4810"/>
                      <a:pt x="17968" y="4782"/>
                    </a:cubicBezTo>
                    <a:cubicBezTo>
                      <a:pt x="17948" y="4739"/>
                      <a:pt x="17917" y="4704"/>
                      <a:pt x="17880" y="4680"/>
                    </a:cubicBezTo>
                    <a:cubicBezTo>
                      <a:pt x="17876" y="4656"/>
                      <a:pt x="17886" y="4631"/>
                      <a:pt x="17904" y="4618"/>
                    </a:cubicBezTo>
                    <a:cubicBezTo>
                      <a:pt x="17948" y="4584"/>
                      <a:pt x="18007" y="4623"/>
                      <a:pt x="18004" y="4684"/>
                    </a:cubicBezTo>
                    <a:cubicBezTo>
                      <a:pt x="18055" y="4708"/>
                      <a:pt x="18104" y="4737"/>
                      <a:pt x="18150" y="4772"/>
                    </a:cubicBezTo>
                    <a:cubicBezTo>
                      <a:pt x="18186" y="4799"/>
                      <a:pt x="18219" y="4830"/>
                      <a:pt x="18251" y="4863"/>
                    </a:cubicBezTo>
                    <a:cubicBezTo>
                      <a:pt x="18300" y="4887"/>
                      <a:pt x="18346" y="4917"/>
                      <a:pt x="18389" y="4953"/>
                    </a:cubicBezTo>
                    <a:cubicBezTo>
                      <a:pt x="18451" y="5004"/>
                      <a:pt x="18505" y="5066"/>
                      <a:pt x="18550" y="5136"/>
                    </a:cubicBezTo>
                    <a:lnTo>
                      <a:pt x="18694" y="5233"/>
                    </a:lnTo>
                    <a:lnTo>
                      <a:pt x="18831" y="5331"/>
                    </a:lnTo>
                    <a:lnTo>
                      <a:pt x="18885" y="5372"/>
                    </a:lnTo>
                    <a:lnTo>
                      <a:pt x="18785" y="5419"/>
                    </a:lnTo>
                    <a:lnTo>
                      <a:pt x="18721" y="5439"/>
                    </a:lnTo>
                    <a:lnTo>
                      <a:pt x="18745" y="5534"/>
                    </a:lnTo>
                    <a:lnTo>
                      <a:pt x="18818" y="5629"/>
                    </a:lnTo>
                    <a:cubicBezTo>
                      <a:pt x="18846" y="5650"/>
                      <a:pt x="18875" y="5672"/>
                      <a:pt x="18902" y="5696"/>
                    </a:cubicBezTo>
                    <a:cubicBezTo>
                      <a:pt x="18943" y="5732"/>
                      <a:pt x="18982" y="5770"/>
                      <a:pt x="19018" y="5812"/>
                    </a:cubicBezTo>
                    <a:lnTo>
                      <a:pt x="19064" y="5895"/>
                    </a:lnTo>
                    <a:lnTo>
                      <a:pt x="19146" y="5985"/>
                    </a:lnTo>
                    <a:lnTo>
                      <a:pt x="19078" y="6032"/>
                    </a:lnTo>
                    <a:lnTo>
                      <a:pt x="19119" y="6122"/>
                    </a:lnTo>
                    <a:lnTo>
                      <a:pt x="19040" y="6150"/>
                    </a:lnTo>
                    <a:cubicBezTo>
                      <a:pt x="19009" y="6117"/>
                      <a:pt x="18983" y="6080"/>
                      <a:pt x="18962" y="6039"/>
                    </a:cubicBezTo>
                    <a:cubicBezTo>
                      <a:pt x="18929" y="5975"/>
                      <a:pt x="18910" y="5902"/>
                      <a:pt x="18870" y="5844"/>
                    </a:cubicBezTo>
                    <a:cubicBezTo>
                      <a:pt x="18844" y="5806"/>
                      <a:pt x="18810" y="5776"/>
                      <a:pt x="18771" y="5756"/>
                    </a:cubicBezTo>
                    <a:cubicBezTo>
                      <a:pt x="18741" y="5731"/>
                      <a:pt x="18713" y="5704"/>
                      <a:pt x="18687" y="5673"/>
                    </a:cubicBezTo>
                    <a:cubicBezTo>
                      <a:pt x="18643" y="5620"/>
                      <a:pt x="18606" y="5559"/>
                      <a:pt x="18578" y="5492"/>
                    </a:cubicBezTo>
                    <a:lnTo>
                      <a:pt x="18488" y="5381"/>
                    </a:lnTo>
                    <a:lnTo>
                      <a:pt x="18392" y="5256"/>
                    </a:lnTo>
                    <a:lnTo>
                      <a:pt x="18331" y="5194"/>
                    </a:lnTo>
                    <a:lnTo>
                      <a:pt x="18249" y="5214"/>
                    </a:lnTo>
                    <a:lnTo>
                      <a:pt x="18307" y="5369"/>
                    </a:lnTo>
                    <a:lnTo>
                      <a:pt x="18368" y="5536"/>
                    </a:lnTo>
                    <a:cubicBezTo>
                      <a:pt x="18417" y="5611"/>
                      <a:pt x="18466" y="5688"/>
                      <a:pt x="18512" y="5766"/>
                    </a:cubicBezTo>
                    <a:cubicBezTo>
                      <a:pt x="18547" y="5825"/>
                      <a:pt x="18581" y="5884"/>
                      <a:pt x="18614" y="5944"/>
                    </a:cubicBezTo>
                    <a:cubicBezTo>
                      <a:pt x="18617" y="6005"/>
                      <a:pt x="18623" y="6065"/>
                      <a:pt x="18632" y="6125"/>
                    </a:cubicBezTo>
                    <a:cubicBezTo>
                      <a:pt x="18654" y="6257"/>
                      <a:pt x="18693" y="6384"/>
                      <a:pt x="18749" y="6502"/>
                    </a:cubicBezTo>
                    <a:lnTo>
                      <a:pt x="18801" y="6680"/>
                    </a:lnTo>
                    <a:cubicBezTo>
                      <a:pt x="18813" y="6708"/>
                      <a:pt x="18821" y="6738"/>
                      <a:pt x="18825" y="6768"/>
                    </a:cubicBezTo>
                    <a:cubicBezTo>
                      <a:pt x="18832" y="6809"/>
                      <a:pt x="18832" y="6850"/>
                      <a:pt x="18825" y="6890"/>
                    </a:cubicBezTo>
                    <a:lnTo>
                      <a:pt x="18843" y="6999"/>
                    </a:lnTo>
                    <a:lnTo>
                      <a:pt x="18854" y="7091"/>
                    </a:lnTo>
                    <a:lnTo>
                      <a:pt x="18867" y="7202"/>
                    </a:lnTo>
                    <a:lnTo>
                      <a:pt x="18867" y="7382"/>
                    </a:lnTo>
                    <a:lnTo>
                      <a:pt x="18792" y="7535"/>
                    </a:lnTo>
                    <a:lnTo>
                      <a:pt x="18728" y="7616"/>
                    </a:lnTo>
                    <a:lnTo>
                      <a:pt x="18674" y="7664"/>
                    </a:lnTo>
                    <a:lnTo>
                      <a:pt x="18620" y="7814"/>
                    </a:lnTo>
                    <a:lnTo>
                      <a:pt x="18620" y="7957"/>
                    </a:lnTo>
                    <a:lnTo>
                      <a:pt x="18636" y="8094"/>
                    </a:lnTo>
                    <a:lnTo>
                      <a:pt x="18646" y="8230"/>
                    </a:lnTo>
                    <a:lnTo>
                      <a:pt x="18640" y="8352"/>
                    </a:lnTo>
                    <a:lnTo>
                      <a:pt x="18598" y="8494"/>
                    </a:lnTo>
                    <a:lnTo>
                      <a:pt x="18552" y="8660"/>
                    </a:lnTo>
                    <a:lnTo>
                      <a:pt x="18594" y="8750"/>
                    </a:lnTo>
                    <a:lnTo>
                      <a:pt x="18686" y="8803"/>
                    </a:lnTo>
                    <a:lnTo>
                      <a:pt x="18784" y="8859"/>
                    </a:lnTo>
                    <a:lnTo>
                      <a:pt x="18864" y="8944"/>
                    </a:lnTo>
                    <a:lnTo>
                      <a:pt x="18992" y="8987"/>
                    </a:lnTo>
                    <a:lnTo>
                      <a:pt x="19058" y="9091"/>
                    </a:lnTo>
                    <a:lnTo>
                      <a:pt x="19149" y="9188"/>
                    </a:lnTo>
                    <a:lnTo>
                      <a:pt x="19187" y="9299"/>
                    </a:lnTo>
                    <a:lnTo>
                      <a:pt x="19193" y="9438"/>
                    </a:lnTo>
                    <a:lnTo>
                      <a:pt x="19203" y="9524"/>
                    </a:lnTo>
                    <a:lnTo>
                      <a:pt x="19175" y="9637"/>
                    </a:lnTo>
                    <a:lnTo>
                      <a:pt x="19129" y="9732"/>
                    </a:lnTo>
                    <a:lnTo>
                      <a:pt x="19099" y="9850"/>
                    </a:lnTo>
                    <a:lnTo>
                      <a:pt x="18968" y="9944"/>
                    </a:lnTo>
                    <a:lnTo>
                      <a:pt x="19059" y="10011"/>
                    </a:lnTo>
                    <a:lnTo>
                      <a:pt x="19121" y="9983"/>
                    </a:lnTo>
                    <a:lnTo>
                      <a:pt x="19127" y="10076"/>
                    </a:lnTo>
                    <a:lnTo>
                      <a:pt x="19069" y="10158"/>
                    </a:lnTo>
                    <a:lnTo>
                      <a:pt x="18953" y="10089"/>
                    </a:lnTo>
                    <a:lnTo>
                      <a:pt x="18919" y="10033"/>
                    </a:lnTo>
                    <a:lnTo>
                      <a:pt x="18849" y="9950"/>
                    </a:lnTo>
                    <a:lnTo>
                      <a:pt x="18833" y="9869"/>
                    </a:lnTo>
                    <a:lnTo>
                      <a:pt x="18833" y="9755"/>
                    </a:lnTo>
                    <a:lnTo>
                      <a:pt x="18809" y="9603"/>
                    </a:lnTo>
                    <a:lnTo>
                      <a:pt x="18773" y="9548"/>
                    </a:lnTo>
                    <a:lnTo>
                      <a:pt x="18677" y="9409"/>
                    </a:lnTo>
                    <a:cubicBezTo>
                      <a:pt x="18683" y="9382"/>
                      <a:pt x="18683" y="9354"/>
                      <a:pt x="18677" y="9328"/>
                    </a:cubicBezTo>
                    <a:cubicBezTo>
                      <a:pt x="18660" y="9261"/>
                      <a:pt x="18608" y="9215"/>
                      <a:pt x="18548" y="9214"/>
                    </a:cubicBezTo>
                    <a:lnTo>
                      <a:pt x="18524" y="9283"/>
                    </a:lnTo>
                    <a:lnTo>
                      <a:pt x="18439" y="9274"/>
                    </a:lnTo>
                    <a:lnTo>
                      <a:pt x="18391" y="9170"/>
                    </a:lnTo>
                    <a:lnTo>
                      <a:pt x="18360" y="9077"/>
                    </a:lnTo>
                    <a:lnTo>
                      <a:pt x="18312" y="8980"/>
                    </a:lnTo>
                    <a:lnTo>
                      <a:pt x="18254" y="8947"/>
                    </a:lnTo>
                    <a:lnTo>
                      <a:pt x="18202" y="8991"/>
                    </a:lnTo>
                    <a:lnTo>
                      <a:pt x="18126" y="9125"/>
                    </a:lnTo>
                    <a:lnTo>
                      <a:pt x="18116" y="9208"/>
                    </a:lnTo>
                    <a:lnTo>
                      <a:pt x="18045" y="9240"/>
                    </a:lnTo>
                    <a:cubicBezTo>
                      <a:pt x="18021" y="9248"/>
                      <a:pt x="17999" y="9265"/>
                      <a:pt x="17983" y="9289"/>
                    </a:cubicBezTo>
                    <a:cubicBezTo>
                      <a:pt x="17962" y="9320"/>
                      <a:pt x="17954" y="9359"/>
                      <a:pt x="17959" y="9398"/>
                    </a:cubicBezTo>
                    <a:lnTo>
                      <a:pt x="17889" y="9432"/>
                    </a:lnTo>
                    <a:lnTo>
                      <a:pt x="17865" y="9316"/>
                    </a:lnTo>
                    <a:cubicBezTo>
                      <a:pt x="17861" y="9286"/>
                      <a:pt x="17857" y="9256"/>
                      <a:pt x="17853" y="9226"/>
                    </a:cubicBezTo>
                    <a:cubicBezTo>
                      <a:pt x="17848" y="9184"/>
                      <a:pt x="17844" y="9142"/>
                      <a:pt x="17841" y="9101"/>
                    </a:cubicBezTo>
                    <a:lnTo>
                      <a:pt x="17811" y="8978"/>
                    </a:lnTo>
                    <a:lnTo>
                      <a:pt x="17699" y="8957"/>
                    </a:lnTo>
                    <a:lnTo>
                      <a:pt x="17699" y="9133"/>
                    </a:lnTo>
                    <a:lnTo>
                      <a:pt x="17676" y="9240"/>
                    </a:lnTo>
                    <a:lnTo>
                      <a:pt x="17580" y="9434"/>
                    </a:lnTo>
                    <a:lnTo>
                      <a:pt x="17522" y="9539"/>
                    </a:lnTo>
                    <a:lnTo>
                      <a:pt x="17459" y="9624"/>
                    </a:lnTo>
                    <a:lnTo>
                      <a:pt x="17500" y="9711"/>
                    </a:lnTo>
                    <a:lnTo>
                      <a:pt x="17578" y="9707"/>
                    </a:lnTo>
                    <a:lnTo>
                      <a:pt x="17646" y="9700"/>
                    </a:lnTo>
                    <a:lnTo>
                      <a:pt x="17712" y="9756"/>
                    </a:lnTo>
                    <a:lnTo>
                      <a:pt x="17786" y="9835"/>
                    </a:lnTo>
                    <a:lnTo>
                      <a:pt x="17826" y="9786"/>
                    </a:lnTo>
                    <a:lnTo>
                      <a:pt x="17866" y="9664"/>
                    </a:lnTo>
                    <a:lnTo>
                      <a:pt x="17963" y="9602"/>
                    </a:lnTo>
                    <a:lnTo>
                      <a:pt x="18083" y="9636"/>
                    </a:lnTo>
                    <a:lnTo>
                      <a:pt x="18197" y="9616"/>
                    </a:lnTo>
                    <a:lnTo>
                      <a:pt x="18276" y="9680"/>
                    </a:lnTo>
                    <a:cubicBezTo>
                      <a:pt x="18282" y="9705"/>
                      <a:pt x="18281" y="9731"/>
                      <a:pt x="18274" y="9755"/>
                    </a:cubicBezTo>
                    <a:cubicBezTo>
                      <a:pt x="18257" y="9808"/>
                      <a:pt x="18210" y="9840"/>
                      <a:pt x="18162" y="9833"/>
                    </a:cubicBezTo>
                    <a:cubicBezTo>
                      <a:pt x="18155" y="9874"/>
                      <a:pt x="18147" y="9915"/>
                      <a:pt x="18138" y="9956"/>
                    </a:cubicBezTo>
                    <a:cubicBezTo>
                      <a:pt x="18126" y="10010"/>
                      <a:pt x="18112" y="10063"/>
                      <a:pt x="18097" y="10116"/>
                    </a:cubicBezTo>
                    <a:cubicBezTo>
                      <a:pt x="18086" y="10143"/>
                      <a:pt x="18072" y="10169"/>
                      <a:pt x="18057" y="10194"/>
                    </a:cubicBezTo>
                    <a:cubicBezTo>
                      <a:pt x="18040" y="10224"/>
                      <a:pt x="18020" y="10252"/>
                      <a:pt x="17997" y="10277"/>
                    </a:cubicBezTo>
                    <a:cubicBezTo>
                      <a:pt x="17998" y="10320"/>
                      <a:pt x="18013" y="10362"/>
                      <a:pt x="18040" y="10393"/>
                    </a:cubicBezTo>
                    <a:cubicBezTo>
                      <a:pt x="18064" y="10421"/>
                      <a:pt x="18096" y="10439"/>
                      <a:pt x="18130" y="10444"/>
                    </a:cubicBezTo>
                    <a:lnTo>
                      <a:pt x="18237" y="10513"/>
                    </a:lnTo>
                    <a:lnTo>
                      <a:pt x="18339" y="10605"/>
                    </a:lnTo>
                    <a:lnTo>
                      <a:pt x="18405" y="10695"/>
                    </a:lnTo>
                    <a:lnTo>
                      <a:pt x="18507" y="10743"/>
                    </a:lnTo>
                    <a:lnTo>
                      <a:pt x="18585" y="10812"/>
                    </a:lnTo>
                    <a:lnTo>
                      <a:pt x="18660" y="10944"/>
                    </a:lnTo>
                    <a:lnTo>
                      <a:pt x="18643" y="11076"/>
                    </a:lnTo>
                    <a:lnTo>
                      <a:pt x="18626" y="11201"/>
                    </a:lnTo>
                    <a:lnTo>
                      <a:pt x="18690" y="11249"/>
                    </a:lnTo>
                    <a:lnTo>
                      <a:pt x="18770" y="11159"/>
                    </a:lnTo>
                    <a:lnTo>
                      <a:pt x="18844" y="11280"/>
                    </a:lnTo>
                    <a:lnTo>
                      <a:pt x="18844" y="11534"/>
                    </a:lnTo>
                    <a:cubicBezTo>
                      <a:pt x="18847" y="11572"/>
                      <a:pt x="18847" y="11611"/>
                      <a:pt x="18844" y="11650"/>
                    </a:cubicBezTo>
                    <a:cubicBezTo>
                      <a:pt x="18838" y="11724"/>
                      <a:pt x="18821" y="11797"/>
                      <a:pt x="18794" y="11865"/>
                    </a:cubicBezTo>
                    <a:lnTo>
                      <a:pt x="18788" y="11992"/>
                    </a:lnTo>
                    <a:lnTo>
                      <a:pt x="18778" y="12087"/>
                    </a:lnTo>
                    <a:lnTo>
                      <a:pt x="18754" y="12223"/>
                    </a:lnTo>
                    <a:lnTo>
                      <a:pt x="18761" y="12362"/>
                    </a:lnTo>
                    <a:lnTo>
                      <a:pt x="18748" y="12524"/>
                    </a:lnTo>
                    <a:cubicBezTo>
                      <a:pt x="18728" y="12562"/>
                      <a:pt x="18711" y="12603"/>
                      <a:pt x="18696" y="12644"/>
                    </a:cubicBezTo>
                    <a:cubicBezTo>
                      <a:pt x="18677" y="12700"/>
                      <a:pt x="18663" y="12759"/>
                      <a:pt x="18654" y="12818"/>
                    </a:cubicBezTo>
                    <a:lnTo>
                      <a:pt x="18618" y="12978"/>
                    </a:lnTo>
                    <a:lnTo>
                      <a:pt x="18584" y="13112"/>
                    </a:lnTo>
                    <a:lnTo>
                      <a:pt x="18538" y="13262"/>
                    </a:lnTo>
                    <a:lnTo>
                      <a:pt x="18492" y="13364"/>
                    </a:lnTo>
                    <a:lnTo>
                      <a:pt x="18426" y="13433"/>
                    </a:lnTo>
                    <a:lnTo>
                      <a:pt x="18368" y="13467"/>
                    </a:lnTo>
                    <a:lnTo>
                      <a:pt x="18254" y="13522"/>
                    </a:lnTo>
                    <a:lnTo>
                      <a:pt x="18200" y="13571"/>
                    </a:lnTo>
                    <a:lnTo>
                      <a:pt x="18073" y="13728"/>
                    </a:lnTo>
                    <a:lnTo>
                      <a:pt x="17997" y="13832"/>
                    </a:lnTo>
                    <a:lnTo>
                      <a:pt x="17882" y="13943"/>
                    </a:lnTo>
                    <a:lnTo>
                      <a:pt x="17824" y="13982"/>
                    </a:lnTo>
                    <a:lnTo>
                      <a:pt x="17663" y="14056"/>
                    </a:lnTo>
                    <a:lnTo>
                      <a:pt x="17593" y="14135"/>
                    </a:lnTo>
                    <a:lnTo>
                      <a:pt x="17520" y="14269"/>
                    </a:lnTo>
                    <a:lnTo>
                      <a:pt x="17593" y="14387"/>
                    </a:lnTo>
                    <a:lnTo>
                      <a:pt x="17677" y="14527"/>
                    </a:lnTo>
                    <a:lnTo>
                      <a:pt x="17643" y="14626"/>
                    </a:lnTo>
                    <a:lnTo>
                      <a:pt x="17636" y="14768"/>
                    </a:lnTo>
                    <a:lnTo>
                      <a:pt x="17568" y="14904"/>
                    </a:lnTo>
                    <a:lnTo>
                      <a:pt x="17436" y="15018"/>
                    </a:lnTo>
                    <a:cubicBezTo>
                      <a:pt x="17409" y="15023"/>
                      <a:pt x="17382" y="15020"/>
                      <a:pt x="17358" y="15008"/>
                    </a:cubicBezTo>
                    <a:cubicBezTo>
                      <a:pt x="17303" y="14984"/>
                      <a:pt x="17265" y="14924"/>
                      <a:pt x="17262" y="14857"/>
                    </a:cubicBezTo>
                    <a:cubicBezTo>
                      <a:pt x="17265" y="14804"/>
                      <a:pt x="17277" y="14752"/>
                      <a:pt x="17296" y="14704"/>
                    </a:cubicBezTo>
                    <a:cubicBezTo>
                      <a:pt x="17318" y="14649"/>
                      <a:pt x="17350" y="14599"/>
                      <a:pt x="17390" y="14559"/>
                    </a:cubicBezTo>
                    <a:lnTo>
                      <a:pt x="17402" y="14408"/>
                    </a:lnTo>
                    <a:lnTo>
                      <a:pt x="17350" y="14299"/>
                    </a:lnTo>
                    <a:lnTo>
                      <a:pt x="17205" y="14265"/>
                    </a:lnTo>
                    <a:lnTo>
                      <a:pt x="17099" y="14410"/>
                    </a:lnTo>
                    <a:cubicBezTo>
                      <a:pt x="17077" y="14469"/>
                      <a:pt x="17043" y="14522"/>
                      <a:pt x="17001" y="14563"/>
                    </a:cubicBezTo>
                    <a:cubicBezTo>
                      <a:pt x="16963" y="14600"/>
                      <a:pt x="16919" y="14627"/>
                      <a:pt x="16872" y="14644"/>
                    </a:cubicBezTo>
                    <a:lnTo>
                      <a:pt x="16764" y="14827"/>
                    </a:lnTo>
                    <a:lnTo>
                      <a:pt x="16758" y="14963"/>
                    </a:lnTo>
                    <a:lnTo>
                      <a:pt x="16816" y="15102"/>
                    </a:lnTo>
                    <a:lnTo>
                      <a:pt x="16917" y="15189"/>
                    </a:lnTo>
                    <a:lnTo>
                      <a:pt x="16995" y="15259"/>
                    </a:lnTo>
                    <a:lnTo>
                      <a:pt x="17164" y="15392"/>
                    </a:lnTo>
                    <a:lnTo>
                      <a:pt x="17290" y="15494"/>
                    </a:lnTo>
                    <a:lnTo>
                      <a:pt x="17357" y="15555"/>
                    </a:lnTo>
                    <a:lnTo>
                      <a:pt x="17423" y="15686"/>
                    </a:lnTo>
                    <a:lnTo>
                      <a:pt x="17495" y="15781"/>
                    </a:lnTo>
                    <a:lnTo>
                      <a:pt x="17557" y="15857"/>
                    </a:lnTo>
                    <a:lnTo>
                      <a:pt x="17611" y="15968"/>
                    </a:lnTo>
                    <a:lnTo>
                      <a:pt x="17617" y="16099"/>
                    </a:lnTo>
                    <a:lnTo>
                      <a:pt x="17637" y="16277"/>
                    </a:lnTo>
                    <a:lnTo>
                      <a:pt x="17613" y="16444"/>
                    </a:lnTo>
                    <a:lnTo>
                      <a:pt x="17583" y="16550"/>
                    </a:lnTo>
                    <a:lnTo>
                      <a:pt x="17433" y="16695"/>
                    </a:lnTo>
                    <a:lnTo>
                      <a:pt x="17264" y="16800"/>
                    </a:lnTo>
                    <a:lnTo>
                      <a:pt x="17168" y="16910"/>
                    </a:lnTo>
                    <a:cubicBezTo>
                      <a:pt x="17158" y="16955"/>
                      <a:pt x="17146" y="16999"/>
                      <a:pt x="17134" y="17042"/>
                    </a:cubicBezTo>
                    <a:cubicBezTo>
                      <a:pt x="17110" y="17127"/>
                      <a:pt x="17082" y="17210"/>
                      <a:pt x="17050" y="17292"/>
                    </a:cubicBezTo>
                    <a:lnTo>
                      <a:pt x="16971" y="17416"/>
                    </a:lnTo>
                    <a:lnTo>
                      <a:pt x="16887" y="17476"/>
                    </a:lnTo>
                    <a:lnTo>
                      <a:pt x="16831" y="17382"/>
                    </a:lnTo>
                    <a:cubicBezTo>
                      <a:pt x="16842" y="17347"/>
                      <a:pt x="16850" y="17310"/>
                      <a:pt x="16855" y="17273"/>
                    </a:cubicBezTo>
                    <a:cubicBezTo>
                      <a:pt x="16863" y="17213"/>
                      <a:pt x="16863" y="17153"/>
                      <a:pt x="16855" y="17093"/>
                    </a:cubicBezTo>
                    <a:lnTo>
                      <a:pt x="16716" y="17130"/>
                    </a:lnTo>
                    <a:cubicBezTo>
                      <a:pt x="16720" y="17165"/>
                      <a:pt x="16703" y="17199"/>
                      <a:pt x="16674" y="17213"/>
                    </a:cubicBezTo>
                    <a:cubicBezTo>
                      <a:pt x="16638" y="17230"/>
                      <a:pt x="16597" y="17212"/>
                      <a:pt x="16581" y="17171"/>
                    </a:cubicBezTo>
                    <a:lnTo>
                      <a:pt x="16484" y="17088"/>
                    </a:lnTo>
                    <a:lnTo>
                      <a:pt x="16420" y="16906"/>
                    </a:lnTo>
                    <a:lnTo>
                      <a:pt x="16345" y="16885"/>
                    </a:lnTo>
                    <a:lnTo>
                      <a:pt x="16272" y="16837"/>
                    </a:lnTo>
                    <a:cubicBezTo>
                      <a:pt x="16239" y="16823"/>
                      <a:pt x="16205" y="16811"/>
                      <a:pt x="16170" y="16802"/>
                    </a:cubicBezTo>
                    <a:cubicBezTo>
                      <a:pt x="16116" y="16788"/>
                      <a:pt x="16061" y="16781"/>
                      <a:pt x="16005" y="16781"/>
                    </a:cubicBezTo>
                    <a:cubicBezTo>
                      <a:pt x="15991" y="16748"/>
                      <a:pt x="15965" y="16723"/>
                      <a:pt x="15934" y="16714"/>
                    </a:cubicBezTo>
                    <a:cubicBezTo>
                      <a:pt x="15886" y="16700"/>
                      <a:pt x="15835" y="16726"/>
                      <a:pt x="15811" y="16776"/>
                    </a:cubicBezTo>
                    <a:lnTo>
                      <a:pt x="15872" y="16973"/>
                    </a:lnTo>
                    <a:cubicBezTo>
                      <a:pt x="15869" y="17007"/>
                      <a:pt x="15863" y="17041"/>
                      <a:pt x="15854" y="17074"/>
                    </a:cubicBezTo>
                    <a:cubicBezTo>
                      <a:pt x="15840" y="17130"/>
                      <a:pt x="15819" y="17183"/>
                      <a:pt x="15792" y="17232"/>
                    </a:cubicBezTo>
                    <a:lnTo>
                      <a:pt x="15763" y="17357"/>
                    </a:lnTo>
                    <a:lnTo>
                      <a:pt x="15740" y="17479"/>
                    </a:lnTo>
                    <a:lnTo>
                      <a:pt x="15788" y="17534"/>
                    </a:lnTo>
                    <a:lnTo>
                      <a:pt x="15856" y="17571"/>
                    </a:lnTo>
                    <a:lnTo>
                      <a:pt x="15904" y="17640"/>
                    </a:lnTo>
                    <a:lnTo>
                      <a:pt x="16048" y="17874"/>
                    </a:lnTo>
                    <a:lnTo>
                      <a:pt x="16109" y="17999"/>
                    </a:lnTo>
                    <a:lnTo>
                      <a:pt x="16227" y="17999"/>
                    </a:lnTo>
                    <a:lnTo>
                      <a:pt x="16289" y="17992"/>
                    </a:lnTo>
                    <a:lnTo>
                      <a:pt x="16383" y="18054"/>
                    </a:lnTo>
                    <a:lnTo>
                      <a:pt x="16450" y="18110"/>
                    </a:lnTo>
                    <a:lnTo>
                      <a:pt x="16524" y="18154"/>
                    </a:lnTo>
                    <a:lnTo>
                      <a:pt x="16592" y="18218"/>
                    </a:lnTo>
                    <a:lnTo>
                      <a:pt x="16628" y="18311"/>
                    </a:lnTo>
                    <a:lnTo>
                      <a:pt x="16662" y="18452"/>
                    </a:lnTo>
                    <a:lnTo>
                      <a:pt x="16732" y="18566"/>
                    </a:lnTo>
                    <a:lnTo>
                      <a:pt x="16780" y="18628"/>
                    </a:lnTo>
                    <a:lnTo>
                      <a:pt x="16815" y="18695"/>
                    </a:lnTo>
                    <a:lnTo>
                      <a:pt x="16927" y="18920"/>
                    </a:lnTo>
                    <a:lnTo>
                      <a:pt x="16981" y="18961"/>
                    </a:lnTo>
                    <a:lnTo>
                      <a:pt x="16965" y="19077"/>
                    </a:lnTo>
                    <a:lnTo>
                      <a:pt x="16973" y="19201"/>
                    </a:lnTo>
                    <a:lnTo>
                      <a:pt x="16903" y="19278"/>
                    </a:lnTo>
                    <a:cubicBezTo>
                      <a:pt x="16882" y="19321"/>
                      <a:pt x="16837" y="19340"/>
                      <a:pt x="16796" y="19323"/>
                    </a:cubicBezTo>
                    <a:cubicBezTo>
                      <a:pt x="16774" y="19314"/>
                      <a:pt x="16756" y="19296"/>
                      <a:pt x="16746" y="19273"/>
                    </a:cubicBezTo>
                    <a:cubicBezTo>
                      <a:pt x="16736" y="19250"/>
                      <a:pt x="16733" y="19223"/>
                      <a:pt x="16740" y="19196"/>
                    </a:cubicBezTo>
                    <a:lnTo>
                      <a:pt x="16722" y="19351"/>
                    </a:lnTo>
                    <a:lnTo>
                      <a:pt x="16764" y="19424"/>
                    </a:lnTo>
                    <a:lnTo>
                      <a:pt x="16881" y="19424"/>
                    </a:lnTo>
                    <a:lnTo>
                      <a:pt x="16939" y="19512"/>
                    </a:lnTo>
                    <a:lnTo>
                      <a:pt x="16985" y="19572"/>
                    </a:lnTo>
                    <a:lnTo>
                      <a:pt x="17053" y="19471"/>
                    </a:lnTo>
                    <a:lnTo>
                      <a:pt x="17192" y="19424"/>
                    </a:lnTo>
                    <a:lnTo>
                      <a:pt x="17240" y="19524"/>
                    </a:lnTo>
                    <a:lnTo>
                      <a:pt x="17380" y="19549"/>
                    </a:lnTo>
                    <a:lnTo>
                      <a:pt x="17456" y="19452"/>
                    </a:lnTo>
                    <a:cubicBezTo>
                      <a:pt x="17476" y="19409"/>
                      <a:pt x="17517" y="19384"/>
                      <a:pt x="17559" y="19389"/>
                    </a:cubicBezTo>
                    <a:cubicBezTo>
                      <a:pt x="17608" y="19395"/>
                      <a:pt x="17647" y="19439"/>
                      <a:pt x="17653" y="19496"/>
                    </a:cubicBezTo>
                    <a:lnTo>
                      <a:pt x="17540" y="19602"/>
                    </a:lnTo>
                    <a:lnTo>
                      <a:pt x="17332" y="19651"/>
                    </a:lnTo>
                    <a:lnTo>
                      <a:pt x="17249" y="19678"/>
                    </a:lnTo>
                    <a:cubicBezTo>
                      <a:pt x="17248" y="19715"/>
                      <a:pt x="17246" y="19752"/>
                      <a:pt x="17243" y="19789"/>
                    </a:cubicBezTo>
                    <a:cubicBezTo>
                      <a:pt x="17239" y="19830"/>
                      <a:pt x="17233" y="19870"/>
                      <a:pt x="17224" y="19910"/>
                    </a:cubicBezTo>
                    <a:cubicBezTo>
                      <a:pt x="17200" y="19939"/>
                      <a:pt x="17182" y="19976"/>
                      <a:pt x="17175" y="20016"/>
                    </a:cubicBezTo>
                    <a:cubicBezTo>
                      <a:pt x="17167" y="20055"/>
                      <a:pt x="17168" y="20096"/>
                      <a:pt x="17179" y="20134"/>
                    </a:cubicBezTo>
                    <a:cubicBezTo>
                      <a:pt x="17194" y="20153"/>
                      <a:pt x="17215" y="20164"/>
                      <a:pt x="17237" y="20166"/>
                    </a:cubicBezTo>
                    <a:cubicBezTo>
                      <a:pt x="17273" y="20170"/>
                      <a:pt x="17306" y="20148"/>
                      <a:pt x="17339" y="20132"/>
                    </a:cubicBezTo>
                    <a:cubicBezTo>
                      <a:pt x="17390" y="20106"/>
                      <a:pt x="17443" y="20090"/>
                      <a:pt x="17498" y="20085"/>
                    </a:cubicBezTo>
                    <a:lnTo>
                      <a:pt x="17633" y="20097"/>
                    </a:lnTo>
                    <a:lnTo>
                      <a:pt x="17739" y="20097"/>
                    </a:lnTo>
                    <a:lnTo>
                      <a:pt x="17853" y="20055"/>
                    </a:lnTo>
                    <a:lnTo>
                      <a:pt x="17928" y="20016"/>
                    </a:lnTo>
                    <a:lnTo>
                      <a:pt x="18088" y="19882"/>
                    </a:lnTo>
                    <a:lnTo>
                      <a:pt x="18190" y="19861"/>
                    </a:lnTo>
                    <a:lnTo>
                      <a:pt x="18338" y="19813"/>
                    </a:lnTo>
                    <a:lnTo>
                      <a:pt x="18437" y="19787"/>
                    </a:lnTo>
                    <a:lnTo>
                      <a:pt x="18586" y="19718"/>
                    </a:lnTo>
                    <a:lnTo>
                      <a:pt x="18676" y="19738"/>
                    </a:lnTo>
                    <a:lnTo>
                      <a:pt x="18731" y="19812"/>
                    </a:lnTo>
                    <a:lnTo>
                      <a:pt x="18828" y="19784"/>
                    </a:lnTo>
                    <a:lnTo>
                      <a:pt x="18946" y="19749"/>
                    </a:lnTo>
                    <a:lnTo>
                      <a:pt x="19089" y="19668"/>
                    </a:lnTo>
                    <a:lnTo>
                      <a:pt x="19189" y="19585"/>
                    </a:lnTo>
                    <a:lnTo>
                      <a:pt x="19342" y="19469"/>
                    </a:lnTo>
                    <a:lnTo>
                      <a:pt x="19486" y="19425"/>
                    </a:lnTo>
                    <a:lnTo>
                      <a:pt x="19602" y="19377"/>
                    </a:lnTo>
                    <a:lnTo>
                      <a:pt x="19649" y="19317"/>
                    </a:lnTo>
                    <a:lnTo>
                      <a:pt x="19713" y="19254"/>
                    </a:lnTo>
                    <a:lnTo>
                      <a:pt x="19775" y="19215"/>
                    </a:lnTo>
                    <a:lnTo>
                      <a:pt x="19939" y="19129"/>
                    </a:lnTo>
                    <a:lnTo>
                      <a:pt x="19999" y="19053"/>
                    </a:lnTo>
                    <a:lnTo>
                      <a:pt x="20069" y="18977"/>
                    </a:lnTo>
                    <a:cubicBezTo>
                      <a:pt x="20101" y="18956"/>
                      <a:pt x="20134" y="18937"/>
                      <a:pt x="20167" y="18919"/>
                    </a:cubicBezTo>
                    <a:cubicBezTo>
                      <a:pt x="20238" y="18881"/>
                      <a:pt x="20311" y="18849"/>
                      <a:pt x="20386" y="18824"/>
                    </a:cubicBezTo>
                    <a:lnTo>
                      <a:pt x="20450" y="18785"/>
                    </a:lnTo>
                    <a:lnTo>
                      <a:pt x="20516" y="18669"/>
                    </a:lnTo>
                    <a:cubicBezTo>
                      <a:pt x="20515" y="18643"/>
                      <a:pt x="20519" y="18617"/>
                      <a:pt x="20528" y="18593"/>
                    </a:cubicBezTo>
                    <a:cubicBezTo>
                      <a:pt x="20549" y="18541"/>
                      <a:pt x="20591" y="18504"/>
                      <a:pt x="20641" y="18496"/>
                    </a:cubicBezTo>
                    <a:cubicBezTo>
                      <a:pt x="20669" y="18494"/>
                      <a:pt x="20697" y="18487"/>
                      <a:pt x="20723" y="18475"/>
                    </a:cubicBezTo>
                    <a:cubicBezTo>
                      <a:pt x="20775" y="18452"/>
                      <a:pt x="20819" y="18410"/>
                      <a:pt x="20850" y="18357"/>
                    </a:cubicBezTo>
                    <a:lnTo>
                      <a:pt x="20910" y="18315"/>
                    </a:lnTo>
                    <a:lnTo>
                      <a:pt x="20982" y="18211"/>
                    </a:lnTo>
                    <a:lnTo>
                      <a:pt x="21046" y="18112"/>
                    </a:lnTo>
                    <a:cubicBezTo>
                      <a:pt x="21062" y="18061"/>
                      <a:pt x="21082" y="18012"/>
                      <a:pt x="21106" y="17966"/>
                    </a:cubicBezTo>
                    <a:cubicBezTo>
                      <a:pt x="21136" y="17909"/>
                      <a:pt x="21173" y="17857"/>
                      <a:pt x="21214" y="17811"/>
                    </a:cubicBezTo>
                    <a:lnTo>
                      <a:pt x="21331" y="17756"/>
                    </a:lnTo>
                    <a:lnTo>
                      <a:pt x="21303" y="17850"/>
                    </a:lnTo>
                    <a:cubicBezTo>
                      <a:pt x="21282" y="17880"/>
                      <a:pt x="21261" y="17910"/>
                      <a:pt x="21240" y="17941"/>
                    </a:cubicBezTo>
                    <a:cubicBezTo>
                      <a:pt x="21206" y="17991"/>
                      <a:pt x="21173" y="18042"/>
                      <a:pt x="21140" y="18093"/>
                    </a:cubicBezTo>
                    <a:cubicBezTo>
                      <a:pt x="21111" y="18137"/>
                      <a:pt x="21081" y="18180"/>
                      <a:pt x="21049" y="18221"/>
                    </a:cubicBezTo>
                    <a:cubicBezTo>
                      <a:pt x="20946" y="18353"/>
                      <a:pt x="20827" y="18468"/>
                      <a:pt x="20695" y="18561"/>
                    </a:cubicBezTo>
                    <a:lnTo>
                      <a:pt x="20598" y="18658"/>
                    </a:lnTo>
                    <a:cubicBezTo>
                      <a:pt x="20607" y="18693"/>
                      <a:pt x="20609" y="18730"/>
                      <a:pt x="20604" y="18766"/>
                    </a:cubicBezTo>
                    <a:cubicBezTo>
                      <a:pt x="20588" y="18879"/>
                      <a:pt x="20510" y="18966"/>
                      <a:pt x="20411" y="18979"/>
                    </a:cubicBezTo>
                    <a:cubicBezTo>
                      <a:pt x="20376" y="19034"/>
                      <a:pt x="20343" y="19091"/>
                      <a:pt x="20311" y="19148"/>
                    </a:cubicBezTo>
                    <a:cubicBezTo>
                      <a:pt x="20282" y="19202"/>
                      <a:pt x="20253" y="19256"/>
                      <a:pt x="20215" y="19301"/>
                    </a:cubicBezTo>
                    <a:cubicBezTo>
                      <a:pt x="20184" y="19336"/>
                      <a:pt x="20148" y="19363"/>
                      <a:pt x="20108" y="19382"/>
                    </a:cubicBezTo>
                    <a:lnTo>
                      <a:pt x="19940" y="19354"/>
                    </a:lnTo>
                    <a:lnTo>
                      <a:pt x="20080" y="19165"/>
                    </a:lnTo>
                    <a:lnTo>
                      <a:pt x="20174" y="19137"/>
                    </a:lnTo>
                    <a:lnTo>
                      <a:pt x="20262" y="19012"/>
                    </a:lnTo>
                    <a:lnTo>
                      <a:pt x="20148" y="19047"/>
                    </a:lnTo>
                    <a:lnTo>
                      <a:pt x="20078" y="19082"/>
                    </a:lnTo>
                    <a:lnTo>
                      <a:pt x="19988" y="19179"/>
                    </a:lnTo>
                    <a:cubicBezTo>
                      <a:pt x="19967" y="19209"/>
                      <a:pt x="19943" y="19237"/>
                      <a:pt x="19916" y="19262"/>
                    </a:cubicBezTo>
                    <a:cubicBezTo>
                      <a:pt x="19878" y="19297"/>
                      <a:pt x="19835" y="19324"/>
                      <a:pt x="19791" y="19350"/>
                    </a:cubicBezTo>
                    <a:cubicBezTo>
                      <a:pt x="19751" y="19374"/>
                      <a:pt x="19711" y="19397"/>
                      <a:pt x="19671" y="19419"/>
                    </a:cubicBezTo>
                    <a:lnTo>
                      <a:pt x="19578" y="19463"/>
                    </a:lnTo>
                    <a:lnTo>
                      <a:pt x="19444" y="19530"/>
                    </a:lnTo>
                    <a:lnTo>
                      <a:pt x="19322" y="19620"/>
                    </a:lnTo>
                    <a:cubicBezTo>
                      <a:pt x="19275" y="19676"/>
                      <a:pt x="19222" y="19724"/>
                      <a:pt x="19165" y="19763"/>
                    </a:cubicBezTo>
                    <a:cubicBezTo>
                      <a:pt x="19107" y="19803"/>
                      <a:pt x="19045" y="19833"/>
                      <a:pt x="18980" y="19854"/>
                    </a:cubicBezTo>
                    <a:cubicBezTo>
                      <a:pt x="18942" y="19865"/>
                      <a:pt x="18904" y="19876"/>
                      <a:pt x="18866" y="19888"/>
                    </a:cubicBezTo>
                    <a:cubicBezTo>
                      <a:pt x="18783" y="19914"/>
                      <a:pt x="18699" y="19940"/>
                      <a:pt x="18617" y="19969"/>
                    </a:cubicBezTo>
                    <a:cubicBezTo>
                      <a:pt x="18571" y="19992"/>
                      <a:pt x="18524" y="20013"/>
                      <a:pt x="18476" y="20034"/>
                    </a:cubicBezTo>
                    <a:cubicBezTo>
                      <a:pt x="18431" y="20053"/>
                      <a:pt x="18386" y="20070"/>
                      <a:pt x="18340" y="20087"/>
                    </a:cubicBezTo>
                    <a:cubicBezTo>
                      <a:pt x="18309" y="20102"/>
                      <a:pt x="18278" y="20117"/>
                      <a:pt x="18247" y="20133"/>
                    </a:cubicBezTo>
                    <a:cubicBezTo>
                      <a:pt x="18182" y="20167"/>
                      <a:pt x="18117" y="20203"/>
                      <a:pt x="18053" y="20242"/>
                    </a:cubicBezTo>
                    <a:lnTo>
                      <a:pt x="17728" y="20325"/>
                    </a:lnTo>
                    <a:lnTo>
                      <a:pt x="17372" y="20415"/>
                    </a:lnTo>
                    <a:cubicBezTo>
                      <a:pt x="17344" y="20407"/>
                      <a:pt x="17315" y="20409"/>
                      <a:pt x="17288" y="20422"/>
                    </a:cubicBezTo>
                    <a:cubicBezTo>
                      <a:pt x="17235" y="20448"/>
                      <a:pt x="17202" y="20509"/>
                      <a:pt x="17204" y="20575"/>
                    </a:cubicBezTo>
                    <a:lnTo>
                      <a:pt x="17087" y="20483"/>
                    </a:lnTo>
                    <a:cubicBezTo>
                      <a:pt x="17061" y="20489"/>
                      <a:pt x="17034" y="20475"/>
                      <a:pt x="17021" y="20448"/>
                    </a:cubicBezTo>
                    <a:cubicBezTo>
                      <a:pt x="16997" y="20396"/>
                      <a:pt x="17028" y="20333"/>
                      <a:pt x="17079" y="20332"/>
                    </a:cubicBezTo>
                    <a:cubicBezTo>
                      <a:pt x="17065" y="20293"/>
                      <a:pt x="17036" y="20263"/>
                      <a:pt x="17001" y="20249"/>
                    </a:cubicBezTo>
                    <a:cubicBezTo>
                      <a:pt x="16951" y="20230"/>
                      <a:pt x="16897" y="20245"/>
                      <a:pt x="16861" y="20288"/>
                    </a:cubicBezTo>
                    <a:lnTo>
                      <a:pt x="16748" y="20281"/>
                    </a:lnTo>
                    <a:lnTo>
                      <a:pt x="16402" y="20084"/>
                    </a:lnTo>
                    <a:cubicBezTo>
                      <a:pt x="16357" y="20073"/>
                      <a:pt x="16314" y="20050"/>
                      <a:pt x="16279" y="20015"/>
                    </a:cubicBezTo>
                    <a:cubicBezTo>
                      <a:pt x="16239" y="19977"/>
                      <a:pt x="16209" y="19928"/>
                      <a:pt x="16192" y="19872"/>
                    </a:cubicBezTo>
                    <a:lnTo>
                      <a:pt x="16066" y="19698"/>
                    </a:lnTo>
                    <a:lnTo>
                      <a:pt x="15915" y="19517"/>
                    </a:lnTo>
                    <a:lnTo>
                      <a:pt x="15785" y="19421"/>
                    </a:lnTo>
                    <a:lnTo>
                      <a:pt x="15762" y="19360"/>
                    </a:lnTo>
                    <a:lnTo>
                      <a:pt x="15647" y="19258"/>
                    </a:lnTo>
                    <a:lnTo>
                      <a:pt x="15574" y="19232"/>
                    </a:lnTo>
                    <a:lnTo>
                      <a:pt x="15482" y="19232"/>
                    </a:lnTo>
                    <a:lnTo>
                      <a:pt x="15415" y="19294"/>
                    </a:lnTo>
                    <a:lnTo>
                      <a:pt x="15421" y="19158"/>
                    </a:lnTo>
                    <a:lnTo>
                      <a:pt x="15404" y="19068"/>
                    </a:lnTo>
                    <a:lnTo>
                      <a:pt x="15229" y="19019"/>
                    </a:lnTo>
                    <a:lnTo>
                      <a:pt x="15095" y="18950"/>
                    </a:lnTo>
                    <a:lnTo>
                      <a:pt x="15050" y="18841"/>
                    </a:lnTo>
                    <a:lnTo>
                      <a:pt x="14913" y="18702"/>
                    </a:lnTo>
                    <a:lnTo>
                      <a:pt x="14922" y="18563"/>
                    </a:lnTo>
                    <a:cubicBezTo>
                      <a:pt x="14944" y="18547"/>
                      <a:pt x="14969" y="18536"/>
                      <a:pt x="14995" y="18533"/>
                    </a:cubicBezTo>
                    <a:cubicBezTo>
                      <a:pt x="15045" y="18527"/>
                      <a:pt x="15094" y="18547"/>
                      <a:pt x="15130" y="18586"/>
                    </a:cubicBezTo>
                    <a:lnTo>
                      <a:pt x="15250" y="18579"/>
                    </a:lnTo>
                    <a:cubicBezTo>
                      <a:pt x="15275" y="18565"/>
                      <a:pt x="15303" y="18558"/>
                      <a:pt x="15331" y="18558"/>
                    </a:cubicBezTo>
                    <a:cubicBezTo>
                      <a:pt x="15371" y="18559"/>
                      <a:pt x="15410" y="18575"/>
                      <a:pt x="15441" y="18605"/>
                    </a:cubicBezTo>
                    <a:cubicBezTo>
                      <a:pt x="15463" y="18645"/>
                      <a:pt x="15493" y="18677"/>
                      <a:pt x="15529" y="18699"/>
                    </a:cubicBezTo>
                    <a:cubicBezTo>
                      <a:pt x="15566" y="18722"/>
                      <a:pt x="15608" y="18732"/>
                      <a:pt x="15648" y="18746"/>
                    </a:cubicBezTo>
                    <a:cubicBezTo>
                      <a:pt x="15700" y="18763"/>
                      <a:pt x="15751" y="18785"/>
                      <a:pt x="15800" y="18813"/>
                    </a:cubicBezTo>
                    <a:lnTo>
                      <a:pt x="15933" y="18847"/>
                    </a:lnTo>
                    <a:lnTo>
                      <a:pt x="16015" y="18921"/>
                    </a:lnTo>
                    <a:lnTo>
                      <a:pt x="16117" y="18979"/>
                    </a:lnTo>
                    <a:lnTo>
                      <a:pt x="16310" y="18979"/>
                    </a:lnTo>
                    <a:cubicBezTo>
                      <a:pt x="16320" y="18986"/>
                      <a:pt x="16331" y="18992"/>
                      <a:pt x="16342" y="18996"/>
                    </a:cubicBezTo>
                    <a:cubicBezTo>
                      <a:pt x="16366" y="19006"/>
                      <a:pt x="16392" y="19009"/>
                      <a:pt x="16417" y="19014"/>
                    </a:cubicBezTo>
                    <a:cubicBezTo>
                      <a:pt x="16466" y="19024"/>
                      <a:pt x="16514" y="19042"/>
                      <a:pt x="16559" y="19067"/>
                    </a:cubicBezTo>
                    <a:lnTo>
                      <a:pt x="16667" y="19019"/>
                    </a:lnTo>
                    <a:lnTo>
                      <a:pt x="16539" y="18952"/>
                    </a:lnTo>
                    <a:lnTo>
                      <a:pt x="16313" y="18910"/>
                    </a:lnTo>
                    <a:cubicBezTo>
                      <a:pt x="16263" y="18924"/>
                      <a:pt x="16210" y="18899"/>
                      <a:pt x="16184" y="18848"/>
                    </a:cubicBezTo>
                    <a:cubicBezTo>
                      <a:pt x="16164" y="18807"/>
                      <a:pt x="16164" y="18757"/>
                      <a:pt x="16184" y="18716"/>
                    </a:cubicBezTo>
                    <a:lnTo>
                      <a:pt x="16129" y="18671"/>
                    </a:lnTo>
                    <a:lnTo>
                      <a:pt x="16092" y="18488"/>
                    </a:lnTo>
                    <a:lnTo>
                      <a:pt x="16068" y="18412"/>
                    </a:lnTo>
                    <a:lnTo>
                      <a:pt x="15974" y="18266"/>
                    </a:lnTo>
                    <a:cubicBezTo>
                      <a:pt x="15960" y="18231"/>
                      <a:pt x="15942" y="18198"/>
                      <a:pt x="15920" y="18169"/>
                    </a:cubicBezTo>
                    <a:cubicBezTo>
                      <a:pt x="15869" y="18102"/>
                      <a:pt x="15800" y="18057"/>
                      <a:pt x="15725" y="18041"/>
                    </a:cubicBezTo>
                    <a:lnTo>
                      <a:pt x="15635" y="18014"/>
                    </a:lnTo>
                    <a:lnTo>
                      <a:pt x="15589" y="17891"/>
                    </a:lnTo>
                    <a:lnTo>
                      <a:pt x="15546" y="17748"/>
                    </a:lnTo>
                    <a:cubicBezTo>
                      <a:pt x="15546" y="17677"/>
                      <a:pt x="15546" y="17606"/>
                      <a:pt x="15546" y="17535"/>
                    </a:cubicBezTo>
                    <a:cubicBezTo>
                      <a:pt x="15546" y="17477"/>
                      <a:pt x="15546" y="17419"/>
                      <a:pt x="15546" y="17362"/>
                    </a:cubicBezTo>
                    <a:lnTo>
                      <a:pt x="15490" y="17248"/>
                    </a:lnTo>
                    <a:lnTo>
                      <a:pt x="15426" y="17149"/>
                    </a:lnTo>
                    <a:lnTo>
                      <a:pt x="15420" y="17056"/>
                    </a:lnTo>
                    <a:cubicBezTo>
                      <a:pt x="15443" y="17028"/>
                      <a:pt x="15460" y="16993"/>
                      <a:pt x="15468" y="16955"/>
                    </a:cubicBezTo>
                    <a:cubicBezTo>
                      <a:pt x="15479" y="16897"/>
                      <a:pt x="15471" y="16837"/>
                      <a:pt x="15456" y="16781"/>
                    </a:cubicBezTo>
                    <a:cubicBezTo>
                      <a:pt x="15434" y="16699"/>
                      <a:pt x="15398" y="16622"/>
                      <a:pt x="15365" y="16545"/>
                    </a:cubicBezTo>
                    <a:cubicBezTo>
                      <a:pt x="15338" y="16481"/>
                      <a:pt x="15312" y="16416"/>
                      <a:pt x="15287" y="16351"/>
                    </a:cubicBezTo>
                    <a:lnTo>
                      <a:pt x="15233" y="16185"/>
                    </a:lnTo>
                    <a:lnTo>
                      <a:pt x="15175" y="16127"/>
                    </a:lnTo>
                    <a:cubicBezTo>
                      <a:pt x="15141" y="16135"/>
                      <a:pt x="15110" y="16151"/>
                      <a:pt x="15082" y="16173"/>
                    </a:cubicBezTo>
                    <a:cubicBezTo>
                      <a:pt x="15049" y="16200"/>
                      <a:pt x="15022" y="16236"/>
                      <a:pt x="15004" y="16278"/>
                    </a:cubicBezTo>
                    <a:lnTo>
                      <a:pt x="14928" y="16337"/>
                    </a:lnTo>
                    <a:lnTo>
                      <a:pt x="14836" y="16416"/>
                    </a:lnTo>
                    <a:lnTo>
                      <a:pt x="14697" y="16436"/>
                    </a:lnTo>
                    <a:lnTo>
                      <a:pt x="14625" y="16429"/>
                    </a:lnTo>
                    <a:lnTo>
                      <a:pt x="14591" y="16219"/>
                    </a:lnTo>
                    <a:lnTo>
                      <a:pt x="14593" y="16108"/>
                    </a:lnTo>
                    <a:lnTo>
                      <a:pt x="14563" y="15944"/>
                    </a:lnTo>
                    <a:lnTo>
                      <a:pt x="14495" y="15830"/>
                    </a:lnTo>
                    <a:lnTo>
                      <a:pt x="14410" y="15736"/>
                    </a:lnTo>
                    <a:lnTo>
                      <a:pt x="14181" y="15569"/>
                    </a:lnTo>
                    <a:cubicBezTo>
                      <a:pt x="14143" y="15549"/>
                      <a:pt x="14110" y="15518"/>
                      <a:pt x="14084" y="15479"/>
                    </a:cubicBezTo>
                    <a:cubicBezTo>
                      <a:pt x="14040" y="15412"/>
                      <a:pt x="14022" y="15326"/>
                      <a:pt x="14034" y="15243"/>
                    </a:cubicBezTo>
                    <a:cubicBezTo>
                      <a:pt x="14035" y="15188"/>
                      <a:pt x="14019" y="15134"/>
                      <a:pt x="13989" y="15090"/>
                    </a:cubicBezTo>
                    <a:cubicBezTo>
                      <a:pt x="13954" y="15039"/>
                      <a:pt x="13903" y="15006"/>
                      <a:pt x="13847" y="14998"/>
                    </a:cubicBezTo>
                    <a:lnTo>
                      <a:pt x="13762" y="15095"/>
                    </a:lnTo>
                    <a:cubicBezTo>
                      <a:pt x="13736" y="15117"/>
                      <a:pt x="13710" y="15138"/>
                      <a:pt x="13683" y="15158"/>
                    </a:cubicBezTo>
                    <a:cubicBezTo>
                      <a:pt x="13641" y="15188"/>
                      <a:pt x="13598" y="15217"/>
                      <a:pt x="13554" y="15243"/>
                    </a:cubicBezTo>
                    <a:lnTo>
                      <a:pt x="13393" y="15305"/>
                    </a:lnTo>
                    <a:lnTo>
                      <a:pt x="13262" y="15351"/>
                    </a:lnTo>
                    <a:lnTo>
                      <a:pt x="13126" y="15337"/>
                    </a:lnTo>
                    <a:lnTo>
                      <a:pt x="13009" y="15358"/>
                    </a:lnTo>
                    <a:lnTo>
                      <a:pt x="12999" y="15465"/>
                    </a:lnTo>
                    <a:cubicBezTo>
                      <a:pt x="12993" y="15508"/>
                      <a:pt x="12981" y="15550"/>
                      <a:pt x="12962" y="15587"/>
                    </a:cubicBezTo>
                    <a:cubicBezTo>
                      <a:pt x="12930" y="15652"/>
                      <a:pt x="12881" y="15704"/>
                      <a:pt x="12823" y="15736"/>
                    </a:cubicBezTo>
                    <a:lnTo>
                      <a:pt x="12743" y="15796"/>
                    </a:lnTo>
                    <a:cubicBezTo>
                      <a:pt x="12724" y="15835"/>
                      <a:pt x="12701" y="15872"/>
                      <a:pt x="12675" y="15907"/>
                    </a:cubicBezTo>
                    <a:cubicBezTo>
                      <a:pt x="12628" y="15970"/>
                      <a:pt x="12572" y="16022"/>
                      <a:pt x="12518" y="16078"/>
                    </a:cubicBezTo>
                    <a:cubicBezTo>
                      <a:pt x="12477" y="16120"/>
                      <a:pt x="12437" y="16164"/>
                      <a:pt x="12399" y="16210"/>
                    </a:cubicBezTo>
                    <a:cubicBezTo>
                      <a:pt x="12372" y="16241"/>
                      <a:pt x="12343" y="16269"/>
                      <a:pt x="12311" y="16293"/>
                    </a:cubicBezTo>
                    <a:cubicBezTo>
                      <a:pt x="12277" y="16318"/>
                      <a:pt x="12240" y="16338"/>
                      <a:pt x="12202" y="16353"/>
                    </a:cubicBezTo>
                    <a:cubicBezTo>
                      <a:pt x="12152" y="16366"/>
                      <a:pt x="12105" y="16390"/>
                      <a:pt x="12063" y="16423"/>
                    </a:cubicBezTo>
                    <a:cubicBezTo>
                      <a:pt x="12018" y="16458"/>
                      <a:pt x="11980" y="16503"/>
                      <a:pt x="11950" y="16555"/>
                    </a:cubicBezTo>
                    <a:cubicBezTo>
                      <a:pt x="11893" y="16590"/>
                      <a:pt x="11836" y="16626"/>
                      <a:pt x="11779" y="16663"/>
                    </a:cubicBezTo>
                    <a:cubicBezTo>
                      <a:pt x="11737" y="16691"/>
                      <a:pt x="11695" y="16718"/>
                      <a:pt x="11653" y="16746"/>
                    </a:cubicBezTo>
                    <a:lnTo>
                      <a:pt x="11605" y="16813"/>
                    </a:lnTo>
                    <a:lnTo>
                      <a:pt x="11600" y="16987"/>
                    </a:lnTo>
                    <a:lnTo>
                      <a:pt x="11631" y="17158"/>
                    </a:lnTo>
                    <a:lnTo>
                      <a:pt x="11635" y="17311"/>
                    </a:lnTo>
                    <a:lnTo>
                      <a:pt x="11635" y="17490"/>
                    </a:lnTo>
                    <a:lnTo>
                      <a:pt x="11601" y="17658"/>
                    </a:lnTo>
                    <a:lnTo>
                      <a:pt x="11601" y="17846"/>
                    </a:lnTo>
                    <a:lnTo>
                      <a:pt x="11545" y="17992"/>
                    </a:lnTo>
                    <a:cubicBezTo>
                      <a:pt x="11502" y="17998"/>
                      <a:pt x="11463" y="18023"/>
                      <a:pt x="11436" y="18061"/>
                    </a:cubicBezTo>
                    <a:cubicBezTo>
                      <a:pt x="11389" y="18127"/>
                      <a:pt x="11384" y="18220"/>
                      <a:pt x="11423" y="18293"/>
                    </a:cubicBezTo>
                    <a:cubicBezTo>
                      <a:pt x="11408" y="18312"/>
                      <a:pt x="11392" y="18330"/>
                      <a:pt x="11374" y="18346"/>
                    </a:cubicBezTo>
                    <a:cubicBezTo>
                      <a:pt x="11337" y="18380"/>
                      <a:pt x="11294" y="18406"/>
                      <a:pt x="11249" y="18422"/>
                    </a:cubicBezTo>
                    <a:lnTo>
                      <a:pt x="11126" y="18475"/>
                    </a:lnTo>
                    <a:lnTo>
                      <a:pt x="11059" y="18480"/>
                    </a:lnTo>
                    <a:lnTo>
                      <a:pt x="10976" y="18431"/>
                    </a:lnTo>
                    <a:lnTo>
                      <a:pt x="10881" y="18320"/>
                    </a:lnTo>
                    <a:lnTo>
                      <a:pt x="10821" y="18218"/>
                    </a:lnTo>
                    <a:lnTo>
                      <a:pt x="10773" y="18044"/>
                    </a:lnTo>
                    <a:lnTo>
                      <a:pt x="10756" y="17922"/>
                    </a:lnTo>
                    <a:lnTo>
                      <a:pt x="10676" y="17775"/>
                    </a:lnTo>
                    <a:lnTo>
                      <a:pt x="10591" y="17699"/>
                    </a:lnTo>
                    <a:lnTo>
                      <a:pt x="10518" y="17512"/>
                    </a:lnTo>
                    <a:lnTo>
                      <a:pt x="10459" y="17386"/>
                    </a:lnTo>
                    <a:lnTo>
                      <a:pt x="10429" y="17283"/>
                    </a:lnTo>
                    <a:cubicBezTo>
                      <a:pt x="10421" y="17238"/>
                      <a:pt x="10409" y="17195"/>
                      <a:pt x="10393" y="17153"/>
                    </a:cubicBezTo>
                    <a:cubicBezTo>
                      <a:pt x="10371" y="17098"/>
                      <a:pt x="10343" y="17047"/>
                      <a:pt x="10309" y="17001"/>
                    </a:cubicBezTo>
                    <a:lnTo>
                      <a:pt x="10248" y="16876"/>
                    </a:lnTo>
                    <a:lnTo>
                      <a:pt x="10194" y="16723"/>
                    </a:lnTo>
                    <a:lnTo>
                      <a:pt x="10118" y="16387"/>
                    </a:lnTo>
                    <a:lnTo>
                      <a:pt x="10118" y="16125"/>
                    </a:lnTo>
                    <a:cubicBezTo>
                      <a:pt x="10118" y="16079"/>
                      <a:pt x="10118" y="16033"/>
                      <a:pt x="10118" y="15987"/>
                    </a:cubicBezTo>
                    <a:cubicBezTo>
                      <a:pt x="10117" y="15897"/>
                      <a:pt x="10115" y="15808"/>
                      <a:pt x="10112" y="15718"/>
                    </a:cubicBezTo>
                    <a:lnTo>
                      <a:pt x="10021" y="15510"/>
                    </a:lnTo>
                    <a:lnTo>
                      <a:pt x="9917" y="15473"/>
                    </a:lnTo>
                    <a:lnTo>
                      <a:pt x="9807" y="15540"/>
                    </a:lnTo>
                    <a:lnTo>
                      <a:pt x="9702" y="15576"/>
                    </a:lnTo>
                    <a:lnTo>
                      <a:pt x="9604" y="15501"/>
                    </a:lnTo>
                    <a:lnTo>
                      <a:pt x="9518" y="15434"/>
                    </a:lnTo>
                    <a:lnTo>
                      <a:pt x="9354" y="15318"/>
                    </a:lnTo>
                    <a:lnTo>
                      <a:pt x="9312" y="15235"/>
                    </a:lnTo>
                    <a:lnTo>
                      <a:pt x="9320" y="15135"/>
                    </a:lnTo>
                    <a:lnTo>
                      <a:pt x="9349" y="15043"/>
                    </a:lnTo>
                    <a:lnTo>
                      <a:pt x="9252" y="14925"/>
                    </a:lnTo>
                    <a:cubicBezTo>
                      <a:pt x="9222" y="14896"/>
                      <a:pt x="9191" y="14869"/>
                      <a:pt x="9159" y="14844"/>
                    </a:cubicBezTo>
                    <a:cubicBezTo>
                      <a:pt x="9113" y="14807"/>
                      <a:pt x="9066" y="14774"/>
                      <a:pt x="9016" y="14744"/>
                    </a:cubicBezTo>
                    <a:lnTo>
                      <a:pt x="9004" y="14578"/>
                    </a:lnTo>
                    <a:lnTo>
                      <a:pt x="8867" y="14351"/>
                    </a:lnTo>
                    <a:lnTo>
                      <a:pt x="8718" y="14337"/>
                    </a:lnTo>
                    <a:lnTo>
                      <a:pt x="8446" y="14318"/>
                    </a:lnTo>
                    <a:lnTo>
                      <a:pt x="8237" y="14290"/>
                    </a:lnTo>
                    <a:lnTo>
                      <a:pt x="8129" y="14235"/>
                    </a:lnTo>
                    <a:lnTo>
                      <a:pt x="8021" y="14242"/>
                    </a:lnTo>
                    <a:cubicBezTo>
                      <a:pt x="7979" y="14277"/>
                      <a:pt x="7925" y="14284"/>
                      <a:pt x="7876" y="14263"/>
                    </a:cubicBezTo>
                    <a:cubicBezTo>
                      <a:pt x="7829" y="14242"/>
                      <a:pt x="7794" y="14195"/>
                      <a:pt x="7782" y="14138"/>
                    </a:cubicBezTo>
                    <a:cubicBezTo>
                      <a:pt x="7742" y="14107"/>
                      <a:pt x="7698" y="14084"/>
                      <a:pt x="7652" y="14068"/>
                    </a:cubicBezTo>
                    <a:cubicBezTo>
                      <a:pt x="7569" y="14040"/>
                      <a:pt x="7482" y="14038"/>
                      <a:pt x="7399" y="14061"/>
                    </a:cubicBezTo>
                    <a:lnTo>
                      <a:pt x="7248" y="13904"/>
                    </a:lnTo>
                    <a:lnTo>
                      <a:pt x="7291" y="13677"/>
                    </a:lnTo>
                    <a:lnTo>
                      <a:pt x="7244" y="13548"/>
                    </a:lnTo>
                    <a:lnTo>
                      <a:pt x="7098" y="13580"/>
                    </a:lnTo>
                    <a:lnTo>
                      <a:pt x="6814" y="13580"/>
                    </a:lnTo>
                    <a:lnTo>
                      <a:pt x="6626" y="13386"/>
                    </a:lnTo>
                    <a:lnTo>
                      <a:pt x="6541" y="13238"/>
                    </a:lnTo>
                    <a:cubicBezTo>
                      <a:pt x="6526" y="13193"/>
                      <a:pt x="6503" y="13152"/>
                      <a:pt x="6473" y="13118"/>
                    </a:cubicBezTo>
                    <a:cubicBezTo>
                      <a:pt x="6437" y="13076"/>
                      <a:pt x="6392" y="13046"/>
                      <a:pt x="6343" y="13030"/>
                    </a:cubicBezTo>
                    <a:cubicBezTo>
                      <a:pt x="6344" y="12983"/>
                      <a:pt x="6342" y="12936"/>
                      <a:pt x="6337" y="12889"/>
                    </a:cubicBezTo>
                    <a:cubicBezTo>
                      <a:pt x="6329" y="12807"/>
                      <a:pt x="6313" y="12726"/>
                      <a:pt x="6283" y="12651"/>
                    </a:cubicBezTo>
                    <a:cubicBezTo>
                      <a:pt x="6249" y="12563"/>
                      <a:pt x="6198" y="12485"/>
                      <a:pt x="6130" y="12429"/>
                    </a:cubicBezTo>
                    <a:cubicBezTo>
                      <a:pt x="6082" y="12389"/>
                      <a:pt x="6027" y="12361"/>
                      <a:pt x="5969" y="12348"/>
                    </a:cubicBezTo>
                    <a:lnTo>
                      <a:pt x="5954" y="12542"/>
                    </a:lnTo>
                    <a:cubicBezTo>
                      <a:pt x="5965" y="12594"/>
                      <a:pt x="5973" y="12648"/>
                      <a:pt x="5978" y="12701"/>
                    </a:cubicBezTo>
                    <a:cubicBezTo>
                      <a:pt x="5984" y="12772"/>
                      <a:pt x="5984" y="12842"/>
                      <a:pt x="5978" y="12912"/>
                    </a:cubicBezTo>
                    <a:cubicBezTo>
                      <a:pt x="6004" y="12980"/>
                      <a:pt x="6023" y="13052"/>
                      <a:pt x="6034" y="13125"/>
                    </a:cubicBezTo>
                    <a:cubicBezTo>
                      <a:pt x="6046" y="13201"/>
                      <a:pt x="6049" y="13278"/>
                      <a:pt x="6044" y="13354"/>
                    </a:cubicBezTo>
                    <a:cubicBezTo>
                      <a:pt x="6021" y="13399"/>
                      <a:pt x="6033" y="13457"/>
                      <a:pt x="6073" y="13484"/>
                    </a:cubicBezTo>
                    <a:cubicBezTo>
                      <a:pt x="6141" y="13530"/>
                      <a:pt x="6224" y="13462"/>
                      <a:pt x="6209" y="13373"/>
                    </a:cubicBezTo>
                    <a:cubicBezTo>
                      <a:pt x="6230" y="13352"/>
                      <a:pt x="6260" y="13347"/>
                      <a:pt x="6285" y="13359"/>
                    </a:cubicBezTo>
                    <a:cubicBezTo>
                      <a:pt x="6362" y="13396"/>
                      <a:pt x="6358" y="13523"/>
                      <a:pt x="6279" y="13554"/>
                    </a:cubicBezTo>
                    <a:lnTo>
                      <a:pt x="6257" y="13760"/>
                    </a:lnTo>
                    <a:lnTo>
                      <a:pt x="6330" y="13908"/>
                    </a:lnTo>
                    <a:lnTo>
                      <a:pt x="6470" y="13915"/>
                    </a:lnTo>
                    <a:lnTo>
                      <a:pt x="6606" y="13928"/>
                    </a:lnTo>
                    <a:lnTo>
                      <a:pt x="6799" y="13928"/>
                    </a:lnTo>
                    <a:cubicBezTo>
                      <a:pt x="6828" y="13893"/>
                      <a:pt x="6859" y="13860"/>
                      <a:pt x="6892" y="13829"/>
                    </a:cubicBezTo>
                    <a:cubicBezTo>
                      <a:pt x="6935" y="13787"/>
                      <a:pt x="6980" y="13750"/>
                      <a:pt x="7028" y="13717"/>
                    </a:cubicBezTo>
                    <a:lnTo>
                      <a:pt x="7153" y="13697"/>
                    </a:lnTo>
                    <a:lnTo>
                      <a:pt x="7172" y="13798"/>
                    </a:lnTo>
                    <a:lnTo>
                      <a:pt x="7108" y="13909"/>
                    </a:lnTo>
                    <a:cubicBezTo>
                      <a:pt x="7092" y="13956"/>
                      <a:pt x="7092" y="14008"/>
                      <a:pt x="7108" y="14055"/>
                    </a:cubicBezTo>
                    <a:cubicBezTo>
                      <a:pt x="7129" y="14115"/>
                      <a:pt x="7173" y="14159"/>
                      <a:pt x="7227" y="14175"/>
                    </a:cubicBezTo>
                    <a:lnTo>
                      <a:pt x="7468" y="14356"/>
                    </a:lnTo>
                    <a:lnTo>
                      <a:pt x="7490" y="14477"/>
                    </a:lnTo>
                    <a:lnTo>
                      <a:pt x="7524" y="14583"/>
                    </a:lnTo>
                    <a:cubicBezTo>
                      <a:pt x="7554" y="14623"/>
                      <a:pt x="7576" y="14671"/>
                      <a:pt x="7586" y="14722"/>
                    </a:cubicBezTo>
                    <a:cubicBezTo>
                      <a:pt x="7597" y="14771"/>
                      <a:pt x="7597" y="14823"/>
                      <a:pt x="7586" y="14873"/>
                    </a:cubicBezTo>
                    <a:lnTo>
                      <a:pt x="7532" y="14967"/>
                    </a:lnTo>
                    <a:lnTo>
                      <a:pt x="7433" y="15055"/>
                    </a:lnTo>
                    <a:lnTo>
                      <a:pt x="7433" y="15138"/>
                    </a:lnTo>
                    <a:lnTo>
                      <a:pt x="7363" y="15180"/>
                    </a:lnTo>
                    <a:lnTo>
                      <a:pt x="7303" y="15145"/>
                    </a:lnTo>
                    <a:lnTo>
                      <a:pt x="7229" y="15249"/>
                    </a:lnTo>
                    <a:lnTo>
                      <a:pt x="7223" y="15376"/>
                    </a:lnTo>
                    <a:lnTo>
                      <a:pt x="7123" y="15465"/>
                    </a:lnTo>
                    <a:lnTo>
                      <a:pt x="7038" y="15486"/>
                    </a:lnTo>
                    <a:lnTo>
                      <a:pt x="6978" y="15576"/>
                    </a:lnTo>
                    <a:lnTo>
                      <a:pt x="6918" y="15614"/>
                    </a:lnTo>
                    <a:cubicBezTo>
                      <a:pt x="6866" y="15614"/>
                      <a:pt x="6815" y="15617"/>
                      <a:pt x="6763" y="15621"/>
                    </a:cubicBezTo>
                    <a:cubicBezTo>
                      <a:pt x="6681" y="15628"/>
                      <a:pt x="6598" y="15641"/>
                      <a:pt x="6517" y="15660"/>
                    </a:cubicBezTo>
                    <a:lnTo>
                      <a:pt x="6396" y="15693"/>
                    </a:lnTo>
                    <a:lnTo>
                      <a:pt x="6267" y="15714"/>
                    </a:lnTo>
                    <a:lnTo>
                      <a:pt x="6183" y="15748"/>
                    </a:lnTo>
                    <a:lnTo>
                      <a:pt x="6093" y="15845"/>
                    </a:lnTo>
                    <a:lnTo>
                      <a:pt x="5982" y="15896"/>
                    </a:lnTo>
                    <a:lnTo>
                      <a:pt x="5844" y="15903"/>
                    </a:lnTo>
                    <a:lnTo>
                      <a:pt x="5726" y="15903"/>
                    </a:lnTo>
                    <a:cubicBezTo>
                      <a:pt x="5691" y="15908"/>
                      <a:pt x="5656" y="15915"/>
                      <a:pt x="5622" y="15924"/>
                    </a:cubicBezTo>
                    <a:cubicBezTo>
                      <a:pt x="5554" y="15941"/>
                      <a:pt x="5488" y="15964"/>
                      <a:pt x="5423" y="15993"/>
                    </a:cubicBezTo>
                    <a:cubicBezTo>
                      <a:pt x="5367" y="15995"/>
                      <a:pt x="5310" y="15992"/>
                      <a:pt x="5253" y="15986"/>
                    </a:cubicBezTo>
                    <a:cubicBezTo>
                      <a:pt x="5188" y="15980"/>
                      <a:pt x="5123" y="15968"/>
                      <a:pt x="5059" y="15952"/>
                    </a:cubicBezTo>
                    <a:lnTo>
                      <a:pt x="4827" y="15910"/>
                    </a:lnTo>
                    <a:lnTo>
                      <a:pt x="4622" y="15910"/>
                    </a:lnTo>
                    <a:lnTo>
                      <a:pt x="4537" y="15972"/>
                    </a:lnTo>
                    <a:cubicBezTo>
                      <a:pt x="4532" y="16014"/>
                      <a:pt x="4535" y="16057"/>
                      <a:pt x="4547" y="16098"/>
                    </a:cubicBezTo>
                    <a:cubicBezTo>
                      <a:pt x="4560" y="16143"/>
                      <a:pt x="4583" y="16184"/>
                      <a:pt x="4608" y="16223"/>
                    </a:cubicBezTo>
                    <a:cubicBezTo>
                      <a:pt x="4649" y="16284"/>
                      <a:pt x="4694" y="16339"/>
                      <a:pt x="4745" y="16389"/>
                    </a:cubicBezTo>
                    <a:cubicBezTo>
                      <a:pt x="4786" y="16422"/>
                      <a:pt x="4834" y="16443"/>
                      <a:pt x="4883" y="16452"/>
                    </a:cubicBezTo>
                    <a:cubicBezTo>
                      <a:pt x="4971" y="16467"/>
                      <a:pt x="5061" y="16441"/>
                      <a:pt x="5149" y="16456"/>
                    </a:cubicBezTo>
                    <a:cubicBezTo>
                      <a:pt x="5202" y="16466"/>
                      <a:pt x="5253" y="16491"/>
                      <a:pt x="5303" y="16514"/>
                    </a:cubicBezTo>
                    <a:cubicBezTo>
                      <a:pt x="5349" y="16535"/>
                      <a:pt x="5394" y="16555"/>
                      <a:pt x="5440" y="16574"/>
                    </a:cubicBezTo>
                    <a:lnTo>
                      <a:pt x="5559" y="16588"/>
                    </a:lnTo>
                    <a:cubicBezTo>
                      <a:pt x="5605" y="16588"/>
                      <a:pt x="5651" y="16590"/>
                      <a:pt x="5697" y="16595"/>
                    </a:cubicBezTo>
                    <a:cubicBezTo>
                      <a:pt x="5754" y="16601"/>
                      <a:pt x="5811" y="16611"/>
                      <a:pt x="5867" y="16625"/>
                    </a:cubicBezTo>
                    <a:lnTo>
                      <a:pt x="5903" y="16764"/>
                    </a:lnTo>
                    <a:lnTo>
                      <a:pt x="5885" y="16889"/>
                    </a:lnTo>
                    <a:lnTo>
                      <a:pt x="5903" y="16977"/>
                    </a:lnTo>
                    <a:lnTo>
                      <a:pt x="5791" y="17080"/>
                    </a:lnTo>
                    <a:lnTo>
                      <a:pt x="5755" y="17189"/>
                    </a:lnTo>
                    <a:lnTo>
                      <a:pt x="5710" y="17363"/>
                    </a:lnTo>
                    <a:lnTo>
                      <a:pt x="5654" y="17453"/>
                    </a:lnTo>
                    <a:lnTo>
                      <a:pt x="5570" y="17552"/>
                    </a:lnTo>
                    <a:lnTo>
                      <a:pt x="5524" y="17638"/>
                    </a:lnTo>
                    <a:lnTo>
                      <a:pt x="5430" y="17728"/>
                    </a:lnTo>
                    <a:lnTo>
                      <a:pt x="5378" y="17827"/>
                    </a:lnTo>
                    <a:lnTo>
                      <a:pt x="5329" y="17901"/>
                    </a:lnTo>
                    <a:lnTo>
                      <a:pt x="5285" y="17947"/>
                    </a:lnTo>
                    <a:lnTo>
                      <a:pt x="5207" y="18030"/>
                    </a:lnTo>
                    <a:lnTo>
                      <a:pt x="5088" y="18145"/>
                    </a:lnTo>
                    <a:lnTo>
                      <a:pt x="4891" y="18247"/>
                    </a:lnTo>
                    <a:lnTo>
                      <a:pt x="4765" y="18267"/>
                    </a:lnTo>
                    <a:lnTo>
                      <a:pt x="4622" y="18360"/>
                    </a:lnTo>
                    <a:lnTo>
                      <a:pt x="4507" y="18429"/>
                    </a:lnTo>
                    <a:cubicBezTo>
                      <a:pt x="4459" y="18470"/>
                      <a:pt x="4409" y="18508"/>
                      <a:pt x="4358" y="18544"/>
                    </a:cubicBezTo>
                    <a:cubicBezTo>
                      <a:pt x="4311" y="18577"/>
                      <a:pt x="4263" y="18608"/>
                      <a:pt x="4214" y="18637"/>
                    </a:cubicBezTo>
                    <a:lnTo>
                      <a:pt x="4051" y="18720"/>
                    </a:lnTo>
                    <a:lnTo>
                      <a:pt x="4029" y="18928"/>
                    </a:lnTo>
                    <a:cubicBezTo>
                      <a:pt x="3996" y="18947"/>
                      <a:pt x="3969" y="18975"/>
                      <a:pt x="3951" y="19011"/>
                    </a:cubicBezTo>
                    <a:cubicBezTo>
                      <a:pt x="3923" y="19064"/>
                      <a:pt x="3916" y="19128"/>
                      <a:pt x="3932" y="19187"/>
                    </a:cubicBezTo>
                    <a:lnTo>
                      <a:pt x="4003" y="19338"/>
                    </a:lnTo>
                    <a:lnTo>
                      <a:pt x="4019" y="19497"/>
                    </a:lnTo>
                    <a:lnTo>
                      <a:pt x="4013" y="19585"/>
                    </a:lnTo>
                    <a:lnTo>
                      <a:pt x="4214" y="19924"/>
                    </a:lnTo>
                    <a:lnTo>
                      <a:pt x="4298" y="20091"/>
                    </a:lnTo>
                    <a:lnTo>
                      <a:pt x="4246" y="20160"/>
                    </a:lnTo>
                    <a:cubicBezTo>
                      <a:pt x="4252" y="20198"/>
                      <a:pt x="4262" y="20234"/>
                      <a:pt x="4276" y="20269"/>
                    </a:cubicBezTo>
                    <a:cubicBezTo>
                      <a:pt x="4297" y="20321"/>
                      <a:pt x="4326" y="20368"/>
                      <a:pt x="4362" y="20407"/>
                    </a:cubicBezTo>
                    <a:cubicBezTo>
                      <a:pt x="4384" y="20460"/>
                      <a:pt x="4408" y="20511"/>
                      <a:pt x="4435" y="20560"/>
                    </a:cubicBezTo>
                    <a:cubicBezTo>
                      <a:pt x="4461" y="20609"/>
                      <a:pt x="4490" y="20657"/>
                      <a:pt x="4509" y="20711"/>
                    </a:cubicBezTo>
                    <a:cubicBezTo>
                      <a:pt x="4528" y="20764"/>
                      <a:pt x="4538" y="20821"/>
                      <a:pt x="4537" y="20879"/>
                    </a:cubicBezTo>
                    <a:cubicBezTo>
                      <a:pt x="4491" y="20895"/>
                      <a:pt x="4442" y="20897"/>
                      <a:pt x="4394" y="20886"/>
                    </a:cubicBezTo>
                    <a:cubicBezTo>
                      <a:pt x="4338" y="20872"/>
                      <a:pt x="4284" y="20839"/>
                      <a:pt x="4226" y="20844"/>
                    </a:cubicBezTo>
                    <a:cubicBezTo>
                      <a:pt x="4059" y="20859"/>
                      <a:pt x="3988" y="21097"/>
                      <a:pt x="4114" y="21226"/>
                    </a:cubicBezTo>
                    <a:lnTo>
                      <a:pt x="4334" y="21600"/>
                    </a:lnTo>
                    <a:cubicBezTo>
                      <a:pt x="2302" y="19692"/>
                      <a:pt x="881" y="17057"/>
                      <a:pt x="296" y="14112"/>
                    </a:cubicBezTo>
                    <a:cubicBezTo>
                      <a:pt x="-269" y="11265"/>
                      <a:pt x="-20" y="8283"/>
                      <a:pt x="1006" y="5612"/>
                    </a:cubicBezTo>
                    <a:lnTo>
                      <a:pt x="1246" y="5877"/>
                    </a:lnTo>
                    <a:lnTo>
                      <a:pt x="1393" y="5923"/>
                    </a:lnTo>
                    <a:lnTo>
                      <a:pt x="1444" y="5803"/>
                    </a:lnTo>
                    <a:lnTo>
                      <a:pt x="1572" y="5553"/>
                    </a:lnTo>
                    <a:cubicBezTo>
                      <a:pt x="1602" y="5549"/>
                      <a:pt x="1631" y="5546"/>
                      <a:pt x="1660" y="5543"/>
                    </a:cubicBezTo>
                    <a:cubicBezTo>
                      <a:pt x="1709" y="5539"/>
                      <a:pt x="1759" y="5538"/>
                      <a:pt x="1805" y="5559"/>
                    </a:cubicBezTo>
                    <a:cubicBezTo>
                      <a:pt x="1864" y="5586"/>
                      <a:pt x="1906" y="5647"/>
                      <a:pt x="1916" y="5720"/>
                    </a:cubicBezTo>
                    <a:lnTo>
                      <a:pt x="2039" y="6093"/>
                    </a:lnTo>
                    <a:lnTo>
                      <a:pt x="2184" y="6323"/>
                    </a:lnTo>
                    <a:lnTo>
                      <a:pt x="2296" y="6527"/>
                    </a:lnTo>
                    <a:lnTo>
                      <a:pt x="2288" y="6750"/>
                    </a:lnTo>
                    <a:lnTo>
                      <a:pt x="2411" y="6885"/>
                    </a:lnTo>
                    <a:lnTo>
                      <a:pt x="2523" y="7042"/>
                    </a:lnTo>
                    <a:lnTo>
                      <a:pt x="2571" y="7246"/>
                    </a:lnTo>
                    <a:lnTo>
                      <a:pt x="2459" y="7533"/>
                    </a:lnTo>
                    <a:cubicBezTo>
                      <a:pt x="2429" y="7569"/>
                      <a:pt x="2403" y="7609"/>
                      <a:pt x="2381" y="7653"/>
                    </a:cubicBezTo>
                    <a:cubicBezTo>
                      <a:pt x="2341" y="7735"/>
                      <a:pt x="2318" y="7827"/>
                      <a:pt x="2314" y="7922"/>
                    </a:cubicBezTo>
                    <a:cubicBezTo>
                      <a:pt x="2278" y="7895"/>
                      <a:pt x="2233" y="7891"/>
                      <a:pt x="2194" y="7912"/>
                    </a:cubicBezTo>
                    <a:cubicBezTo>
                      <a:pt x="2065" y="7983"/>
                      <a:pt x="2083" y="8201"/>
                      <a:pt x="2221" y="8243"/>
                    </a:cubicBezTo>
                    <a:cubicBezTo>
                      <a:pt x="2246" y="8318"/>
                      <a:pt x="2273" y="8392"/>
                      <a:pt x="2301" y="8465"/>
                    </a:cubicBezTo>
                    <a:cubicBezTo>
                      <a:pt x="2338" y="8559"/>
                      <a:pt x="2378" y="8653"/>
                      <a:pt x="2392" y="8755"/>
                    </a:cubicBezTo>
                    <a:cubicBezTo>
                      <a:pt x="2406" y="8853"/>
                      <a:pt x="2394" y="8953"/>
                      <a:pt x="2400" y="9052"/>
                    </a:cubicBezTo>
                    <a:cubicBezTo>
                      <a:pt x="2409" y="9185"/>
                      <a:pt x="2449" y="9313"/>
                      <a:pt x="2497" y="9435"/>
                    </a:cubicBezTo>
                    <a:cubicBezTo>
                      <a:pt x="2522" y="9499"/>
                      <a:pt x="2550" y="9563"/>
                      <a:pt x="2580" y="9625"/>
                    </a:cubicBezTo>
                    <a:cubicBezTo>
                      <a:pt x="2640" y="9538"/>
                      <a:pt x="2694" y="9445"/>
                      <a:pt x="2743" y="9348"/>
                    </a:cubicBezTo>
                    <a:cubicBezTo>
                      <a:pt x="2767" y="9299"/>
                      <a:pt x="2792" y="9247"/>
                      <a:pt x="2836" y="9221"/>
                    </a:cubicBezTo>
                    <a:cubicBezTo>
                      <a:pt x="2945" y="9158"/>
                      <a:pt x="3069" y="9269"/>
                      <a:pt x="3042" y="9407"/>
                    </a:cubicBezTo>
                    <a:cubicBezTo>
                      <a:pt x="3080" y="9427"/>
                      <a:pt x="3109" y="9463"/>
                      <a:pt x="3123" y="9508"/>
                    </a:cubicBezTo>
                    <a:cubicBezTo>
                      <a:pt x="3135" y="9547"/>
                      <a:pt x="3135" y="9590"/>
                      <a:pt x="3123" y="9628"/>
                    </a:cubicBezTo>
                    <a:cubicBezTo>
                      <a:pt x="3137" y="9680"/>
                      <a:pt x="3152" y="9731"/>
                      <a:pt x="3168" y="9782"/>
                    </a:cubicBezTo>
                    <a:cubicBezTo>
                      <a:pt x="3199" y="9874"/>
                      <a:pt x="3234" y="9964"/>
                      <a:pt x="3273" y="10051"/>
                    </a:cubicBezTo>
                    <a:cubicBezTo>
                      <a:pt x="3350" y="10082"/>
                      <a:pt x="3405" y="10159"/>
                      <a:pt x="3417" y="10252"/>
                    </a:cubicBezTo>
                    <a:cubicBezTo>
                      <a:pt x="3425" y="10310"/>
                      <a:pt x="3414" y="10372"/>
                      <a:pt x="3433" y="10428"/>
                    </a:cubicBezTo>
                    <a:cubicBezTo>
                      <a:pt x="3472" y="10537"/>
                      <a:pt x="3593" y="10568"/>
                      <a:pt x="3669" y="10489"/>
                    </a:cubicBezTo>
                    <a:lnTo>
                      <a:pt x="3848" y="10517"/>
                    </a:lnTo>
                    <a:lnTo>
                      <a:pt x="3887" y="10677"/>
                    </a:lnTo>
                    <a:lnTo>
                      <a:pt x="3957" y="10763"/>
                    </a:lnTo>
                    <a:lnTo>
                      <a:pt x="4118" y="10778"/>
                    </a:lnTo>
                    <a:lnTo>
                      <a:pt x="4294" y="10751"/>
                    </a:lnTo>
                    <a:cubicBezTo>
                      <a:pt x="4328" y="10680"/>
                      <a:pt x="4361" y="10609"/>
                      <a:pt x="4394" y="10538"/>
                    </a:cubicBezTo>
                    <a:cubicBezTo>
                      <a:pt x="4461" y="10389"/>
                      <a:pt x="4525" y="10237"/>
                      <a:pt x="4586" y="10084"/>
                    </a:cubicBezTo>
                    <a:cubicBezTo>
                      <a:pt x="4723" y="10101"/>
                      <a:pt x="4775" y="9885"/>
                      <a:pt x="4651" y="9818"/>
                    </a:cubicBezTo>
                    <a:cubicBezTo>
                      <a:pt x="4554" y="9767"/>
                      <a:pt x="4477" y="9904"/>
                      <a:pt x="4380" y="9920"/>
                    </a:cubicBezTo>
                    <a:cubicBezTo>
                      <a:pt x="4251" y="9942"/>
                      <a:pt x="4154" y="9786"/>
                      <a:pt x="4214" y="9652"/>
                    </a:cubicBezTo>
                    <a:lnTo>
                      <a:pt x="3896" y="9443"/>
                    </a:lnTo>
                    <a:lnTo>
                      <a:pt x="3827" y="9279"/>
                    </a:lnTo>
                    <a:lnTo>
                      <a:pt x="3869" y="8992"/>
                    </a:lnTo>
                    <a:lnTo>
                      <a:pt x="3979" y="8687"/>
                    </a:lnTo>
                    <a:lnTo>
                      <a:pt x="4075" y="8326"/>
                    </a:lnTo>
                    <a:lnTo>
                      <a:pt x="3907" y="8067"/>
                    </a:lnTo>
                    <a:cubicBezTo>
                      <a:pt x="3888" y="8125"/>
                      <a:pt x="3873" y="8184"/>
                      <a:pt x="3861" y="8243"/>
                    </a:cubicBezTo>
                    <a:cubicBezTo>
                      <a:pt x="3834" y="8382"/>
                      <a:pt x="3824" y="8524"/>
                      <a:pt x="3832" y="8666"/>
                    </a:cubicBezTo>
                    <a:lnTo>
                      <a:pt x="3738" y="8824"/>
                    </a:lnTo>
                    <a:lnTo>
                      <a:pt x="3632" y="9015"/>
                    </a:lnTo>
                    <a:lnTo>
                      <a:pt x="3465" y="8931"/>
                    </a:lnTo>
                    <a:cubicBezTo>
                      <a:pt x="3441" y="8880"/>
                      <a:pt x="3420" y="8826"/>
                      <a:pt x="3402" y="8771"/>
                    </a:cubicBezTo>
                    <a:cubicBezTo>
                      <a:pt x="3365" y="8659"/>
                      <a:pt x="3343" y="8537"/>
                      <a:pt x="3372" y="8422"/>
                    </a:cubicBezTo>
                    <a:cubicBezTo>
                      <a:pt x="3404" y="8296"/>
                      <a:pt x="3495" y="8200"/>
                      <a:pt x="3525" y="8073"/>
                    </a:cubicBezTo>
                    <a:cubicBezTo>
                      <a:pt x="3550" y="7965"/>
                      <a:pt x="3528" y="7851"/>
                      <a:pt x="3535" y="7740"/>
                    </a:cubicBezTo>
                    <a:cubicBezTo>
                      <a:pt x="3544" y="7599"/>
                      <a:pt x="3599" y="7467"/>
                      <a:pt x="3688" y="7370"/>
                    </a:cubicBezTo>
                    <a:cubicBezTo>
                      <a:pt x="3661" y="7278"/>
                      <a:pt x="3641" y="7183"/>
                      <a:pt x="3629" y="7087"/>
                    </a:cubicBezTo>
                    <a:cubicBezTo>
                      <a:pt x="3616" y="6976"/>
                      <a:pt x="3614" y="6864"/>
                      <a:pt x="3621" y="6753"/>
                    </a:cubicBezTo>
                    <a:cubicBezTo>
                      <a:pt x="3631" y="6615"/>
                      <a:pt x="3656" y="6479"/>
                      <a:pt x="3696" y="6348"/>
                    </a:cubicBezTo>
                    <a:lnTo>
                      <a:pt x="3712" y="6050"/>
                    </a:lnTo>
                    <a:lnTo>
                      <a:pt x="3587" y="6161"/>
                    </a:lnTo>
                    <a:cubicBezTo>
                      <a:pt x="3548" y="6243"/>
                      <a:pt x="3518" y="6330"/>
                      <a:pt x="3499" y="6420"/>
                    </a:cubicBezTo>
                    <a:cubicBezTo>
                      <a:pt x="3473" y="6538"/>
                      <a:pt x="3466" y="6661"/>
                      <a:pt x="3477" y="6782"/>
                    </a:cubicBezTo>
                    <a:cubicBezTo>
                      <a:pt x="3453" y="6846"/>
                      <a:pt x="3440" y="6915"/>
                      <a:pt x="3437" y="6985"/>
                    </a:cubicBezTo>
                    <a:cubicBezTo>
                      <a:pt x="3435" y="7044"/>
                      <a:pt x="3440" y="7103"/>
                      <a:pt x="3453" y="7160"/>
                    </a:cubicBezTo>
                    <a:lnTo>
                      <a:pt x="3485" y="7354"/>
                    </a:lnTo>
                    <a:lnTo>
                      <a:pt x="3408" y="7574"/>
                    </a:lnTo>
                    <a:lnTo>
                      <a:pt x="3248" y="7500"/>
                    </a:lnTo>
                    <a:lnTo>
                      <a:pt x="3125" y="7642"/>
                    </a:lnTo>
                    <a:lnTo>
                      <a:pt x="2999" y="7741"/>
                    </a:lnTo>
                    <a:lnTo>
                      <a:pt x="2919" y="7814"/>
                    </a:lnTo>
                    <a:lnTo>
                      <a:pt x="2818" y="7903"/>
                    </a:lnTo>
                    <a:cubicBezTo>
                      <a:pt x="2783" y="7851"/>
                      <a:pt x="2759" y="7791"/>
                      <a:pt x="2745" y="7727"/>
                    </a:cubicBezTo>
                    <a:cubicBezTo>
                      <a:pt x="2730" y="7655"/>
                      <a:pt x="2730" y="7580"/>
                      <a:pt x="2745" y="7508"/>
                    </a:cubicBezTo>
                    <a:lnTo>
                      <a:pt x="2761" y="7317"/>
                    </a:lnTo>
                    <a:lnTo>
                      <a:pt x="2978" y="7320"/>
                    </a:lnTo>
                    <a:lnTo>
                      <a:pt x="3051" y="7425"/>
                    </a:lnTo>
                    <a:cubicBezTo>
                      <a:pt x="3079" y="7445"/>
                      <a:pt x="3113" y="7450"/>
                      <a:pt x="3144" y="7437"/>
                    </a:cubicBezTo>
                    <a:cubicBezTo>
                      <a:pt x="3219" y="7406"/>
                      <a:pt x="3247" y="7301"/>
                      <a:pt x="3200" y="7227"/>
                    </a:cubicBezTo>
                    <a:cubicBezTo>
                      <a:pt x="3202" y="7148"/>
                      <a:pt x="3202" y="7069"/>
                      <a:pt x="3200" y="6989"/>
                    </a:cubicBezTo>
                    <a:cubicBezTo>
                      <a:pt x="3198" y="6882"/>
                      <a:pt x="3193" y="6775"/>
                      <a:pt x="3184" y="6668"/>
                    </a:cubicBezTo>
                    <a:cubicBezTo>
                      <a:pt x="3196" y="6584"/>
                      <a:pt x="3204" y="6498"/>
                      <a:pt x="3208" y="6413"/>
                    </a:cubicBezTo>
                    <a:cubicBezTo>
                      <a:pt x="3212" y="6344"/>
                      <a:pt x="3213" y="6275"/>
                      <a:pt x="3212" y="6206"/>
                    </a:cubicBezTo>
                    <a:lnTo>
                      <a:pt x="3075" y="6447"/>
                    </a:lnTo>
                    <a:lnTo>
                      <a:pt x="2810" y="6734"/>
                    </a:lnTo>
                    <a:lnTo>
                      <a:pt x="2700" y="6848"/>
                    </a:lnTo>
                    <a:lnTo>
                      <a:pt x="2612" y="6626"/>
                    </a:lnTo>
                    <a:cubicBezTo>
                      <a:pt x="2698" y="6545"/>
                      <a:pt x="2779" y="6458"/>
                      <a:pt x="2855" y="6364"/>
                    </a:cubicBezTo>
                    <a:cubicBezTo>
                      <a:pt x="2946" y="6253"/>
                      <a:pt x="3028" y="6133"/>
                      <a:pt x="3101" y="6006"/>
                    </a:cubicBezTo>
                    <a:lnTo>
                      <a:pt x="3249" y="6006"/>
                    </a:lnTo>
                    <a:lnTo>
                      <a:pt x="3326" y="6110"/>
                    </a:lnTo>
                    <a:lnTo>
                      <a:pt x="3444" y="5888"/>
                    </a:lnTo>
                    <a:lnTo>
                      <a:pt x="3327" y="5799"/>
                    </a:lnTo>
                    <a:lnTo>
                      <a:pt x="3141" y="5835"/>
                    </a:lnTo>
                    <a:lnTo>
                      <a:pt x="3061" y="5734"/>
                    </a:lnTo>
                    <a:lnTo>
                      <a:pt x="3061" y="5579"/>
                    </a:lnTo>
                    <a:cubicBezTo>
                      <a:pt x="3067" y="5506"/>
                      <a:pt x="3026" y="5439"/>
                      <a:pt x="2964" y="5422"/>
                    </a:cubicBezTo>
                    <a:cubicBezTo>
                      <a:pt x="2864" y="5395"/>
                      <a:pt x="2775" y="5498"/>
                      <a:pt x="2798" y="5613"/>
                    </a:cubicBezTo>
                    <a:lnTo>
                      <a:pt x="2657" y="5650"/>
                    </a:lnTo>
                    <a:lnTo>
                      <a:pt x="2472" y="5613"/>
                    </a:lnTo>
                    <a:lnTo>
                      <a:pt x="2382" y="5742"/>
                    </a:lnTo>
                    <a:lnTo>
                      <a:pt x="2318" y="5840"/>
                    </a:lnTo>
                    <a:lnTo>
                      <a:pt x="2168" y="5847"/>
                    </a:lnTo>
                    <a:lnTo>
                      <a:pt x="2067" y="5755"/>
                    </a:lnTo>
                    <a:lnTo>
                      <a:pt x="1907" y="5445"/>
                    </a:lnTo>
                    <a:lnTo>
                      <a:pt x="1987" y="5288"/>
                    </a:lnTo>
                    <a:lnTo>
                      <a:pt x="2051" y="5100"/>
                    </a:lnTo>
                    <a:lnTo>
                      <a:pt x="2121" y="4918"/>
                    </a:lnTo>
                    <a:lnTo>
                      <a:pt x="2177" y="4760"/>
                    </a:lnTo>
                    <a:lnTo>
                      <a:pt x="2250" y="4615"/>
                    </a:lnTo>
                    <a:lnTo>
                      <a:pt x="2378" y="4449"/>
                    </a:lnTo>
                    <a:cubicBezTo>
                      <a:pt x="2403" y="4432"/>
                      <a:pt x="2427" y="4414"/>
                      <a:pt x="2450" y="4394"/>
                    </a:cubicBezTo>
                    <a:cubicBezTo>
                      <a:pt x="2509" y="4343"/>
                      <a:pt x="2561" y="4283"/>
                      <a:pt x="2605" y="4215"/>
                    </a:cubicBezTo>
                    <a:lnTo>
                      <a:pt x="2693" y="4104"/>
                    </a:lnTo>
                    <a:lnTo>
                      <a:pt x="2803" y="3986"/>
                    </a:lnTo>
                    <a:cubicBezTo>
                      <a:pt x="2816" y="3926"/>
                      <a:pt x="2876" y="3898"/>
                      <a:pt x="2921" y="3931"/>
                    </a:cubicBezTo>
                    <a:cubicBezTo>
                      <a:pt x="2974" y="3970"/>
                      <a:pt x="2965" y="4055"/>
                      <a:pt x="2945" y="4129"/>
                    </a:cubicBezTo>
                    <a:cubicBezTo>
                      <a:pt x="2931" y="4178"/>
                      <a:pt x="2917" y="4228"/>
                      <a:pt x="2902" y="4277"/>
                    </a:cubicBezTo>
                    <a:cubicBezTo>
                      <a:pt x="2901" y="4340"/>
                      <a:pt x="2904" y="4404"/>
                      <a:pt x="2910" y="4467"/>
                    </a:cubicBezTo>
                    <a:cubicBezTo>
                      <a:pt x="2920" y="4567"/>
                      <a:pt x="2938" y="4665"/>
                      <a:pt x="2966" y="4761"/>
                    </a:cubicBezTo>
                    <a:cubicBezTo>
                      <a:pt x="3007" y="4762"/>
                      <a:pt x="3048" y="4752"/>
                      <a:pt x="3086" y="4733"/>
                    </a:cubicBezTo>
                    <a:cubicBezTo>
                      <a:pt x="3186" y="4681"/>
                      <a:pt x="3253" y="4569"/>
                      <a:pt x="3257" y="4443"/>
                    </a:cubicBezTo>
                    <a:lnTo>
                      <a:pt x="3338" y="4313"/>
                    </a:lnTo>
                    <a:lnTo>
                      <a:pt x="3383" y="4178"/>
                    </a:lnTo>
                    <a:cubicBezTo>
                      <a:pt x="3406" y="4107"/>
                      <a:pt x="3422" y="4033"/>
                      <a:pt x="3431" y="3958"/>
                    </a:cubicBezTo>
                    <a:cubicBezTo>
                      <a:pt x="3440" y="3883"/>
                      <a:pt x="3444" y="3803"/>
                      <a:pt x="3487" y="3746"/>
                    </a:cubicBezTo>
                    <a:cubicBezTo>
                      <a:pt x="3520" y="3703"/>
                      <a:pt x="3569" y="3682"/>
                      <a:pt x="3618" y="3691"/>
                    </a:cubicBezTo>
                    <a:cubicBezTo>
                      <a:pt x="3633" y="3729"/>
                      <a:pt x="3645" y="3768"/>
                      <a:pt x="3653" y="3808"/>
                    </a:cubicBezTo>
                    <a:cubicBezTo>
                      <a:pt x="3660" y="3838"/>
                      <a:pt x="3664" y="3868"/>
                      <a:pt x="3667" y="3899"/>
                    </a:cubicBezTo>
                    <a:cubicBezTo>
                      <a:pt x="3669" y="3929"/>
                      <a:pt x="3670" y="3960"/>
                      <a:pt x="3669" y="3990"/>
                    </a:cubicBezTo>
                    <a:lnTo>
                      <a:pt x="3817" y="3830"/>
                    </a:lnTo>
                    <a:lnTo>
                      <a:pt x="3843" y="3947"/>
                    </a:lnTo>
                    <a:cubicBezTo>
                      <a:pt x="3812" y="3965"/>
                      <a:pt x="3797" y="4007"/>
                      <a:pt x="3808" y="4045"/>
                    </a:cubicBezTo>
                    <a:cubicBezTo>
                      <a:pt x="3830" y="4118"/>
                      <a:pt x="3914" y="4130"/>
                      <a:pt x="3950" y="4067"/>
                    </a:cubicBezTo>
                    <a:lnTo>
                      <a:pt x="3988" y="3925"/>
                    </a:lnTo>
                    <a:lnTo>
                      <a:pt x="3955" y="3755"/>
                    </a:lnTo>
                    <a:lnTo>
                      <a:pt x="3843" y="3626"/>
                    </a:lnTo>
                    <a:cubicBezTo>
                      <a:pt x="3784" y="3589"/>
                      <a:pt x="3775" y="3494"/>
                      <a:pt x="3827" y="3444"/>
                    </a:cubicBezTo>
                    <a:cubicBezTo>
                      <a:pt x="3863" y="3409"/>
                      <a:pt x="3915" y="3412"/>
                      <a:pt x="3948" y="3450"/>
                    </a:cubicBezTo>
                    <a:lnTo>
                      <a:pt x="4100" y="3404"/>
                    </a:lnTo>
                    <a:lnTo>
                      <a:pt x="4117" y="3240"/>
                    </a:lnTo>
                    <a:lnTo>
                      <a:pt x="4210" y="3187"/>
                    </a:lnTo>
                    <a:lnTo>
                      <a:pt x="4319" y="3147"/>
                    </a:lnTo>
                    <a:lnTo>
                      <a:pt x="4565" y="3073"/>
                    </a:lnTo>
                    <a:lnTo>
                      <a:pt x="4627" y="2830"/>
                    </a:lnTo>
                    <a:lnTo>
                      <a:pt x="4391" y="2882"/>
                    </a:lnTo>
                    <a:cubicBezTo>
                      <a:pt x="4368" y="2936"/>
                      <a:pt x="4333" y="2982"/>
                      <a:pt x="4290" y="3015"/>
                    </a:cubicBezTo>
                    <a:cubicBezTo>
                      <a:pt x="4264" y="3035"/>
                      <a:pt x="4236" y="3049"/>
                      <a:pt x="4207" y="3058"/>
                    </a:cubicBezTo>
                    <a:lnTo>
                      <a:pt x="4079" y="2901"/>
                    </a:lnTo>
                    <a:lnTo>
                      <a:pt x="4143" y="2716"/>
                    </a:lnTo>
                    <a:lnTo>
                      <a:pt x="4263" y="2670"/>
                    </a:lnTo>
                    <a:lnTo>
                      <a:pt x="4404" y="2601"/>
                    </a:lnTo>
                    <a:lnTo>
                      <a:pt x="4522" y="2444"/>
                    </a:lnTo>
                    <a:lnTo>
                      <a:pt x="4583" y="2537"/>
                    </a:lnTo>
                    <a:lnTo>
                      <a:pt x="4677" y="2629"/>
                    </a:lnTo>
                    <a:lnTo>
                      <a:pt x="4835" y="2620"/>
                    </a:lnTo>
                    <a:lnTo>
                      <a:pt x="4972" y="2490"/>
                    </a:lnTo>
                    <a:lnTo>
                      <a:pt x="4856" y="2382"/>
                    </a:lnTo>
                    <a:lnTo>
                      <a:pt x="4977" y="2286"/>
                    </a:lnTo>
                    <a:lnTo>
                      <a:pt x="5207" y="2231"/>
                    </a:lnTo>
                    <a:cubicBezTo>
                      <a:pt x="5227" y="2263"/>
                      <a:pt x="5235" y="2303"/>
                      <a:pt x="5229" y="2342"/>
                    </a:cubicBezTo>
                    <a:cubicBezTo>
                      <a:pt x="5222" y="2383"/>
                      <a:pt x="5201" y="2418"/>
                      <a:pt x="5170" y="2440"/>
                    </a:cubicBezTo>
                    <a:lnTo>
                      <a:pt x="5282" y="2513"/>
                    </a:lnTo>
                    <a:lnTo>
                      <a:pt x="5263" y="2618"/>
                    </a:lnTo>
                    <a:lnTo>
                      <a:pt x="5111" y="2683"/>
                    </a:lnTo>
                    <a:lnTo>
                      <a:pt x="5095" y="2825"/>
                    </a:lnTo>
                    <a:lnTo>
                      <a:pt x="4958" y="2969"/>
                    </a:lnTo>
                    <a:lnTo>
                      <a:pt x="4819" y="3096"/>
                    </a:lnTo>
                    <a:lnTo>
                      <a:pt x="4691" y="3226"/>
                    </a:lnTo>
                    <a:lnTo>
                      <a:pt x="4546" y="3404"/>
                    </a:lnTo>
                    <a:lnTo>
                      <a:pt x="4471" y="3556"/>
                    </a:lnTo>
                    <a:cubicBezTo>
                      <a:pt x="4450" y="3591"/>
                      <a:pt x="4428" y="3625"/>
                      <a:pt x="4404" y="3658"/>
                    </a:cubicBezTo>
                    <a:cubicBezTo>
                      <a:pt x="4362" y="3714"/>
                      <a:pt x="4315" y="3766"/>
                      <a:pt x="4265" y="3812"/>
                    </a:cubicBezTo>
                    <a:lnTo>
                      <a:pt x="4166" y="3879"/>
                    </a:lnTo>
                    <a:lnTo>
                      <a:pt x="4099" y="4015"/>
                    </a:lnTo>
                    <a:lnTo>
                      <a:pt x="4318" y="4052"/>
                    </a:lnTo>
                    <a:cubicBezTo>
                      <a:pt x="4352" y="4032"/>
                      <a:pt x="4391" y="4023"/>
                      <a:pt x="4430" y="4024"/>
                    </a:cubicBezTo>
                    <a:cubicBezTo>
                      <a:pt x="4505" y="4027"/>
                      <a:pt x="4574" y="4071"/>
                      <a:pt x="4617" y="4142"/>
                    </a:cubicBezTo>
                    <a:lnTo>
                      <a:pt x="4826" y="4207"/>
                    </a:lnTo>
                    <a:cubicBezTo>
                      <a:pt x="4843" y="4163"/>
                      <a:pt x="4862" y="4121"/>
                      <a:pt x="4882" y="4080"/>
                    </a:cubicBezTo>
                    <a:cubicBezTo>
                      <a:pt x="4923" y="3997"/>
                      <a:pt x="4969" y="3919"/>
                      <a:pt x="5021" y="3845"/>
                    </a:cubicBezTo>
                    <a:lnTo>
                      <a:pt x="5212" y="3774"/>
                    </a:lnTo>
                    <a:lnTo>
                      <a:pt x="5327" y="3854"/>
                    </a:lnTo>
                    <a:cubicBezTo>
                      <a:pt x="5324" y="3893"/>
                      <a:pt x="5313" y="3930"/>
                      <a:pt x="5294" y="3962"/>
                    </a:cubicBezTo>
                    <a:cubicBezTo>
                      <a:pt x="5255" y="4031"/>
                      <a:pt x="5187" y="4071"/>
                      <a:pt x="5115" y="4067"/>
                    </a:cubicBezTo>
                    <a:lnTo>
                      <a:pt x="5292" y="4150"/>
                    </a:lnTo>
                    <a:cubicBezTo>
                      <a:pt x="5318" y="4077"/>
                      <a:pt x="5353" y="4007"/>
                      <a:pt x="5394" y="3943"/>
                    </a:cubicBezTo>
                    <a:cubicBezTo>
                      <a:pt x="5455" y="3848"/>
                      <a:pt x="5531" y="3767"/>
                      <a:pt x="5618" y="3703"/>
                    </a:cubicBezTo>
                    <a:lnTo>
                      <a:pt x="5351" y="3604"/>
                    </a:lnTo>
                    <a:cubicBezTo>
                      <a:pt x="5342" y="3529"/>
                      <a:pt x="5350" y="3453"/>
                      <a:pt x="5375" y="3382"/>
                    </a:cubicBezTo>
                    <a:cubicBezTo>
                      <a:pt x="5409" y="3282"/>
                      <a:pt x="5473" y="3201"/>
                      <a:pt x="5544" y="3132"/>
                    </a:cubicBezTo>
                    <a:cubicBezTo>
                      <a:pt x="5611" y="3066"/>
                      <a:pt x="5686" y="3010"/>
                      <a:pt x="5766" y="2965"/>
                    </a:cubicBezTo>
                    <a:lnTo>
                      <a:pt x="5926" y="2872"/>
                    </a:lnTo>
                    <a:cubicBezTo>
                      <a:pt x="5975" y="2833"/>
                      <a:pt x="6032" y="2810"/>
                      <a:pt x="6092" y="2808"/>
                    </a:cubicBezTo>
                    <a:cubicBezTo>
                      <a:pt x="6167" y="2804"/>
                      <a:pt x="6240" y="2832"/>
                      <a:pt x="6298" y="2885"/>
                    </a:cubicBezTo>
                    <a:lnTo>
                      <a:pt x="6394" y="2829"/>
                    </a:lnTo>
                    <a:lnTo>
                      <a:pt x="6559" y="2829"/>
                    </a:lnTo>
                    <a:lnTo>
                      <a:pt x="6711" y="2754"/>
                    </a:lnTo>
                    <a:lnTo>
                      <a:pt x="6914" y="2764"/>
                    </a:lnTo>
                    <a:lnTo>
                      <a:pt x="7195" y="2702"/>
                    </a:lnTo>
                    <a:lnTo>
                      <a:pt x="7270" y="2637"/>
                    </a:lnTo>
                    <a:cubicBezTo>
                      <a:pt x="7245" y="2593"/>
                      <a:pt x="7242" y="2537"/>
                      <a:pt x="7262" y="2490"/>
                    </a:cubicBezTo>
                    <a:cubicBezTo>
                      <a:pt x="7308" y="2384"/>
                      <a:pt x="7432" y="2364"/>
                      <a:pt x="7500" y="2453"/>
                    </a:cubicBezTo>
                    <a:lnTo>
                      <a:pt x="7642" y="2508"/>
                    </a:lnTo>
                    <a:lnTo>
                      <a:pt x="7741" y="2517"/>
                    </a:lnTo>
                    <a:cubicBezTo>
                      <a:pt x="7781" y="2521"/>
                      <a:pt x="7821" y="2529"/>
                      <a:pt x="7859" y="2542"/>
                    </a:cubicBezTo>
                    <a:cubicBezTo>
                      <a:pt x="7933" y="2567"/>
                      <a:pt x="8004" y="2610"/>
                      <a:pt x="8082" y="2607"/>
                    </a:cubicBezTo>
                    <a:cubicBezTo>
                      <a:pt x="8127" y="2605"/>
                      <a:pt x="8173" y="2587"/>
                      <a:pt x="8218" y="2598"/>
                    </a:cubicBezTo>
                    <a:cubicBezTo>
                      <a:pt x="8296" y="2617"/>
                      <a:pt x="8345" y="2709"/>
                      <a:pt x="8322" y="2798"/>
                    </a:cubicBezTo>
                    <a:lnTo>
                      <a:pt x="8282" y="2916"/>
                    </a:lnTo>
                    <a:cubicBezTo>
                      <a:pt x="8326" y="2959"/>
                      <a:pt x="8367" y="3008"/>
                      <a:pt x="8402" y="3061"/>
                    </a:cubicBezTo>
                    <a:cubicBezTo>
                      <a:pt x="8443" y="3121"/>
                      <a:pt x="8477" y="3186"/>
                      <a:pt x="8504" y="3255"/>
                    </a:cubicBezTo>
                    <a:lnTo>
                      <a:pt x="8504" y="3447"/>
                    </a:lnTo>
                    <a:lnTo>
                      <a:pt x="8496" y="3675"/>
                    </a:lnTo>
                    <a:cubicBezTo>
                      <a:pt x="8498" y="3711"/>
                      <a:pt x="8495" y="3748"/>
                      <a:pt x="8488" y="3783"/>
                    </a:cubicBezTo>
                    <a:cubicBezTo>
                      <a:pt x="8471" y="3867"/>
                      <a:pt x="8428" y="3941"/>
                      <a:pt x="8368" y="3993"/>
                    </a:cubicBezTo>
                    <a:lnTo>
                      <a:pt x="8169" y="4067"/>
                    </a:lnTo>
                    <a:lnTo>
                      <a:pt x="8068" y="3940"/>
                    </a:lnTo>
                    <a:cubicBezTo>
                      <a:pt x="8064" y="3886"/>
                      <a:pt x="8029" y="3841"/>
                      <a:pt x="7982" y="3832"/>
                    </a:cubicBezTo>
                    <a:cubicBezTo>
                      <a:pt x="7918" y="3820"/>
                      <a:pt x="7858" y="3877"/>
                      <a:pt x="7857" y="3952"/>
                    </a:cubicBezTo>
                    <a:lnTo>
                      <a:pt x="7801" y="4106"/>
                    </a:lnTo>
                    <a:lnTo>
                      <a:pt x="7774" y="4248"/>
                    </a:lnTo>
                    <a:lnTo>
                      <a:pt x="7855" y="4366"/>
                    </a:lnTo>
                    <a:lnTo>
                      <a:pt x="7892" y="4224"/>
                    </a:lnTo>
                    <a:lnTo>
                      <a:pt x="7895" y="4131"/>
                    </a:lnTo>
                    <a:cubicBezTo>
                      <a:pt x="7944" y="4086"/>
                      <a:pt x="8018" y="4105"/>
                      <a:pt x="8045" y="4171"/>
                    </a:cubicBezTo>
                    <a:cubicBezTo>
                      <a:pt x="8064" y="4220"/>
                      <a:pt x="8052" y="4287"/>
                      <a:pt x="8093" y="4316"/>
                    </a:cubicBezTo>
                    <a:cubicBezTo>
                      <a:pt x="8142" y="4352"/>
                      <a:pt x="8194" y="4293"/>
                      <a:pt x="8235" y="4236"/>
                    </a:cubicBezTo>
                    <a:cubicBezTo>
                      <a:pt x="8263" y="4196"/>
                      <a:pt x="8297" y="4161"/>
                      <a:pt x="8339" y="4143"/>
                    </a:cubicBezTo>
                    <a:cubicBezTo>
                      <a:pt x="8407" y="4115"/>
                      <a:pt x="8482" y="4137"/>
                      <a:pt x="8530" y="4199"/>
                    </a:cubicBezTo>
                    <a:cubicBezTo>
                      <a:pt x="8551" y="4157"/>
                      <a:pt x="8569" y="4112"/>
                      <a:pt x="8583" y="4066"/>
                    </a:cubicBezTo>
                    <a:cubicBezTo>
                      <a:pt x="8611" y="3973"/>
                      <a:pt x="8625" y="3871"/>
                      <a:pt x="8682" y="3797"/>
                    </a:cubicBezTo>
                    <a:cubicBezTo>
                      <a:pt x="8723" y="3745"/>
                      <a:pt x="8782" y="3715"/>
                      <a:pt x="8843" y="3714"/>
                    </a:cubicBezTo>
                    <a:lnTo>
                      <a:pt x="8923" y="3850"/>
                    </a:lnTo>
                    <a:cubicBezTo>
                      <a:pt x="8870" y="3866"/>
                      <a:pt x="8825" y="3909"/>
                      <a:pt x="8803" y="3967"/>
                    </a:cubicBezTo>
                    <a:cubicBezTo>
                      <a:pt x="8776" y="4037"/>
                      <a:pt x="8785" y="4117"/>
                      <a:pt x="8824" y="4177"/>
                    </a:cubicBezTo>
                    <a:lnTo>
                      <a:pt x="9007" y="4131"/>
                    </a:lnTo>
                    <a:cubicBezTo>
                      <a:pt x="9034" y="4102"/>
                      <a:pt x="9065" y="4077"/>
                      <a:pt x="9098" y="4056"/>
                    </a:cubicBezTo>
                    <a:cubicBezTo>
                      <a:pt x="9161" y="4017"/>
                      <a:pt x="9232" y="3995"/>
                      <a:pt x="9304" y="3992"/>
                    </a:cubicBezTo>
                    <a:lnTo>
                      <a:pt x="9430" y="3982"/>
                    </a:lnTo>
                    <a:lnTo>
                      <a:pt x="9654" y="4102"/>
                    </a:lnTo>
                    <a:lnTo>
                      <a:pt x="9975" y="4130"/>
                    </a:lnTo>
                    <a:lnTo>
                      <a:pt x="9895" y="3948"/>
                    </a:lnTo>
                    <a:lnTo>
                      <a:pt x="9887" y="3785"/>
                    </a:lnTo>
                    <a:cubicBezTo>
                      <a:pt x="9916" y="3725"/>
                      <a:pt x="9978" y="3698"/>
                      <a:pt x="10034" y="3720"/>
                    </a:cubicBezTo>
                    <a:cubicBezTo>
                      <a:pt x="10079" y="3738"/>
                      <a:pt x="10109" y="3785"/>
                      <a:pt x="10141" y="3825"/>
                    </a:cubicBezTo>
                    <a:cubicBezTo>
                      <a:pt x="10204" y="3903"/>
                      <a:pt x="10282" y="3961"/>
                      <a:pt x="10369" y="3995"/>
                    </a:cubicBezTo>
                    <a:cubicBezTo>
                      <a:pt x="10377" y="3997"/>
                      <a:pt x="10385" y="4002"/>
                      <a:pt x="10392" y="4009"/>
                    </a:cubicBezTo>
                    <a:cubicBezTo>
                      <a:pt x="10411" y="4032"/>
                      <a:pt x="10412" y="4066"/>
                      <a:pt x="10417" y="4097"/>
                    </a:cubicBezTo>
                    <a:cubicBezTo>
                      <a:pt x="10430" y="4172"/>
                      <a:pt x="10475" y="4236"/>
                      <a:pt x="10537" y="4265"/>
                    </a:cubicBezTo>
                    <a:cubicBezTo>
                      <a:pt x="10563" y="4250"/>
                      <a:pt x="10585" y="4228"/>
                      <a:pt x="10602" y="4200"/>
                    </a:cubicBezTo>
                    <a:cubicBezTo>
                      <a:pt x="10689" y="4054"/>
                      <a:pt x="10611" y="3852"/>
                      <a:pt x="10457" y="3830"/>
                    </a:cubicBezTo>
                    <a:lnTo>
                      <a:pt x="10545" y="3713"/>
                    </a:lnTo>
                    <a:cubicBezTo>
                      <a:pt x="10580" y="3673"/>
                      <a:pt x="10611" y="3629"/>
                      <a:pt x="10639" y="3583"/>
                    </a:cubicBezTo>
                    <a:cubicBezTo>
                      <a:pt x="10709" y="3468"/>
                      <a:pt x="10758" y="3336"/>
                      <a:pt x="10781" y="3198"/>
                    </a:cubicBezTo>
                    <a:cubicBezTo>
                      <a:pt x="10852" y="3143"/>
                      <a:pt x="10948" y="3162"/>
                      <a:pt x="10998" y="3241"/>
                    </a:cubicBezTo>
                    <a:cubicBezTo>
                      <a:pt x="11032" y="3294"/>
                      <a:pt x="11037" y="3364"/>
                      <a:pt x="11012" y="3423"/>
                    </a:cubicBezTo>
                    <a:cubicBezTo>
                      <a:pt x="10972" y="3501"/>
                      <a:pt x="10943" y="3585"/>
                      <a:pt x="10926" y="3673"/>
                    </a:cubicBezTo>
                    <a:cubicBezTo>
                      <a:pt x="10909" y="3760"/>
                      <a:pt x="10903" y="3850"/>
                      <a:pt x="10910" y="3939"/>
                    </a:cubicBezTo>
                    <a:lnTo>
                      <a:pt x="10923" y="4114"/>
                    </a:lnTo>
                    <a:lnTo>
                      <a:pt x="10915" y="4243"/>
                    </a:lnTo>
                    <a:lnTo>
                      <a:pt x="10822" y="4410"/>
                    </a:lnTo>
                    <a:cubicBezTo>
                      <a:pt x="10793" y="4461"/>
                      <a:pt x="10771" y="4517"/>
                      <a:pt x="10757" y="4576"/>
                    </a:cubicBezTo>
                    <a:cubicBezTo>
                      <a:pt x="10748" y="4619"/>
                      <a:pt x="10742" y="4662"/>
                      <a:pt x="10741" y="4706"/>
                    </a:cubicBezTo>
                    <a:lnTo>
                      <a:pt x="10894" y="4647"/>
                    </a:lnTo>
                    <a:cubicBezTo>
                      <a:pt x="10939" y="4584"/>
                      <a:pt x="10975" y="4512"/>
                      <a:pt x="10998" y="4434"/>
                    </a:cubicBezTo>
                    <a:cubicBezTo>
                      <a:pt x="11025" y="4346"/>
                      <a:pt x="11036" y="4253"/>
                      <a:pt x="11030" y="4160"/>
                    </a:cubicBezTo>
                    <a:lnTo>
                      <a:pt x="11009" y="3938"/>
                    </a:lnTo>
                    <a:lnTo>
                      <a:pt x="11093" y="3540"/>
                    </a:lnTo>
                    <a:lnTo>
                      <a:pt x="11218" y="3453"/>
                    </a:lnTo>
                    <a:lnTo>
                      <a:pt x="11301" y="3462"/>
                    </a:lnTo>
                    <a:lnTo>
                      <a:pt x="11418" y="3487"/>
                    </a:lnTo>
                    <a:lnTo>
                      <a:pt x="11474" y="3320"/>
                    </a:lnTo>
                    <a:cubicBezTo>
                      <a:pt x="11481" y="3281"/>
                      <a:pt x="11498" y="3246"/>
                      <a:pt x="11523" y="3218"/>
                    </a:cubicBezTo>
                    <a:cubicBezTo>
                      <a:pt x="11589" y="3145"/>
                      <a:pt x="11693" y="3141"/>
                      <a:pt x="11764" y="3209"/>
                    </a:cubicBezTo>
                    <a:lnTo>
                      <a:pt x="11876" y="3117"/>
                    </a:lnTo>
                    <a:lnTo>
                      <a:pt x="11838" y="2990"/>
                    </a:lnTo>
                    <a:lnTo>
                      <a:pt x="11996" y="2886"/>
                    </a:lnTo>
                    <a:lnTo>
                      <a:pt x="12141" y="2738"/>
                    </a:lnTo>
                    <a:lnTo>
                      <a:pt x="12194" y="2569"/>
                    </a:lnTo>
                    <a:lnTo>
                      <a:pt x="12323" y="2470"/>
                    </a:lnTo>
                    <a:cubicBezTo>
                      <a:pt x="12346" y="2528"/>
                      <a:pt x="12392" y="2570"/>
                      <a:pt x="12446" y="2584"/>
                    </a:cubicBezTo>
                    <a:cubicBezTo>
                      <a:pt x="12513" y="2602"/>
                      <a:pt x="12584" y="2574"/>
                      <a:pt x="12628" y="2513"/>
                    </a:cubicBezTo>
                    <a:cubicBezTo>
                      <a:pt x="12596" y="2477"/>
                      <a:pt x="12571" y="2432"/>
                      <a:pt x="12556" y="2383"/>
                    </a:cubicBezTo>
                    <a:cubicBezTo>
                      <a:pt x="12507" y="2228"/>
                      <a:pt x="12554" y="2054"/>
                      <a:pt x="12671" y="1958"/>
                    </a:cubicBezTo>
                    <a:lnTo>
                      <a:pt x="12304" y="2202"/>
                    </a:lnTo>
                    <a:cubicBezTo>
                      <a:pt x="12291" y="2154"/>
                      <a:pt x="12262" y="2114"/>
                      <a:pt x="12224" y="2091"/>
                    </a:cubicBezTo>
                    <a:cubicBezTo>
                      <a:pt x="12154" y="2049"/>
                      <a:pt x="12071" y="2070"/>
                      <a:pt x="11993" y="2063"/>
                    </a:cubicBezTo>
                    <a:cubicBezTo>
                      <a:pt x="11889" y="2053"/>
                      <a:pt x="11793" y="1993"/>
                      <a:pt x="11731" y="1896"/>
                    </a:cubicBezTo>
                    <a:lnTo>
                      <a:pt x="11883" y="1723"/>
                    </a:lnTo>
                    <a:cubicBezTo>
                      <a:pt x="11938" y="1710"/>
                      <a:pt x="11995" y="1707"/>
                      <a:pt x="12051" y="1714"/>
                    </a:cubicBezTo>
                    <a:cubicBezTo>
                      <a:pt x="12150" y="1728"/>
                      <a:pt x="12244" y="1772"/>
                      <a:pt x="12321" y="1844"/>
                    </a:cubicBezTo>
                    <a:lnTo>
                      <a:pt x="12401" y="1900"/>
                    </a:lnTo>
                    <a:lnTo>
                      <a:pt x="12758" y="1965"/>
                    </a:lnTo>
                    <a:lnTo>
                      <a:pt x="12684" y="2143"/>
                    </a:lnTo>
                    <a:lnTo>
                      <a:pt x="12730" y="2287"/>
                    </a:lnTo>
                    <a:lnTo>
                      <a:pt x="12842" y="2306"/>
                    </a:lnTo>
                    <a:lnTo>
                      <a:pt x="13016" y="2278"/>
                    </a:lnTo>
                    <a:lnTo>
                      <a:pt x="13142" y="2371"/>
                    </a:lnTo>
                    <a:lnTo>
                      <a:pt x="13211" y="2525"/>
                    </a:lnTo>
                    <a:lnTo>
                      <a:pt x="13184" y="2648"/>
                    </a:lnTo>
                    <a:lnTo>
                      <a:pt x="13232" y="2743"/>
                    </a:lnTo>
                    <a:cubicBezTo>
                      <a:pt x="13311" y="2754"/>
                      <a:pt x="13391" y="2757"/>
                      <a:pt x="13471" y="2752"/>
                    </a:cubicBezTo>
                    <a:cubicBezTo>
                      <a:pt x="13547" y="2746"/>
                      <a:pt x="13623" y="2733"/>
                      <a:pt x="13698" y="2724"/>
                    </a:cubicBezTo>
                    <a:cubicBezTo>
                      <a:pt x="13781" y="2714"/>
                      <a:pt x="13864" y="2710"/>
                      <a:pt x="13947" y="2712"/>
                    </a:cubicBezTo>
                    <a:lnTo>
                      <a:pt x="13837" y="2552"/>
                    </a:lnTo>
                    <a:cubicBezTo>
                      <a:pt x="13838" y="2510"/>
                      <a:pt x="13852" y="2470"/>
                      <a:pt x="13878" y="2441"/>
                    </a:cubicBezTo>
                    <a:cubicBezTo>
                      <a:pt x="13958" y="2347"/>
                      <a:pt x="14086" y="2387"/>
                      <a:pt x="14194" y="2450"/>
                    </a:cubicBezTo>
                    <a:cubicBezTo>
                      <a:pt x="14304" y="2515"/>
                      <a:pt x="14409" y="2591"/>
                      <a:pt x="14507" y="2678"/>
                    </a:cubicBezTo>
                    <a:lnTo>
                      <a:pt x="14721" y="2638"/>
                    </a:lnTo>
                    <a:lnTo>
                      <a:pt x="14593" y="2454"/>
                    </a:lnTo>
                    <a:lnTo>
                      <a:pt x="14794" y="2410"/>
                    </a:lnTo>
                    <a:lnTo>
                      <a:pt x="14783" y="2198"/>
                    </a:lnTo>
                    <a:lnTo>
                      <a:pt x="14658" y="2025"/>
                    </a:lnTo>
                    <a:lnTo>
                      <a:pt x="14521" y="1970"/>
                    </a:lnTo>
                    <a:cubicBezTo>
                      <a:pt x="14423" y="2046"/>
                      <a:pt x="14293" y="2046"/>
                      <a:pt x="14195" y="1970"/>
                    </a:cubicBezTo>
                    <a:cubicBezTo>
                      <a:pt x="14116" y="1909"/>
                      <a:pt x="14069" y="1807"/>
                      <a:pt x="14069" y="1698"/>
                    </a:cubicBezTo>
                    <a:cubicBezTo>
                      <a:pt x="14068" y="1611"/>
                      <a:pt x="14143" y="1551"/>
                      <a:pt x="14213" y="1581"/>
                    </a:cubicBezTo>
                    <a:cubicBezTo>
                      <a:pt x="14278" y="1609"/>
                      <a:pt x="14304" y="1714"/>
                      <a:pt x="14377" y="1720"/>
                    </a:cubicBezTo>
                    <a:cubicBezTo>
                      <a:pt x="14425" y="1724"/>
                      <a:pt x="14462" y="1677"/>
                      <a:pt x="14508" y="1664"/>
                    </a:cubicBezTo>
                    <a:cubicBezTo>
                      <a:pt x="14579" y="1644"/>
                      <a:pt x="14650" y="1701"/>
                      <a:pt x="14658" y="1785"/>
                    </a:cubicBezTo>
                    <a:lnTo>
                      <a:pt x="14779" y="1865"/>
                    </a:lnTo>
                    <a:lnTo>
                      <a:pt x="14869" y="1881"/>
                    </a:lnTo>
                    <a:cubicBezTo>
                      <a:pt x="14923" y="1923"/>
                      <a:pt x="14996" y="1905"/>
                      <a:pt x="15030" y="1841"/>
                    </a:cubicBezTo>
                    <a:cubicBezTo>
                      <a:pt x="15049" y="1805"/>
                      <a:pt x="15051" y="1757"/>
                      <a:pt x="15080" y="1730"/>
                    </a:cubicBezTo>
                    <a:cubicBezTo>
                      <a:pt x="15120" y="1694"/>
                      <a:pt x="15174" y="1719"/>
                      <a:pt x="15222" y="1739"/>
                    </a:cubicBezTo>
                    <a:cubicBezTo>
                      <a:pt x="15297" y="1770"/>
                      <a:pt x="15377" y="1777"/>
                      <a:pt x="15454" y="1762"/>
                    </a:cubicBezTo>
                    <a:lnTo>
                      <a:pt x="15350" y="1521"/>
                    </a:lnTo>
                    <a:lnTo>
                      <a:pt x="15459" y="1450"/>
                    </a:lnTo>
                    <a:cubicBezTo>
                      <a:pt x="15512" y="1438"/>
                      <a:pt x="15565" y="1438"/>
                      <a:pt x="15617" y="1450"/>
                    </a:cubicBezTo>
                    <a:cubicBezTo>
                      <a:pt x="15658" y="1460"/>
                      <a:pt x="15698" y="1476"/>
                      <a:pt x="15738" y="1464"/>
                    </a:cubicBezTo>
                    <a:cubicBezTo>
                      <a:pt x="15827" y="1435"/>
                      <a:pt x="15853" y="1302"/>
                      <a:pt x="15783" y="1232"/>
                    </a:cubicBezTo>
                    <a:lnTo>
                      <a:pt x="15863" y="1115"/>
                    </a:lnTo>
                    <a:lnTo>
                      <a:pt x="15767" y="961"/>
                    </a:lnTo>
                    <a:lnTo>
                      <a:pt x="15847" y="807"/>
                    </a:lnTo>
                    <a:lnTo>
                      <a:pt x="15829" y="671"/>
                    </a:lnTo>
                    <a:lnTo>
                      <a:pt x="15831" y="495"/>
                    </a:lnTo>
                    <a:lnTo>
                      <a:pt x="15968" y="430"/>
                    </a:lnTo>
                    <a:lnTo>
                      <a:pt x="16069" y="323"/>
                    </a:lnTo>
                    <a:lnTo>
                      <a:pt x="16152" y="233"/>
                    </a:lnTo>
                    <a:lnTo>
                      <a:pt x="16137" y="92"/>
                    </a:lnTo>
                    <a:lnTo>
                      <a:pt x="16184" y="19"/>
                    </a:lnTo>
                    <a:lnTo>
                      <a:pt x="16291" y="0"/>
                    </a:lnTo>
                    <a:lnTo>
                      <a:pt x="16414" y="7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5" name="iṧļïḍe">
                <a:extLst>
                  <a:ext uri="{FF2B5EF4-FFF2-40B4-BE49-F238E27FC236}">
                    <a16:creationId xmlns:a16="http://schemas.microsoft.com/office/drawing/2014/main" id="{8691D68B-D260-4BB3-AAA3-3F71DF22ED45}"/>
                  </a:ext>
                </a:extLst>
              </p:cNvPr>
              <p:cNvSpPr/>
              <p:nvPr/>
            </p:nvSpPr>
            <p:spPr bwMode="auto">
              <a:xfrm>
                <a:off x="6585629" y="2893680"/>
                <a:ext cx="43039" cy="30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632" y="0"/>
                    </a:moveTo>
                    <a:lnTo>
                      <a:pt x="0" y="3082"/>
                    </a:lnTo>
                    <a:lnTo>
                      <a:pt x="7000" y="18486"/>
                    </a:lnTo>
                    <a:lnTo>
                      <a:pt x="19029" y="21600"/>
                    </a:lnTo>
                    <a:lnTo>
                      <a:pt x="21600" y="8368"/>
                    </a:lnTo>
                    <a:lnTo>
                      <a:pt x="863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6" name="iSlîḓé">
                <a:extLst>
                  <a:ext uri="{FF2B5EF4-FFF2-40B4-BE49-F238E27FC236}">
                    <a16:creationId xmlns:a16="http://schemas.microsoft.com/office/drawing/2014/main" id="{52048DCB-FD30-48C8-B11E-707D7AD43DAF}"/>
                  </a:ext>
                </a:extLst>
              </p:cNvPr>
              <p:cNvSpPr/>
              <p:nvPr/>
            </p:nvSpPr>
            <p:spPr bwMode="auto">
              <a:xfrm>
                <a:off x="5706391" y="3005146"/>
                <a:ext cx="133908" cy="65618"/>
              </a:xfrm>
              <a:custGeom>
                <a:avLst/>
                <a:gdLst>
                  <a:gd name="T0" fmla="+- 0 11336 1398"/>
                  <a:gd name="T1" fmla="*/ T0 w 19876"/>
                  <a:gd name="T2" fmla="*/ 9687 h 19374"/>
                  <a:gd name="T3" fmla="+- 0 11336 1398"/>
                  <a:gd name="T4" fmla="*/ T3 w 19876"/>
                  <a:gd name="T5" fmla="*/ 9687 h 19374"/>
                  <a:gd name="T6" fmla="+- 0 11336 1398"/>
                  <a:gd name="T7" fmla="*/ T6 w 19876"/>
                  <a:gd name="T8" fmla="*/ 9687 h 19374"/>
                  <a:gd name="T9" fmla="+- 0 11336 1398"/>
                  <a:gd name="T10" fmla="*/ T9 w 19876"/>
                  <a:gd name="T11" fmla="*/ 9687 h 19374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876" h="19374">
                    <a:moveTo>
                      <a:pt x="11133" y="0"/>
                    </a:moveTo>
                    <a:lnTo>
                      <a:pt x="6959" y="607"/>
                    </a:lnTo>
                    <a:lnTo>
                      <a:pt x="4043" y="4923"/>
                    </a:lnTo>
                    <a:cubicBezTo>
                      <a:pt x="5085" y="5164"/>
                      <a:pt x="5631" y="7507"/>
                      <a:pt x="5052" y="9245"/>
                    </a:cubicBezTo>
                    <a:cubicBezTo>
                      <a:pt x="4056" y="12232"/>
                      <a:pt x="1643" y="9217"/>
                      <a:pt x="508" y="11716"/>
                    </a:cubicBezTo>
                    <a:cubicBezTo>
                      <a:pt x="-1398" y="15913"/>
                      <a:pt x="2573" y="21600"/>
                      <a:pt x="3969" y="16673"/>
                    </a:cubicBezTo>
                    <a:lnTo>
                      <a:pt x="7016" y="12580"/>
                    </a:lnTo>
                    <a:cubicBezTo>
                      <a:pt x="7508" y="11720"/>
                      <a:pt x="8237" y="11675"/>
                      <a:pt x="8754" y="12472"/>
                    </a:cubicBezTo>
                    <a:cubicBezTo>
                      <a:pt x="9848" y="14158"/>
                      <a:pt x="9412" y="17626"/>
                      <a:pt x="8048" y="18091"/>
                    </a:cubicBezTo>
                    <a:cubicBezTo>
                      <a:pt x="9106" y="19886"/>
                      <a:pt x="10676" y="19787"/>
                      <a:pt x="11674" y="17861"/>
                    </a:cubicBezTo>
                    <a:cubicBezTo>
                      <a:pt x="12523" y="16224"/>
                      <a:pt x="12720" y="13662"/>
                      <a:pt x="12156" y="11594"/>
                    </a:cubicBezTo>
                    <a:cubicBezTo>
                      <a:pt x="12898" y="11139"/>
                      <a:pt x="13663" y="10850"/>
                      <a:pt x="14437" y="10731"/>
                    </a:cubicBezTo>
                    <a:cubicBezTo>
                      <a:pt x="15813" y="10520"/>
                      <a:pt x="17197" y="10850"/>
                      <a:pt x="18510" y="11702"/>
                    </a:cubicBezTo>
                    <a:cubicBezTo>
                      <a:pt x="19710" y="10349"/>
                      <a:pt x="20202" y="7411"/>
                      <a:pt x="19651" y="4896"/>
                    </a:cubicBezTo>
                    <a:cubicBezTo>
                      <a:pt x="18992" y="1894"/>
                      <a:pt x="17172" y="688"/>
                      <a:pt x="15740" y="2304"/>
                    </a:cubicBezTo>
                    <a:lnTo>
                      <a:pt x="13649" y="3263"/>
                    </a:lnTo>
                    <a:lnTo>
                      <a:pt x="1113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7" name="iṡḷiḓé">
                <a:extLst>
                  <a:ext uri="{FF2B5EF4-FFF2-40B4-BE49-F238E27FC236}">
                    <a16:creationId xmlns:a16="http://schemas.microsoft.com/office/drawing/2014/main" id="{6BD0D431-1378-4701-AADE-E2C2DE291B2A}"/>
                  </a:ext>
                </a:extLst>
              </p:cNvPr>
              <p:cNvSpPr/>
              <p:nvPr/>
            </p:nvSpPr>
            <p:spPr bwMode="auto">
              <a:xfrm>
                <a:off x="5888921" y="3062092"/>
                <a:ext cx="92376" cy="3364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098" y="0"/>
                    </a:moveTo>
                    <a:lnTo>
                      <a:pt x="2985" y="1410"/>
                    </a:lnTo>
                    <a:lnTo>
                      <a:pt x="0" y="15756"/>
                    </a:lnTo>
                    <a:lnTo>
                      <a:pt x="6488" y="18311"/>
                    </a:lnTo>
                    <a:cubicBezTo>
                      <a:pt x="7420" y="14861"/>
                      <a:pt x="8940" y="12992"/>
                      <a:pt x="10498" y="13377"/>
                    </a:cubicBezTo>
                    <a:cubicBezTo>
                      <a:pt x="12159" y="13788"/>
                      <a:pt x="13603" y="16678"/>
                      <a:pt x="14253" y="20895"/>
                    </a:cubicBezTo>
                    <a:lnTo>
                      <a:pt x="17075" y="21600"/>
                    </a:lnTo>
                    <a:lnTo>
                      <a:pt x="21087" y="12466"/>
                    </a:lnTo>
                    <a:lnTo>
                      <a:pt x="21600" y="1250"/>
                    </a:lnTo>
                    <a:lnTo>
                      <a:pt x="15450" y="2689"/>
                    </a:lnTo>
                    <a:lnTo>
                      <a:pt x="809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8" name="iṩļíḍe">
                <a:extLst>
                  <a:ext uri="{FF2B5EF4-FFF2-40B4-BE49-F238E27FC236}">
                    <a16:creationId xmlns:a16="http://schemas.microsoft.com/office/drawing/2014/main" id="{9E7B591B-DF38-4091-8FDE-F947AD2E8123}"/>
                  </a:ext>
                </a:extLst>
              </p:cNvPr>
              <p:cNvSpPr/>
              <p:nvPr/>
            </p:nvSpPr>
            <p:spPr bwMode="auto">
              <a:xfrm>
                <a:off x="5338821" y="2931053"/>
                <a:ext cx="91026" cy="773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696" y="0"/>
                    </a:moveTo>
                    <a:lnTo>
                      <a:pt x="14560" y="294"/>
                    </a:lnTo>
                    <a:lnTo>
                      <a:pt x="12590" y="3470"/>
                    </a:lnTo>
                    <a:lnTo>
                      <a:pt x="8156" y="4070"/>
                    </a:lnTo>
                    <a:lnTo>
                      <a:pt x="6354" y="6511"/>
                    </a:lnTo>
                    <a:lnTo>
                      <a:pt x="0" y="10089"/>
                    </a:lnTo>
                    <a:lnTo>
                      <a:pt x="57" y="15915"/>
                    </a:lnTo>
                    <a:lnTo>
                      <a:pt x="1412" y="19977"/>
                    </a:lnTo>
                    <a:lnTo>
                      <a:pt x="7045" y="21600"/>
                    </a:lnTo>
                    <a:lnTo>
                      <a:pt x="9390" y="17103"/>
                    </a:lnTo>
                    <a:lnTo>
                      <a:pt x="11462" y="13538"/>
                    </a:lnTo>
                    <a:lnTo>
                      <a:pt x="14588" y="12005"/>
                    </a:lnTo>
                    <a:lnTo>
                      <a:pt x="18735" y="8147"/>
                    </a:lnTo>
                    <a:lnTo>
                      <a:pt x="21600" y="3661"/>
                    </a:lnTo>
                    <a:lnTo>
                      <a:pt x="1869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39" name="íSḷîďè">
                <a:extLst>
                  <a:ext uri="{FF2B5EF4-FFF2-40B4-BE49-F238E27FC236}">
                    <a16:creationId xmlns:a16="http://schemas.microsoft.com/office/drawing/2014/main" id="{41EECADF-7218-43AF-A506-2793415CE456}"/>
                  </a:ext>
                </a:extLst>
              </p:cNvPr>
              <p:cNvSpPr/>
              <p:nvPr/>
            </p:nvSpPr>
            <p:spPr bwMode="auto">
              <a:xfrm>
                <a:off x="5802202" y="3163727"/>
                <a:ext cx="188785" cy="141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57" y="1218"/>
                    </a:moveTo>
                    <a:lnTo>
                      <a:pt x="17140" y="2520"/>
                    </a:lnTo>
                    <a:lnTo>
                      <a:pt x="14445" y="1407"/>
                    </a:lnTo>
                    <a:lnTo>
                      <a:pt x="12396" y="3074"/>
                    </a:lnTo>
                    <a:lnTo>
                      <a:pt x="10239" y="4971"/>
                    </a:lnTo>
                    <a:lnTo>
                      <a:pt x="7744" y="6644"/>
                    </a:lnTo>
                    <a:cubicBezTo>
                      <a:pt x="7092" y="7326"/>
                      <a:pt x="6435" y="7999"/>
                      <a:pt x="5772" y="8661"/>
                    </a:cubicBezTo>
                    <a:cubicBezTo>
                      <a:pt x="4973" y="9460"/>
                      <a:pt x="4166" y="10244"/>
                      <a:pt x="3351" y="11013"/>
                    </a:cubicBezTo>
                    <a:cubicBezTo>
                      <a:pt x="2585" y="11419"/>
                      <a:pt x="1897" y="12051"/>
                      <a:pt x="1340" y="12862"/>
                    </a:cubicBezTo>
                    <a:cubicBezTo>
                      <a:pt x="660" y="13852"/>
                      <a:pt x="196" y="15072"/>
                      <a:pt x="0" y="16391"/>
                    </a:cubicBezTo>
                    <a:lnTo>
                      <a:pt x="772" y="18967"/>
                    </a:lnTo>
                    <a:lnTo>
                      <a:pt x="2489" y="21600"/>
                    </a:lnTo>
                    <a:lnTo>
                      <a:pt x="4744" y="21096"/>
                    </a:lnTo>
                    <a:lnTo>
                      <a:pt x="4828" y="17399"/>
                    </a:lnTo>
                    <a:lnTo>
                      <a:pt x="5456" y="14717"/>
                    </a:lnTo>
                    <a:lnTo>
                      <a:pt x="8088" y="13373"/>
                    </a:lnTo>
                    <a:lnTo>
                      <a:pt x="9428" y="12253"/>
                    </a:lnTo>
                    <a:lnTo>
                      <a:pt x="10762" y="10796"/>
                    </a:lnTo>
                    <a:lnTo>
                      <a:pt x="12102" y="9844"/>
                    </a:lnTo>
                    <a:lnTo>
                      <a:pt x="13693" y="8220"/>
                    </a:lnTo>
                    <a:lnTo>
                      <a:pt x="15158" y="6763"/>
                    </a:lnTo>
                    <a:cubicBezTo>
                      <a:pt x="15599" y="6284"/>
                      <a:pt x="16114" y="5939"/>
                      <a:pt x="16665" y="5755"/>
                    </a:cubicBezTo>
                    <a:cubicBezTo>
                      <a:pt x="17284" y="5548"/>
                      <a:pt x="17931" y="5548"/>
                      <a:pt x="18549" y="5755"/>
                    </a:cubicBezTo>
                    <a:lnTo>
                      <a:pt x="20810" y="4467"/>
                    </a:lnTo>
                    <a:lnTo>
                      <a:pt x="21600" y="2675"/>
                    </a:lnTo>
                    <a:lnTo>
                      <a:pt x="21145" y="0"/>
                    </a:lnTo>
                    <a:lnTo>
                      <a:pt x="19557" y="121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0" name="îś1idè">
                <a:extLst>
                  <a:ext uri="{FF2B5EF4-FFF2-40B4-BE49-F238E27FC236}">
                    <a16:creationId xmlns:a16="http://schemas.microsoft.com/office/drawing/2014/main" id="{73241011-E2B4-46FD-B6C4-76D8C7344D7F}"/>
                  </a:ext>
                </a:extLst>
              </p:cNvPr>
              <p:cNvSpPr/>
              <p:nvPr/>
            </p:nvSpPr>
            <p:spPr bwMode="auto">
              <a:xfrm>
                <a:off x="6772818" y="2866607"/>
                <a:ext cx="23789" cy="290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475" y="0"/>
                    </a:moveTo>
                    <a:lnTo>
                      <a:pt x="0" y="6186"/>
                    </a:lnTo>
                    <a:lnTo>
                      <a:pt x="6885" y="21600"/>
                    </a:lnTo>
                    <a:lnTo>
                      <a:pt x="21600" y="21600"/>
                    </a:lnTo>
                    <a:lnTo>
                      <a:pt x="13961" y="7762"/>
                    </a:lnTo>
                    <a:lnTo>
                      <a:pt x="84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1" name="íŝļíḍe">
                <a:extLst>
                  <a:ext uri="{FF2B5EF4-FFF2-40B4-BE49-F238E27FC236}">
                    <a16:creationId xmlns:a16="http://schemas.microsoft.com/office/drawing/2014/main" id="{DDBEB9B8-CA79-4933-B3B7-9D0D384BF810}"/>
                  </a:ext>
                </a:extLst>
              </p:cNvPr>
              <p:cNvSpPr/>
              <p:nvPr/>
            </p:nvSpPr>
            <p:spPr bwMode="auto">
              <a:xfrm>
                <a:off x="7112003" y="3432667"/>
                <a:ext cx="157818" cy="6367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027" y="0"/>
                    </a:moveTo>
                    <a:lnTo>
                      <a:pt x="4076" y="535"/>
                    </a:lnTo>
                    <a:lnTo>
                      <a:pt x="5478" y="1095"/>
                    </a:lnTo>
                    <a:lnTo>
                      <a:pt x="5928" y="1788"/>
                    </a:lnTo>
                    <a:cubicBezTo>
                      <a:pt x="5845" y="2008"/>
                      <a:pt x="5896" y="2230"/>
                      <a:pt x="6079" y="2446"/>
                    </a:cubicBezTo>
                    <a:cubicBezTo>
                      <a:pt x="6323" y="2736"/>
                      <a:pt x="6800" y="3010"/>
                      <a:pt x="7481" y="3253"/>
                    </a:cubicBezTo>
                    <a:lnTo>
                      <a:pt x="6786" y="4147"/>
                    </a:lnTo>
                    <a:lnTo>
                      <a:pt x="6786" y="4778"/>
                    </a:lnTo>
                    <a:lnTo>
                      <a:pt x="6486" y="5337"/>
                    </a:lnTo>
                    <a:lnTo>
                      <a:pt x="5434" y="5896"/>
                    </a:lnTo>
                    <a:lnTo>
                      <a:pt x="3086" y="6105"/>
                    </a:lnTo>
                    <a:lnTo>
                      <a:pt x="0" y="6031"/>
                    </a:lnTo>
                    <a:lnTo>
                      <a:pt x="732" y="6648"/>
                    </a:lnTo>
                    <a:lnTo>
                      <a:pt x="1680" y="6943"/>
                    </a:lnTo>
                    <a:lnTo>
                      <a:pt x="2713" y="7426"/>
                    </a:lnTo>
                    <a:lnTo>
                      <a:pt x="1862" y="7970"/>
                    </a:lnTo>
                    <a:lnTo>
                      <a:pt x="1862" y="8440"/>
                    </a:lnTo>
                    <a:cubicBezTo>
                      <a:pt x="2702" y="8643"/>
                      <a:pt x="3473" y="8863"/>
                      <a:pt x="4165" y="9098"/>
                    </a:cubicBezTo>
                    <a:cubicBezTo>
                      <a:pt x="4737" y="9292"/>
                      <a:pt x="5253" y="9495"/>
                      <a:pt x="5712" y="9706"/>
                    </a:cubicBezTo>
                    <a:lnTo>
                      <a:pt x="8216" y="10191"/>
                    </a:lnTo>
                    <a:lnTo>
                      <a:pt x="10219" y="10737"/>
                    </a:lnTo>
                    <a:cubicBezTo>
                      <a:pt x="11028" y="10971"/>
                      <a:pt x="11656" y="11241"/>
                      <a:pt x="12072" y="11531"/>
                    </a:cubicBezTo>
                    <a:cubicBezTo>
                      <a:pt x="12429" y="11780"/>
                      <a:pt x="12624" y="12041"/>
                      <a:pt x="12823" y="12301"/>
                    </a:cubicBezTo>
                    <a:cubicBezTo>
                      <a:pt x="13073" y="12627"/>
                      <a:pt x="13329" y="12961"/>
                      <a:pt x="12973" y="13282"/>
                    </a:cubicBezTo>
                    <a:cubicBezTo>
                      <a:pt x="12613" y="13606"/>
                      <a:pt x="11671" y="13871"/>
                      <a:pt x="10419" y="14001"/>
                    </a:cubicBezTo>
                    <a:lnTo>
                      <a:pt x="11233" y="14543"/>
                    </a:lnTo>
                    <a:lnTo>
                      <a:pt x="12729" y="15137"/>
                    </a:lnTo>
                    <a:lnTo>
                      <a:pt x="11978" y="15867"/>
                    </a:lnTo>
                    <a:lnTo>
                      <a:pt x="10282" y="16053"/>
                    </a:lnTo>
                    <a:lnTo>
                      <a:pt x="8579" y="16698"/>
                    </a:lnTo>
                    <a:lnTo>
                      <a:pt x="7276" y="17207"/>
                    </a:lnTo>
                    <a:lnTo>
                      <a:pt x="6726" y="17541"/>
                    </a:lnTo>
                    <a:lnTo>
                      <a:pt x="6476" y="18321"/>
                    </a:lnTo>
                    <a:lnTo>
                      <a:pt x="5875" y="18841"/>
                    </a:lnTo>
                    <a:lnTo>
                      <a:pt x="5173" y="19549"/>
                    </a:lnTo>
                    <a:lnTo>
                      <a:pt x="4172" y="20205"/>
                    </a:lnTo>
                    <a:lnTo>
                      <a:pt x="3627" y="20813"/>
                    </a:lnTo>
                    <a:lnTo>
                      <a:pt x="3326" y="21420"/>
                    </a:lnTo>
                    <a:lnTo>
                      <a:pt x="5668" y="21386"/>
                    </a:lnTo>
                    <a:cubicBezTo>
                      <a:pt x="5278" y="21262"/>
                      <a:pt x="5344" y="21084"/>
                      <a:pt x="5818" y="20979"/>
                    </a:cubicBezTo>
                    <a:cubicBezTo>
                      <a:pt x="7485" y="20613"/>
                      <a:pt x="9733" y="21220"/>
                      <a:pt x="8115" y="21600"/>
                    </a:cubicBezTo>
                    <a:lnTo>
                      <a:pt x="10970" y="20969"/>
                    </a:lnTo>
                    <a:lnTo>
                      <a:pt x="11121" y="20424"/>
                    </a:lnTo>
                    <a:lnTo>
                      <a:pt x="11121" y="19906"/>
                    </a:lnTo>
                    <a:lnTo>
                      <a:pt x="11871" y="19471"/>
                    </a:lnTo>
                    <a:lnTo>
                      <a:pt x="13362" y="19285"/>
                    </a:lnTo>
                    <a:lnTo>
                      <a:pt x="14213" y="18652"/>
                    </a:lnTo>
                    <a:lnTo>
                      <a:pt x="14514" y="18182"/>
                    </a:lnTo>
                    <a:lnTo>
                      <a:pt x="15665" y="17735"/>
                    </a:lnTo>
                    <a:cubicBezTo>
                      <a:pt x="16281" y="17732"/>
                      <a:pt x="16877" y="17680"/>
                      <a:pt x="17362" y="17586"/>
                    </a:cubicBezTo>
                    <a:cubicBezTo>
                      <a:pt x="19077" y="17253"/>
                      <a:pt x="19001" y="16604"/>
                      <a:pt x="17212" y="16296"/>
                    </a:cubicBezTo>
                    <a:lnTo>
                      <a:pt x="18101" y="15629"/>
                    </a:lnTo>
                    <a:lnTo>
                      <a:pt x="20204" y="15108"/>
                    </a:lnTo>
                    <a:lnTo>
                      <a:pt x="21600" y="14810"/>
                    </a:lnTo>
                    <a:lnTo>
                      <a:pt x="21199" y="13668"/>
                    </a:lnTo>
                    <a:cubicBezTo>
                      <a:pt x="20175" y="13471"/>
                      <a:pt x="19280" y="13237"/>
                      <a:pt x="18545" y="12973"/>
                    </a:cubicBezTo>
                    <a:cubicBezTo>
                      <a:pt x="17916" y="12747"/>
                      <a:pt x="17411" y="12501"/>
                      <a:pt x="17043" y="12242"/>
                    </a:cubicBezTo>
                    <a:lnTo>
                      <a:pt x="14996" y="11623"/>
                    </a:lnTo>
                    <a:lnTo>
                      <a:pt x="15447" y="10990"/>
                    </a:lnTo>
                    <a:lnTo>
                      <a:pt x="15146" y="10397"/>
                    </a:lnTo>
                    <a:lnTo>
                      <a:pt x="14000" y="10116"/>
                    </a:lnTo>
                    <a:lnTo>
                      <a:pt x="12955" y="9795"/>
                    </a:lnTo>
                    <a:cubicBezTo>
                      <a:pt x="12304" y="9688"/>
                      <a:pt x="11655" y="9580"/>
                      <a:pt x="11008" y="9472"/>
                    </a:cubicBezTo>
                    <a:cubicBezTo>
                      <a:pt x="9888" y="9284"/>
                      <a:pt x="8773" y="9095"/>
                      <a:pt x="7665" y="8903"/>
                    </a:cubicBezTo>
                    <a:cubicBezTo>
                      <a:pt x="6921" y="8859"/>
                      <a:pt x="6364" y="8706"/>
                      <a:pt x="6263" y="8518"/>
                    </a:cubicBezTo>
                    <a:cubicBezTo>
                      <a:pt x="6095" y="8204"/>
                      <a:pt x="7144" y="7932"/>
                      <a:pt x="8416" y="7961"/>
                    </a:cubicBezTo>
                    <a:lnTo>
                      <a:pt x="9668" y="7241"/>
                    </a:lnTo>
                    <a:cubicBezTo>
                      <a:pt x="9613" y="7043"/>
                      <a:pt x="9613" y="6844"/>
                      <a:pt x="9668" y="6646"/>
                    </a:cubicBezTo>
                    <a:cubicBezTo>
                      <a:pt x="9762" y="6309"/>
                      <a:pt x="10014" y="5976"/>
                      <a:pt x="10419" y="5653"/>
                    </a:cubicBezTo>
                    <a:lnTo>
                      <a:pt x="10714" y="5207"/>
                    </a:lnTo>
                    <a:lnTo>
                      <a:pt x="9368" y="5095"/>
                    </a:lnTo>
                    <a:lnTo>
                      <a:pt x="9067" y="4412"/>
                    </a:lnTo>
                    <a:lnTo>
                      <a:pt x="9211" y="3610"/>
                    </a:lnTo>
                    <a:lnTo>
                      <a:pt x="8498" y="2742"/>
                    </a:lnTo>
                    <a:lnTo>
                      <a:pt x="7747" y="1777"/>
                    </a:lnTo>
                    <a:lnTo>
                      <a:pt x="5850" y="466"/>
                    </a:lnTo>
                    <a:lnTo>
                      <a:pt x="502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2" name="ïślîdê">
                <a:extLst>
                  <a:ext uri="{FF2B5EF4-FFF2-40B4-BE49-F238E27FC236}">
                    <a16:creationId xmlns:a16="http://schemas.microsoft.com/office/drawing/2014/main" id="{CEF8BA5D-5F84-465C-8357-7DFF473EFF52}"/>
                  </a:ext>
                </a:extLst>
              </p:cNvPr>
              <p:cNvSpPr/>
              <p:nvPr/>
            </p:nvSpPr>
            <p:spPr bwMode="auto">
              <a:xfrm>
                <a:off x="7185050" y="4135955"/>
                <a:ext cx="20042" cy="3324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58" y="0"/>
                    </a:moveTo>
                    <a:lnTo>
                      <a:pt x="0" y="8825"/>
                    </a:lnTo>
                    <a:lnTo>
                      <a:pt x="6965" y="21600"/>
                    </a:lnTo>
                    <a:lnTo>
                      <a:pt x="21600" y="14944"/>
                    </a:lnTo>
                    <a:lnTo>
                      <a:pt x="1345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3" name="iṡľidé">
                <a:extLst>
                  <a:ext uri="{FF2B5EF4-FFF2-40B4-BE49-F238E27FC236}">
                    <a16:creationId xmlns:a16="http://schemas.microsoft.com/office/drawing/2014/main" id="{6A7AC7A2-26E0-43AB-BC19-A14DA27B1FA2}"/>
                  </a:ext>
                </a:extLst>
              </p:cNvPr>
              <p:cNvSpPr/>
              <p:nvPr/>
            </p:nvSpPr>
            <p:spPr bwMode="auto">
              <a:xfrm>
                <a:off x="7179195" y="4201381"/>
                <a:ext cx="21982" cy="364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19" y="6002"/>
                    </a:moveTo>
                    <a:lnTo>
                      <a:pt x="0" y="12531"/>
                    </a:lnTo>
                    <a:lnTo>
                      <a:pt x="3624" y="21600"/>
                    </a:lnTo>
                    <a:lnTo>
                      <a:pt x="19442" y="19432"/>
                    </a:lnTo>
                    <a:lnTo>
                      <a:pt x="21600" y="7102"/>
                    </a:lnTo>
                    <a:lnTo>
                      <a:pt x="9733" y="0"/>
                    </a:lnTo>
                    <a:lnTo>
                      <a:pt x="719" y="600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4" name="ïṧlîḍè">
                <a:extLst>
                  <a:ext uri="{FF2B5EF4-FFF2-40B4-BE49-F238E27FC236}">
                    <a16:creationId xmlns:a16="http://schemas.microsoft.com/office/drawing/2014/main" id="{F4F24532-83FA-43A4-86CF-DB33FA35E1F8}"/>
                  </a:ext>
                </a:extLst>
              </p:cNvPr>
              <p:cNvSpPr/>
              <p:nvPr/>
            </p:nvSpPr>
            <p:spPr bwMode="auto">
              <a:xfrm>
                <a:off x="7074258" y="4323890"/>
                <a:ext cx="38453" cy="98974"/>
              </a:xfrm>
              <a:custGeom>
                <a:avLst/>
                <a:gdLst>
                  <a:gd name="T0" fmla="+- 0 10748 87"/>
                  <a:gd name="T1" fmla="*/ T0 w 21323"/>
                  <a:gd name="T2" fmla="*/ 10800 h 21600"/>
                  <a:gd name="T3" fmla="+- 0 10748 87"/>
                  <a:gd name="T4" fmla="*/ T3 w 21323"/>
                  <a:gd name="T5" fmla="*/ 10800 h 21600"/>
                  <a:gd name="T6" fmla="+- 0 10748 87"/>
                  <a:gd name="T7" fmla="*/ T6 w 21323"/>
                  <a:gd name="T8" fmla="*/ 10800 h 21600"/>
                  <a:gd name="T9" fmla="+- 0 10748 87"/>
                  <a:gd name="T10" fmla="*/ T9 w 21323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23" h="21600">
                    <a:moveTo>
                      <a:pt x="10762" y="0"/>
                    </a:moveTo>
                    <a:lnTo>
                      <a:pt x="2490" y="2455"/>
                    </a:lnTo>
                    <a:lnTo>
                      <a:pt x="186" y="8274"/>
                    </a:lnTo>
                    <a:cubicBezTo>
                      <a:pt x="-87" y="9763"/>
                      <a:pt x="-59" y="11259"/>
                      <a:pt x="271" y="12746"/>
                    </a:cubicBezTo>
                    <a:cubicBezTo>
                      <a:pt x="684" y="14610"/>
                      <a:pt x="1568" y="16452"/>
                      <a:pt x="2909" y="18246"/>
                    </a:cubicBezTo>
                    <a:lnTo>
                      <a:pt x="8999" y="21600"/>
                    </a:lnTo>
                    <a:lnTo>
                      <a:pt x="20538" y="21041"/>
                    </a:lnTo>
                    <a:cubicBezTo>
                      <a:pt x="21308" y="19652"/>
                      <a:pt x="21513" y="18223"/>
                      <a:pt x="21147" y="16809"/>
                    </a:cubicBezTo>
                    <a:cubicBezTo>
                      <a:pt x="20669" y="14961"/>
                      <a:pt x="19231" y="13181"/>
                      <a:pt x="18103" y="11379"/>
                    </a:cubicBezTo>
                    <a:cubicBezTo>
                      <a:pt x="16986" y="9592"/>
                      <a:pt x="16172" y="7778"/>
                      <a:pt x="15668" y="5949"/>
                    </a:cubicBezTo>
                    <a:lnTo>
                      <a:pt x="1076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5" name="íṣ1ïdè">
                <a:extLst>
                  <a:ext uri="{FF2B5EF4-FFF2-40B4-BE49-F238E27FC236}">
                    <a16:creationId xmlns:a16="http://schemas.microsoft.com/office/drawing/2014/main" id="{B53BCDD2-B24C-40DD-BAD3-215BC1B1DBCC}"/>
                  </a:ext>
                </a:extLst>
              </p:cNvPr>
              <p:cNvSpPr/>
              <p:nvPr/>
            </p:nvSpPr>
            <p:spPr bwMode="auto">
              <a:xfrm>
                <a:off x="7112706" y="4489528"/>
                <a:ext cx="183944" cy="301822"/>
              </a:xfrm>
              <a:custGeom>
                <a:avLst/>
                <a:gdLst>
                  <a:gd name="T0" fmla="+- 0 11035 470"/>
                  <a:gd name="T1" fmla="*/ T0 w 21130"/>
                  <a:gd name="T2" fmla="*/ 10800 h 21600"/>
                  <a:gd name="T3" fmla="+- 0 11035 470"/>
                  <a:gd name="T4" fmla="*/ T3 w 21130"/>
                  <a:gd name="T5" fmla="*/ 10800 h 21600"/>
                  <a:gd name="T6" fmla="+- 0 11035 470"/>
                  <a:gd name="T7" fmla="*/ T6 w 21130"/>
                  <a:gd name="T8" fmla="*/ 10800 h 21600"/>
                  <a:gd name="T9" fmla="+- 0 11035 470"/>
                  <a:gd name="T10" fmla="*/ T9 w 21130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30" h="21600">
                    <a:moveTo>
                      <a:pt x="3002" y="787"/>
                    </a:moveTo>
                    <a:lnTo>
                      <a:pt x="1284" y="1137"/>
                    </a:lnTo>
                    <a:lnTo>
                      <a:pt x="1313" y="2654"/>
                    </a:lnTo>
                    <a:lnTo>
                      <a:pt x="1628" y="5011"/>
                    </a:lnTo>
                    <a:cubicBezTo>
                      <a:pt x="901" y="5175"/>
                      <a:pt x="341" y="5544"/>
                      <a:pt x="120" y="6006"/>
                    </a:cubicBezTo>
                    <a:cubicBezTo>
                      <a:pt x="-470" y="7239"/>
                      <a:pt x="1208" y="8433"/>
                      <a:pt x="3247" y="8231"/>
                    </a:cubicBezTo>
                    <a:lnTo>
                      <a:pt x="3902" y="10091"/>
                    </a:lnTo>
                    <a:lnTo>
                      <a:pt x="3776" y="11737"/>
                    </a:lnTo>
                    <a:lnTo>
                      <a:pt x="5751" y="11187"/>
                    </a:lnTo>
                    <a:lnTo>
                      <a:pt x="6839" y="10245"/>
                    </a:lnTo>
                    <a:lnTo>
                      <a:pt x="8957" y="10873"/>
                    </a:lnTo>
                    <a:lnTo>
                      <a:pt x="8495" y="11868"/>
                    </a:lnTo>
                    <a:cubicBezTo>
                      <a:pt x="8438" y="12234"/>
                      <a:pt x="8396" y="12601"/>
                      <a:pt x="8368" y="12968"/>
                    </a:cubicBezTo>
                    <a:cubicBezTo>
                      <a:pt x="8304" y="13826"/>
                      <a:pt x="8375" y="14744"/>
                      <a:pt x="9377" y="15325"/>
                    </a:cubicBezTo>
                    <a:cubicBezTo>
                      <a:pt x="10089" y="15737"/>
                      <a:pt x="11115" y="15859"/>
                      <a:pt x="12020" y="15639"/>
                    </a:cubicBezTo>
                    <a:cubicBezTo>
                      <a:pt x="12117" y="15954"/>
                      <a:pt x="12601" y="16162"/>
                      <a:pt x="13107" y="16107"/>
                    </a:cubicBezTo>
                    <a:cubicBezTo>
                      <a:pt x="14452" y="15963"/>
                      <a:pt x="14449" y="14759"/>
                      <a:pt x="13102" y="14618"/>
                    </a:cubicBezTo>
                    <a:lnTo>
                      <a:pt x="14363" y="13757"/>
                    </a:lnTo>
                    <a:lnTo>
                      <a:pt x="16633" y="13053"/>
                    </a:lnTo>
                    <a:cubicBezTo>
                      <a:pt x="17399" y="13091"/>
                      <a:pt x="18066" y="13395"/>
                      <a:pt x="18356" y="13839"/>
                    </a:cubicBezTo>
                    <a:cubicBezTo>
                      <a:pt x="18796" y="14511"/>
                      <a:pt x="18291" y="15279"/>
                      <a:pt x="17221" y="15567"/>
                    </a:cubicBezTo>
                    <a:lnTo>
                      <a:pt x="14783" y="16847"/>
                    </a:lnTo>
                    <a:cubicBezTo>
                      <a:pt x="14357" y="17037"/>
                      <a:pt x="13952" y="17245"/>
                      <a:pt x="13570" y="17469"/>
                    </a:cubicBezTo>
                    <a:cubicBezTo>
                      <a:pt x="12792" y="17924"/>
                      <a:pt x="12117" y="18443"/>
                      <a:pt x="11563" y="19011"/>
                    </a:cubicBezTo>
                    <a:cubicBezTo>
                      <a:pt x="11546" y="19383"/>
                      <a:pt x="11631" y="19753"/>
                      <a:pt x="11815" y="20107"/>
                    </a:cubicBezTo>
                    <a:cubicBezTo>
                      <a:pt x="12116" y="20687"/>
                      <a:pt x="12668" y="21204"/>
                      <a:pt x="13412" y="21600"/>
                    </a:cubicBezTo>
                    <a:lnTo>
                      <a:pt x="14037" y="18929"/>
                    </a:lnTo>
                    <a:lnTo>
                      <a:pt x="15629" y="19165"/>
                    </a:lnTo>
                    <a:lnTo>
                      <a:pt x="15840" y="20497"/>
                    </a:lnTo>
                    <a:lnTo>
                      <a:pt x="17352" y="21253"/>
                    </a:lnTo>
                    <a:lnTo>
                      <a:pt x="18992" y="20389"/>
                    </a:lnTo>
                    <a:cubicBezTo>
                      <a:pt x="19051" y="20040"/>
                      <a:pt x="19220" y="19702"/>
                      <a:pt x="19491" y="19394"/>
                    </a:cubicBezTo>
                    <a:cubicBezTo>
                      <a:pt x="19824" y="19015"/>
                      <a:pt x="20300" y="18693"/>
                      <a:pt x="20878" y="18455"/>
                    </a:cubicBezTo>
                    <a:lnTo>
                      <a:pt x="21130" y="16935"/>
                    </a:lnTo>
                    <a:lnTo>
                      <a:pt x="20752" y="14736"/>
                    </a:lnTo>
                    <a:lnTo>
                      <a:pt x="19617" y="12719"/>
                    </a:lnTo>
                    <a:cubicBezTo>
                      <a:pt x="19197" y="12395"/>
                      <a:pt x="18701" y="12113"/>
                      <a:pt x="18146" y="11882"/>
                    </a:cubicBezTo>
                    <a:cubicBezTo>
                      <a:pt x="17676" y="11686"/>
                      <a:pt x="17167" y="11529"/>
                      <a:pt x="16633" y="11413"/>
                    </a:cubicBezTo>
                    <a:lnTo>
                      <a:pt x="16885" y="10006"/>
                    </a:lnTo>
                    <a:lnTo>
                      <a:pt x="16129" y="8539"/>
                    </a:lnTo>
                    <a:lnTo>
                      <a:pt x="13480" y="8251"/>
                    </a:lnTo>
                    <a:cubicBezTo>
                      <a:pt x="13030" y="7892"/>
                      <a:pt x="12393" y="7642"/>
                      <a:pt x="11678" y="7544"/>
                    </a:cubicBezTo>
                    <a:cubicBezTo>
                      <a:pt x="10537" y="7388"/>
                      <a:pt x="9349" y="7629"/>
                      <a:pt x="8573" y="8173"/>
                    </a:cubicBezTo>
                    <a:cubicBezTo>
                      <a:pt x="7842" y="8252"/>
                      <a:pt x="7094" y="8105"/>
                      <a:pt x="6566" y="7780"/>
                    </a:cubicBezTo>
                    <a:cubicBezTo>
                      <a:pt x="5388" y="7055"/>
                      <a:pt x="5616" y="5834"/>
                      <a:pt x="7028" y="5296"/>
                    </a:cubicBezTo>
                    <a:lnTo>
                      <a:pt x="7775" y="4359"/>
                    </a:lnTo>
                    <a:lnTo>
                      <a:pt x="6897" y="2317"/>
                    </a:lnTo>
                    <a:lnTo>
                      <a:pt x="5973" y="274"/>
                    </a:lnTo>
                    <a:lnTo>
                      <a:pt x="4586" y="0"/>
                    </a:lnTo>
                    <a:lnTo>
                      <a:pt x="3002" y="7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6" name="îşľíḓê">
                <a:extLst>
                  <a:ext uri="{FF2B5EF4-FFF2-40B4-BE49-F238E27FC236}">
                    <a16:creationId xmlns:a16="http://schemas.microsoft.com/office/drawing/2014/main" id="{E8C9FA74-E677-4294-B6AC-F9A0B229CF50}"/>
                  </a:ext>
                </a:extLst>
              </p:cNvPr>
              <p:cNvSpPr/>
              <p:nvPr/>
            </p:nvSpPr>
            <p:spPr bwMode="auto">
              <a:xfrm>
                <a:off x="7090030" y="4680320"/>
                <a:ext cx="71523" cy="144943"/>
              </a:xfrm>
              <a:custGeom>
                <a:avLst/>
                <a:gdLst>
                  <a:gd name="T0" fmla="+- 0 11017 434"/>
                  <a:gd name="T1" fmla="*/ T0 w 21166"/>
                  <a:gd name="T2" fmla="*/ 10665 h 21331"/>
                  <a:gd name="T3" fmla="+- 0 11017 434"/>
                  <a:gd name="T4" fmla="*/ T3 w 21166"/>
                  <a:gd name="T5" fmla="*/ 10665 h 21331"/>
                  <a:gd name="T6" fmla="+- 0 11017 434"/>
                  <a:gd name="T7" fmla="*/ T6 w 21166"/>
                  <a:gd name="T8" fmla="*/ 10665 h 21331"/>
                  <a:gd name="T9" fmla="+- 0 11017 434"/>
                  <a:gd name="T10" fmla="*/ T9 w 21166"/>
                  <a:gd name="T11" fmla="*/ 10665 h 2133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166" h="21331">
                    <a:moveTo>
                      <a:pt x="16489" y="0"/>
                    </a:moveTo>
                    <a:lnTo>
                      <a:pt x="15066" y="2881"/>
                    </a:lnTo>
                    <a:lnTo>
                      <a:pt x="10957" y="7412"/>
                    </a:lnTo>
                    <a:cubicBezTo>
                      <a:pt x="10504" y="8901"/>
                      <a:pt x="9744" y="10363"/>
                      <a:pt x="8689" y="11774"/>
                    </a:cubicBezTo>
                    <a:cubicBezTo>
                      <a:pt x="6967" y="14079"/>
                      <a:pt x="4480" y="16225"/>
                      <a:pt x="1333" y="18122"/>
                    </a:cubicBezTo>
                    <a:cubicBezTo>
                      <a:pt x="-139" y="18713"/>
                      <a:pt x="-434" y="19771"/>
                      <a:pt x="660" y="20539"/>
                    </a:cubicBezTo>
                    <a:cubicBezTo>
                      <a:pt x="2129" y="21570"/>
                      <a:pt x="5185" y="21600"/>
                      <a:pt x="6736" y="20599"/>
                    </a:cubicBezTo>
                    <a:lnTo>
                      <a:pt x="10745" y="16345"/>
                    </a:lnTo>
                    <a:lnTo>
                      <a:pt x="14209" y="12737"/>
                    </a:lnTo>
                    <a:lnTo>
                      <a:pt x="16484" y="10858"/>
                    </a:lnTo>
                    <a:lnTo>
                      <a:pt x="18974" y="8334"/>
                    </a:lnTo>
                    <a:lnTo>
                      <a:pt x="18338" y="6732"/>
                    </a:lnTo>
                    <a:lnTo>
                      <a:pt x="18676" y="4860"/>
                    </a:lnTo>
                    <a:lnTo>
                      <a:pt x="21166" y="2437"/>
                    </a:lnTo>
                    <a:lnTo>
                      <a:pt x="1648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7" name="iṧ1íḑe">
                <a:extLst>
                  <a:ext uri="{FF2B5EF4-FFF2-40B4-BE49-F238E27FC236}">
                    <a16:creationId xmlns:a16="http://schemas.microsoft.com/office/drawing/2014/main" id="{274AA869-1929-46C8-A6E5-4655B92A62F7}"/>
                  </a:ext>
                </a:extLst>
              </p:cNvPr>
              <p:cNvSpPr/>
              <p:nvPr/>
            </p:nvSpPr>
            <p:spPr bwMode="auto">
              <a:xfrm>
                <a:off x="7146664" y="4869950"/>
                <a:ext cx="143874" cy="247192"/>
              </a:xfrm>
              <a:custGeom>
                <a:avLst/>
                <a:gdLst>
                  <a:gd name="T0" fmla="*/ 10800 w 21600"/>
                  <a:gd name="T1" fmla="*/ 10730 h 21461"/>
                  <a:gd name="T2" fmla="*/ 10800 w 21600"/>
                  <a:gd name="T3" fmla="*/ 10730 h 21461"/>
                  <a:gd name="T4" fmla="*/ 10800 w 21600"/>
                  <a:gd name="T5" fmla="*/ 10730 h 21461"/>
                  <a:gd name="T6" fmla="*/ 10800 w 21600"/>
                  <a:gd name="T7" fmla="*/ 10730 h 2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461">
                    <a:moveTo>
                      <a:pt x="20200" y="0"/>
                    </a:moveTo>
                    <a:lnTo>
                      <a:pt x="18378" y="1600"/>
                    </a:lnTo>
                    <a:lnTo>
                      <a:pt x="16951" y="3140"/>
                    </a:lnTo>
                    <a:lnTo>
                      <a:pt x="12724" y="4375"/>
                    </a:lnTo>
                    <a:lnTo>
                      <a:pt x="10501" y="5388"/>
                    </a:lnTo>
                    <a:lnTo>
                      <a:pt x="8492" y="6588"/>
                    </a:lnTo>
                    <a:lnTo>
                      <a:pt x="6795" y="8236"/>
                    </a:lnTo>
                    <a:lnTo>
                      <a:pt x="4661" y="9887"/>
                    </a:lnTo>
                    <a:lnTo>
                      <a:pt x="2900" y="12048"/>
                    </a:lnTo>
                    <a:lnTo>
                      <a:pt x="2412" y="14303"/>
                    </a:lnTo>
                    <a:lnTo>
                      <a:pt x="0" y="16586"/>
                    </a:lnTo>
                    <a:lnTo>
                      <a:pt x="816" y="18111"/>
                    </a:lnTo>
                    <a:lnTo>
                      <a:pt x="3452" y="18108"/>
                    </a:lnTo>
                    <a:lnTo>
                      <a:pt x="3562" y="19918"/>
                    </a:lnTo>
                    <a:cubicBezTo>
                      <a:pt x="3535" y="20305"/>
                      <a:pt x="3775" y="20682"/>
                      <a:pt x="4228" y="20967"/>
                    </a:cubicBezTo>
                    <a:cubicBezTo>
                      <a:pt x="5009" y="21458"/>
                      <a:pt x="6252" y="21600"/>
                      <a:pt x="7297" y="21316"/>
                    </a:cubicBezTo>
                    <a:lnTo>
                      <a:pt x="6583" y="18743"/>
                    </a:lnTo>
                    <a:cubicBezTo>
                      <a:pt x="5057" y="18215"/>
                      <a:pt x="4609" y="17055"/>
                      <a:pt x="5601" y="16202"/>
                    </a:cubicBezTo>
                    <a:cubicBezTo>
                      <a:pt x="6085" y="15785"/>
                      <a:pt x="6880" y="15516"/>
                      <a:pt x="7743" y="15538"/>
                    </a:cubicBezTo>
                    <a:cubicBezTo>
                      <a:pt x="8840" y="15567"/>
                      <a:pt x="9742" y="16048"/>
                      <a:pt x="9879" y="16678"/>
                    </a:cubicBezTo>
                    <a:lnTo>
                      <a:pt x="11850" y="17973"/>
                    </a:lnTo>
                    <a:lnTo>
                      <a:pt x="13498" y="17210"/>
                    </a:lnTo>
                    <a:lnTo>
                      <a:pt x="13772" y="15526"/>
                    </a:lnTo>
                    <a:lnTo>
                      <a:pt x="10977" y="13275"/>
                    </a:lnTo>
                    <a:cubicBezTo>
                      <a:pt x="10590" y="12814"/>
                      <a:pt x="10590" y="12275"/>
                      <a:pt x="10977" y="11814"/>
                    </a:cubicBezTo>
                    <a:cubicBezTo>
                      <a:pt x="11582" y="11093"/>
                      <a:pt x="12928" y="10747"/>
                      <a:pt x="14054" y="10289"/>
                    </a:cubicBezTo>
                    <a:cubicBezTo>
                      <a:pt x="15451" y="9720"/>
                      <a:pt x="16553" y="8942"/>
                      <a:pt x="17240" y="8037"/>
                    </a:cubicBezTo>
                    <a:cubicBezTo>
                      <a:pt x="17148" y="7714"/>
                      <a:pt x="16830" y="7427"/>
                      <a:pt x="16361" y="7243"/>
                    </a:cubicBezTo>
                    <a:cubicBezTo>
                      <a:pt x="14681" y="6584"/>
                      <a:pt x="12585" y="7346"/>
                      <a:pt x="11204" y="8383"/>
                    </a:cubicBezTo>
                    <a:cubicBezTo>
                      <a:pt x="10376" y="9004"/>
                      <a:pt x="9658" y="9672"/>
                      <a:pt x="9062" y="10376"/>
                    </a:cubicBezTo>
                    <a:lnTo>
                      <a:pt x="6768" y="10563"/>
                    </a:lnTo>
                    <a:lnTo>
                      <a:pt x="10064" y="7648"/>
                    </a:lnTo>
                    <a:lnTo>
                      <a:pt x="16931" y="5138"/>
                    </a:lnTo>
                    <a:cubicBezTo>
                      <a:pt x="17976" y="4846"/>
                      <a:pt x="18910" y="4435"/>
                      <a:pt x="19677" y="3931"/>
                    </a:cubicBezTo>
                    <a:cubicBezTo>
                      <a:pt x="20605" y="3321"/>
                      <a:pt x="21264" y="2591"/>
                      <a:pt x="21600" y="1803"/>
                    </a:cubicBezTo>
                    <a:lnTo>
                      <a:pt x="202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8" name="ïŝḻïḍé">
                <a:extLst>
                  <a:ext uri="{FF2B5EF4-FFF2-40B4-BE49-F238E27FC236}">
                    <a16:creationId xmlns:a16="http://schemas.microsoft.com/office/drawing/2014/main" id="{C8B85A41-B64D-4C22-8128-E48682E5C237}"/>
                  </a:ext>
                </a:extLst>
              </p:cNvPr>
              <p:cNvSpPr/>
              <p:nvPr/>
            </p:nvSpPr>
            <p:spPr bwMode="auto">
              <a:xfrm>
                <a:off x="6917725" y="4835702"/>
                <a:ext cx="241155" cy="323817"/>
              </a:xfrm>
              <a:custGeom>
                <a:avLst/>
                <a:gdLst>
                  <a:gd name="T0" fmla="+- 0 10745 46"/>
                  <a:gd name="T1" fmla="*/ T0 w 21398"/>
                  <a:gd name="T2" fmla="*/ 10761 h 21522"/>
                  <a:gd name="T3" fmla="+- 0 10745 46"/>
                  <a:gd name="T4" fmla="*/ T3 w 21398"/>
                  <a:gd name="T5" fmla="*/ 10761 h 21522"/>
                  <a:gd name="T6" fmla="+- 0 10745 46"/>
                  <a:gd name="T7" fmla="*/ T6 w 21398"/>
                  <a:gd name="T8" fmla="*/ 10761 h 21522"/>
                  <a:gd name="T9" fmla="+- 0 10745 46"/>
                  <a:gd name="T10" fmla="*/ T9 w 21398"/>
                  <a:gd name="T11" fmla="*/ 10761 h 215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398" h="21522">
                    <a:moveTo>
                      <a:pt x="17013" y="246"/>
                    </a:moveTo>
                    <a:lnTo>
                      <a:pt x="15800" y="0"/>
                    </a:lnTo>
                    <a:lnTo>
                      <a:pt x="15127" y="2646"/>
                    </a:lnTo>
                    <a:cubicBezTo>
                      <a:pt x="15053" y="3116"/>
                      <a:pt x="14828" y="3566"/>
                      <a:pt x="14470" y="3956"/>
                    </a:cubicBezTo>
                    <a:cubicBezTo>
                      <a:pt x="13911" y="4568"/>
                      <a:pt x="13067" y="5001"/>
                      <a:pt x="12103" y="5169"/>
                    </a:cubicBezTo>
                    <a:lnTo>
                      <a:pt x="10779" y="6847"/>
                    </a:lnTo>
                    <a:cubicBezTo>
                      <a:pt x="10343" y="7465"/>
                      <a:pt x="9862" y="8065"/>
                      <a:pt x="9340" y="8644"/>
                    </a:cubicBezTo>
                    <a:cubicBezTo>
                      <a:pt x="8697" y="9358"/>
                      <a:pt x="7992" y="10039"/>
                      <a:pt x="7230" y="10684"/>
                    </a:cubicBezTo>
                    <a:lnTo>
                      <a:pt x="4726" y="11608"/>
                    </a:lnTo>
                    <a:lnTo>
                      <a:pt x="3843" y="12918"/>
                    </a:lnTo>
                    <a:lnTo>
                      <a:pt x="2625" y="13669"/>
                    </a:lnTo>
                    <a:cubicBezTo>
                      <a:pt x="2183" y="13433"/>
                      <a:pt x="1601" y="13404"/>
                      <a:pt x="1122" y="13596"/>
                    </a:cubicBezTo>
                    <a:cubicBezTo>
                      <a:pt x="370" y="13899"/>
                      <a:pt x="146" y="14579"/>
                      <a:pt x="63" y="15226"/>
                    </a:cubicBezTo>
                    <a:cubicBezTo>
                      <a:pt x="-46" y="16077"/>
                      <a:pt x="-13" y="16935"/>
                      <a:pt x="161" y="17779"/>
                    </a:cubicBezTo>
                    <a:cubicBezTo>
                      <a:pt x="650" y="17557"/>
                      <a:pt x="1272" y="17586"/>
                      <a:pt x="1719" y="17852"/>
                    </a:cubicBezTo>
                    <a:cubicBezTo>
                      <a:pt x="2637" y="18399"/>
                      <a:pt x="2438" y="19481"/>
                      <a:pt x="1358" y="19822"/>
                    </a:cubicBezTo>
                    <a:lnTo>
                      <a:pt x="2235" y="20987"/>
                    </a:lnTo>
                    <a:cubicBezTo>
                      <a:pt x="2431" y="21380"/>
                      <a:pt x="2990" y="21600"/>
                      <a:pt x="3534" y="21497"/>
                    </a:cubicBezTo>
                    <a:cubicBezTo>
                      <a:pt x="4205" y="21370"/>
                      <a:pt x="4519" y="20812"/>
                      <a:pt x="5121" y="20573"/>
                    </a:cubicBezTo>
                    <a:cubicBezTo>
                      <a:pt x="5952" y="20243"/>
                      <a:pt x="6979" y="20558"/>
                      <a:pt x="7263" y="21230"/>
                    </a:cubicBezTo>
                    <a:lnTo>
                      <a:pt x="8530" y="20281"/>
                    </a:lnTo>
                    <a:lnTo>
                      <a:pt x="10835" y="20062"/>
                    </a:lnTo>
                    <a:cubicBezTo>
                      <a:pt x="11371" y="20182"/>
                      <a:pt x="11933" y="20224"/>
                      <a:pt x="12491" y="20184"/>
                    </a:cubicBezTo>
                    <a:cubicBezTo>
                      <a:pt x="13360" y="20123"/>
                      <a:pt x="14185" y="19869"/>
                      <a:pt x="14861" y="19454"/>
                    </a:cubicBezTo>
                    <a:lnTo>
                      <a:pt x="15705" y="18603"/>
                    </a:lnTo>
                    <a:lnTo>
                      <a:pt x="15315" y="16539"/>
                    </a:lnTo>
                    <a:cubicBezTo>
                      <a:pt x="15489" y="16004"/>
                      <a:pt x="15822" y="15505"/>
                      <a:pt x="16289" y="15080"/>
                    </a:cubicBezTo>
                    <a:cubicBezTo>
                      <a:pt x="16740" y="14669"/>
                      <a:pt x="17305" y="14337"/>
                      <a:pt x="17945" y="14107"/>
                    </a:cubicBezTo>
                    <a:lnTo>
                      <a:pt x="18335" y="11651"/>
                    </a:lnTo>
                    <a:lnTo>
                      <a:pt x="19763" y="10608"/>
                    </a:lnTo>
                    <a:lnTo>
                      <a:pt x="21225" y="9587"/>
                    </a:lnTo>
                    <a:lnTo>
                      <a:pt x="20250" y="8297"/>
                    </a:lnTo>
                    <a:lnTo>
                      <a:pt x="19313" y="7933"/>
                    </a:lnTo>
                    <a:lnTo>
                      <a:pt x="18631" y="6668"/>
                    </a:lnTo>
                    <a:cubicBezTo>
                      <a:pt x="18176" y="6261"/>
                      <a:pt x="18065" y="5697"/>
                      <a:pt x="18343" y="5209"/>
                    </a:cubicBezTo>
                    <a:cubicBezTo>
                      <a:pt x="18807" y="4394"/>
                      <a:pt x="20116" y="4120"/>
                      <a:pt x="20839" y="3436"/>
                    </a:cubicBezTo>
                    <a:cubicBezTo>
                      <a:pt x="21406" y="2900"/>
                      <a:pt x="21554" y="2179"/>
                      <a:pt x="21228" y="1539"/>
                    </a:cubicBezTo>
                    <a:lnTo>
                      <a:pt x="17495" y="1466"/>
                    </a:lnTo>
                    <a:lnTo>
                      <a:pt x="17013" y="2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49" name="ïṥ1ídè">
                <a:extLst>
                  <a:ext uri="{FF2B5EF4-FFF2-40B4-BE49-F238E27FC236}">
                    <a16:creationId xmlns:a16="http://schemas.microsoft.com/office/drawing/2014/main" id="{2D9E83E0-B62A-4DBD-B07E-1369E9DAADF0}"/>
                  </a:ext>
                </a:extLst>
              </p:cNvPr>
              <p:cNvSpPr/>
              <p:nvPr/>
            </p:nvSpPr>
            <p:spPr bwMode="auto">
              <a:xfrm>
                <a:off x="7317943" y="4803460"/>
                <a:ext cx="45093" cy="134405"/>
              </a:xfrm>
              <a:custGeom>
                <a:avLst/>
                <a:gdLst>
                  <a:gd name="T0" fmla="+- 0 10829 516"/>
                  <a:gd name="T1" fmla="*/ T0 w 20626"/>
                  <a:gd name="T2" fmla="*/ 10708 h 21417"/>
                  <a:gd name="T3" fmla="+- 0 10829 516"/>
                  <a:gd name="T4" fmla="*/ T3 w 20626"/>
                  <a:gd name="T5" fmla="*/ 10708 h 21417"/>
                  <a:gd name="T6" fmla="+- 0 10829 516"/>
                  <a:gd name="T7" fmla="*/ T6 w 20626"/>
                  <a:gd name="T8" fmla="*/ 10708 h 21417"/>
                  <a:gd name="T9" fmla="+- 0 10829 516"/>
                  <a:gd name="T10" fmla="*/ T9 w 20626"/>
                  <a:gd name="T11" fmla="*/ 10708 h 21417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626" h="21417">
                    <a:moveTo>
                      <a:pt x="14198" y="0"/>
                    </a:moveTo>
                    <a:lnTo>
                      <a:pt x="7690" y="1996"/>
                    </a:lnTo>
                    <a:lnTo>
                      <a:pt x="3457" y="8567"/>
                    </a:lnTo>
                    <a:lnTo>
                      <a:pt x="7552" y="12065"/>
                    </a:lnTo>
                    <a:cubicBezTo>
                      <a:pt x="4935" y="12668"/>
                      <a:pt x="2855" y="13514"/>
                      <a:pt x="1548" y="14507"/>
                    </a:cubicBezTo>
                    <a:cubicBezTo>
                      <a:pt x="-441" y="16021"/>
                      <a:pt x="-516" y="17755"/>
                      <a:pt x="1342" y="19289"/>
                    </a:cubicBezTo>
                    <a:cubicBezTo>
                      <a:pt x="1870" y="20653"/>
                      <a:pt x="5514" y="21600"/>
                      <a:pt x="9418" y="21387"/>
                    </a:cubicBezTo>
                    <a:cubicBezTo>
                      <a:pt x="18316" y="20903"/>
                      <a:pt x="19431" y="16595"/>
                      <a:pt x="10925" y="15564"/>
                    </a:cubicBezTo>
                    <a:cubicBezTo>
                      <a:pt x="11564" y="14243"/>
                      <a:pt x="12233" y="12923"/>
                      <a:pt x="12934" y="11606"/>
                    </a:cubicBezTo>
                    <a:cubicBezTo>
                      <a:pt x="13730" y="10107"/>
                      <a:pt x="14567" y="8610"/>
                      <a:pt x="15443" y="7116"/>
                    </a:cubicBezTo>
                    <a:cubicBezTo>
                      <a:pt x="18016" y="6784"/>
                      <a:pt x="19915" y="6013"/>
                      <a:pt x="20464" y="5076"/>
                    </a:cubicBezTo>
                    <a:cubicBezTo>
                      <a:pt x="21084" y="4019"/>
                      <a:pt x="19903" y="2933"/>
                      <a:pt x="17431" y="2284"/>
                    </a:cubicBezTo>
                    <a:lnTo>
                      <a:pt x="1419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0" name="išliďé">
                <a:extLst>
                  <a:ext uri="{FF2B5EF4-FFF2-40B4-BE49-F238E27FC236}">
                    <a16:creationId xmlns:a16="http://schemas.microsoft.com/office/drawing/2014/main" id="{9A028525-A260-41E9-B0C7-137F8E3CAFA8}"/>
                  </a:ext>
                </a:extLst>
              </p:cNvPr>
              <p:cNvSpPr/>
              <p:nvPr/>
            </p:nvSpPr>
            <p:spPr bwMode="auto">
              <a:xfrm>
                <a:off x="7334540" y="4669514"/>
                <a:ext cx="309095" cy="339452"/>
              </a:xfrm>
              <a:custGeom>
                <a:avLst/>
                <a:gdLst>
                  <a:gd name="T0" fmla="+- 0 10860 121"/>
                  <a:gd name="T1" fmla="*/ T0 w 21479"/>
                  <a:gd name="T2" fmla="*/ 10800 h 21600"/>
                  <a:gd name="T3" fmla="+- 0 10860 121"/>
                  <a:gd name="T4" fmla="*/ T3 w 21479"/>
                  <a:gd name="T5" fmla="*/ 10800 h 21600"/>
                  <a:gd name="T6" fmla="+- 0 10860 121"/>
                  <a:gd name="T7" fmla="*/ T6 w 21479"/>
                  <a:gd name="T8" fmla="*/ 10800 h 21600"/>
                  <a:gd name="T9" fmla="+- 0 10860 121"/>
                  <a:gd name="T10" fmla="*/ T9 w 214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79" h="21600">
                    <a:moveTo>
                      <a:pt x="21479" y="0"/>
                    </a:moveTo>
                    <a:lnTo>
                      <a:pt x="16915" y="3468"/>
                    </a:lnTo>
                    <a:lnTo>
                      <a:pt x="13858" y="4603"/>
                    </a:lnTo>
                    <a:lnTo>
                      <a:pt x="12501" y="5511"/>
                    </a:lnTo>
                    <a:lnTo>
                      <a:pt x="11442" y="6905"/>
                    </a:lnTo>
                    <a:cubicBezTo>
                      <a:pt x="11349" y="7387"/>
                      <a:pt x="11188" y="7857"/>
                      <a:pt x="10965" y="8302"/>
                    </a:cubicBezTo>
                    <a:cubicBezTo>
                      <a:pt x="10562" y="9106"/>
                      <a:pt x="9963" y="9815"/>
                      <a:pt x="9214" y="10374"/>
                    </a:cubicBezTo>
                    <a:lnTo>
                      <a:pt x="8214" y="11279"/>
                    </a:lnTo>
                    <a:lnTo>
                      <a:pt x="7326" y="10162"/>
                    </a:lnTo>
                    <a:cubicBezTo>
                      <a:pt x="7669" y="9878"/>
                      <a:pt x="7704" y="9396"/>
                      <a:pt x="7405" y="9073"/>
                    </a:cubicBezTo>
                    <a:cubicBezTo>
                      <a:pt x="6483" y="8078"/>
                      <a:pt x="4794" y="9191"/>
                      <a:pt x="5532" y="10307"/>
                    </a:cubicBezTo>
                    <a:lnTo>
                      <a:pt x="5075" y="11122"/>
                    </a:lnTo>
                    <a:lnTo>
                      <a:pt x="3269" y="11332"/>
                    </a:lnTo>
                    <a:lnTo>
                      <a:pt x="3528" y="12889"/>
                    </a:lnTo>
                    <a:lnTo>
                      <a:pt x="4950" y="13168"/>
                    </a:lnTo>
                    <a:lnTo>
                      <a:pt x="5405" y="14353"/>
                    </a:lnTo>
                    <a:lnTo>
                      <a:pt x="4292" y="15191"/>
                    </a:lnTo>
                    <a:cubicBezTo>
                      <a:pt x="3915" y="14905"/>
                      <a:pt x="3349" y="14994"/>
                      <a:pt x="3097" y="15377"/>
                    </a:cubicBezTo>
                    <a:cubicBezTo>
                      <a:pt x="2857" y="15741"/>
                      <a:pt x="3039" y="16188"/>
                      <a:pt x="3004" y="16605"/>
                    </a:cubicBezTo>
                    <a:cubicBezTo>
                      <a:pt x="2952" y="17243"/>
                      <a:pt x="2425" y="17763"/>
                      <a:pt x="1734" y="17857"/>
                    </a:cubicBezTo>
                    <a:cubicBezTo>
                      <a:pt x="1126" y="17959"/>
                      <a:pt x="593" y="18288"/>
                      <a:pt x="261" y="18765"/>
                    </a:cubicBezTo>
                    <a:cubicBezTo>
                      <a:pt x="-88" y="19267"/>
                      <a:pt x="-121" y="19922"/>
                      <a:pt x="374" y="20232"/>
                    </a:cubicBezTo>
                    <a:cubicBezTo>
                      <a:pt x="1021" y="20637"/>
                      <a:pt x="1880" y="20122"/>
                      <a:pt x="1734" y="19417"/>
                    </a:cubicBezTo>
                    <a:cubicBezTo>
                      <a:pt x="2302" y="18971"/>
                      <a:pt x="2798" y="18453"/>
                      <a:pt x="3209" y="17880"/>
                    </a:cubicBezTo>
                    <a:cubicBezTo>
                      <a:pt x="3582" y="17359"/>
                      <a:pt x="3882" y="16797"/>
                      <a:pt x="4099" y="16207"/>
                    </a:cubicBezTo>
                    <a:lnTo>
                      <a:pt x="5672" y="15741"/>
                    </a:lnTo>
                    <a:lnTo>
                      <a:pt x="6537" y="15136"/>
                    </a:lnTo>
                    <a:lnTo>
                      <a:pt x="7958" y="14140"/>
                    </a:lnTo>
                    <a:cubicBezTo>
                      <a:pt x="8108" y="13661"/>
                      <a:pt x="8419" y="13237"/>
                      <a:pt x="8847" y="12929"/>
                    </a:cubicBezTo>
                    <a:cubicBezTo>
                      <a:pt x="9407" y="12527"/>
                      <a:pt x="10122" y="12350"/>
                      <a:pt x="10828" y="12440"/>
                    </a:cubicBezTo>
                    <a:lnTo>
                      <a:pt x="11463" y="14207"/>
                    </a:lnTo>
                    <a:cubicBezTo>
                      <a:pt x="11398" y="14613"/>
                      <a:pt x="11322" y="15016"/>
                      <a:pt x="11234" y="15418"/>
                    </a:cubicBezTo>
                    <a:cubicBezTo>
                      <a:pt x="11082" y="16116"/>
                      <a:pt x="10895" y="16808"/>
                      <a:pt x="10675" y="17490"/>
                    </a:cubicBezTo>
                    <a:lnTo>
                      <a:pt x="10440" y="21600"/>
                    </a:lnTo>
                    <a:cubicBezTo>
                      <a:pt x="12730" y="18516"/>
                      <a:pt x="14766" y="15279"/>
                      <a:pt x="16532" y="11918"/>
                    </a:cubicBezTo>
                    <a:cubicBezTo>
                      <a:pt x="18547" y="8081"/>
                      <a:pt x="20202" y="4094"/>
                      <a:pt x="214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1" name="işlïḋe">
                <a:extLst>
                  <a:ext uri="{FF2B5EF4-FFF2-40B4-BE49-F238E27FC236}">
                    <a16:creationId xmlns:a16="http://schemas.microsoft.com/office/drawing/2014/main" id="{72B7EC6A-C2A4-4972-8EA7-8BEF3445A9B8}"/>
                  </a:ext>
                </a:extLst>
              </p:cNvPr>
              <p:cNvSpPr/>
              <p:nvPr/>
            </p:nvSpPr>
            <p:spPr bwMode="auto">
              <a:xfrm>
                <a:off x="6942187" y="5041516"/>
                <a:ext cx="515800" cy="50616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19656" y="441"/>
                    </a:lnTo>
                    <a:lnTo>
                      <a:pt x="18924" y="739"/>
                    </a:lnTo>
                    <a:lnTo>
                      <a:pt x="18392" y="973"/>
                    </a:lnTo>
                    <a:lnTo>
                      <a:pt x="17335" y="1956"/>
                    </a:lnTo>
                    <a:cubicBezTo>
                      <a:pt x="17186" y="2215"/>
                      <a:pt x="16990" y="2443"/>
                      <a:pt x="16758" y="2628"/>
                    </a:cubicBezTo>
                    <a:cubicBezTo>
                      <a:pt x="16456" y="2868"/>
                      <a:pt x="16079" y="3082"/>
                      <a:pt x="16054" y="3471"/>
                    </a:cubicBezTo>
                    <a:cubicBezTo>
                      <a:pt x="16022" y="3962"/>
                      <a:pt x="16533" y="4297"/>
                      <a:pt x="16958" y="4064"/>
                    </a:cubicBezTo>
                    <a:cubicBezTo>
                      <a:pt x="16775" y="4426"/>
                      <a:pt x="16561" y="4771"/>
                      <a:pt x="16319" y="5095"/>
                    </a:cubicBezTo>
                    <a:cubicBezTo>
                      <a:pt x="16084" y="5408"/>
                      <a:pt x="15824" y="5700"/>
                      <a:pt x="15541" y="5968"/>
                    </a:cubicBezTo>
                    <a:cubicBezTo>
                      <a:pt x="15199" y="5766"/>
                      <a:pt x="14777" y="5766"/>
                      <a:pt x="14434" y="5968"/>
                    </a:cubicBezTo>
                    <a:cubicBezTo>
                      <a:pt x="14152" y="6134"/>
                      <a:pt x="13958" y="6419"/>
                      <a:pt x="13904" y="6746"/>
                    </a:cubicBezTo>
                    <a:cubicBezTo>
                      <a:pt x="13671" y="6999"/>
                      <a:pt x="13416" y="7229"/>
                      <a:pt x="13141" y="7433"/>
                    </a:cubicBezTo>
                    <a:cubicBezTo>
                      <a:pt x="12797" y="7688"/>
                      <a:pt x="12419" y="7908"/>
                      <a:pt x="12170" y="8261"/>
                    </a:cubicBezTo>
                    <a:cubicBezTo>
                      <a:pt x="11817" y="8762"/>
                      <a:pt x="11794" y="9435"/>
                      <a:pt x="11434" y="9932"/>
                    </a:cubicBezTo>
                    <a:cubicBezTo>
                      <a:pt x="11164" y="10305"/>
                      <a:pt x="10744" y="10522"/>
                      <a:pt x="10398" y="10822"/>
                    </a:cubicBezTo>
                    <a:cubicBezTo>
                      <a:pt x="10016" y="11153"/>
                      <a:pt x="9729" y="11583"/>
                      <a:pt x="9361" y="11930"/>
                    </a:cubicBezTo>
                    <a:cubicBezTo>
                      <a:pt x="8844" y="12418"/>
                      <a:pt x="8197" y="12724"/>
                      <a:pt x="7532" y="12959"/>
                    </a:cubicBezTo>
                    <a:cubicBezTo>
                      <a:pt x="6524" y="13316"/>
                      <a:pt x="5443" y="13535"/>
                      <a:pt x="4611" y="14222"/>
                    </a:cubicBezTo>
                    <a:cubicBezTo>
                      <a:pt x="4206" y="14556"/>
                      <a:pt x="3887" y="14985"/>
                      <a:pt x="3679" y="15471"/>
                    </a:cubicBezTo>
                    <a:cubicBezTo>
                      <a:pt x="3479" y="15817"/>
                      <a:pt x="3198" y="16106"/>
                      <a:pt x="2860" y="16312"/>
                    </a:cubicBezTo>
                    <a:cubicBezTo>
                      <a:pt x="2362" y="16616"/>
                      <a:pt x="1729" y="16763"/>
                      <a:pt x="1462" y="17296"/>
                    </a:cubicBezTo>
                    <a:cubicBezTo>
                      <a:pt x="1225" y="17769"/>
                      <a:pt x="1402" y="18316"/>
                      <a:pt x="1412" y="18842"/>
                    </a:cubicBezTo>
                    <a:cubicBezTo>
                      <a:pt x="1432" y="19824"/>
                      <a:pt x="877" y="20725"/>
                      <a:pt x="0" y="21133"/>
                    </a:cubicBezTo>
                    <a:lnTo>
                      <a:pt x="586" y="21600"/>
                    </a:lnTo>
                    <a:cubicBezTo>
                      <a:pt x="5308" y="19271"/>
                      <a:pt x="9593" y="16116"/>
                      <a:pt x="13246" y="12279"/>
                    </a:cubicBezTo>
                    <a:cubicBezTo>
                      <a:pt x="16673" y="8681"/>
                      <a:pt x="19495" y="4532"/>
                      <a:pt x="2160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2" name="îṣļídè">
                <a:extLst>
                  <a:ext uri="{FF2B5EF4-FFF2-40B4-BE49-F238E27FC236}">
                    <a16:creationId xmlns:a16="http://schemas.microsoft.com/office/drawing/2014/main" id="{0FC5C0A5-42C1-4FF3-B7F4-D72F8DC0743D}"/>
                  </a:ext>
                </a:extLst>
              </p:cNvPr>
              <p:cNvSpPr/>
              <p:nvPr/>
            </p:nvSpPr>
            <p:spPr bwMode="auto">
              <a:xfrm>
                <a:off x="6438996" y="4873865"/>
                <a:ext cx="58040" cy="153091"/>
              </a:xfrm>
              <a:custGeom>
                <a:avLst/>
                <a:gdLst>
                  <a:gd name="T0" fmla="*/ 10280 w 20560"/>
                  <a:gd name="T1" fmla="*/ 10586 h 21172"/>
                  <a:gd name="T2" fmla="*/ 10280 w 20560"/>
                  <a:gd name="T3" fmla="*/ 10586 h 21172"/>
                  <a:gd name="T4" fmla="*/ 10280 w 20560"/>
                  <a:gd name="T5" fmla="*/ 10586 h 21172"/>
                  <a:gd name="T6" fmla="*/ 10280 w 20560"/>
                  <a:gd name="T7" fmla="*/ 10586 h 21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560" h="21172">
                    <a:moveTo>
                      <a:pt x="7800" y="0"/>
                    </a:moveTo>
                    <a:lnTo>
                      <a:pt x="1142" y="765"/>
                    </a:lnTo>
                    <a:lnTo>
                      <a:pt x="14" y="4303"/>
                    </a:lnTo>
                    <a:lnTo>
                      <a:pt x="5170" y="8092"/>
                    </a:lnTo>
                    <a:lnTo>
                      <a:pt x="0" y="11375"/>
                    </a:lnTo>
                    <a:cubicBezTo>
                      <a:pt x="2789" y="11598"/>
                      <a:pt x="5194" y="12281"/>
                      <a:pt x="6597" y="13248"/>
                    </a:cubicBezTo>
                    <a:cubicBezTo>
                      <a:pt x="8277" y="14405"/>
                      <a:pt x="8326" y="15818"/>
                      <a:pt x="6727" y="16993"/>
                    </a:cubicBezTo>
                    <a:lnTo>
                      <a:pt x="9189" y="19523"/>
                    </a:lnTo>
                    <a:cubicBezTo>
                      <a:pt x="10190" y="20933"/>
                      <a:pt x="14323" y="21600"/>
                      <a:pt x="17583" y="20877"/>
                    </a:cubicBezTo>
                    <a:cubicBezTo>
                      <a:pt x="21196" y="20075"/>
                      <a:pt x="21600" y="18103"/>
                      <a:pt x="18360" y="17087"/>
                    </a:cubicBezTo>
                    <a:cubicBezTo>
                      <a:pt x="16563" y="16111"/>
                      <a:pt x="15042" y="15061"/>
                      <a:pt x="13824" y="13956"/>
                    </a:cubicBezTo>
                    <a:cubicBezTo>
                      <a:pt x="12396" y="12661"/>
                      <a:pt x="11394" y="11301"/>
                      <a:pt x="10842" y="9907"/>
                    </a:cubicBezTo>
                    <a:cubicBezTo>
                      <a:pt x="10964" y="8963"/>
                      <a:pt x="10964" y="8018"/>
                      <a:pt x="10842" y="7074"/>
                    </a:cubicBezTo>
                    <a:cubicBezTo>
                      <a:pt x="10634" y="5459"/>
                      <a:pt x="10070" y="3855"/>
                      <a:pt x="9157" y="2279"/>
                    </a:cubicBezTo>
                    <a:lnTo>
                      <a:pt x="780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3" name="îṣ1iḓê">
                <a:extLst>
                  <a:ext uri="{FF2B5EF4-FFF2-40B4-BE49-F238E27FC236}">
                    <a16:creationId xmlns:a16="http://schemas.microsoft.com/office/drawing/2014/main" id="{2DE25D31-C735-4ADF-8AAF-D39BB21533C6}"/>
                  </a:ext>
                </a:extLst>
              </p:cNvPr>
              <p:cNvSpPr/>
              <p:nvPr/>
            </p:nvSpPr>
            <p:spPr bwMode="auto">
              <a:xfrm>
                <a:off x="6546621" y="5134766"/>
                <a:ext cx="39464" cy="369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868" y="1684"/>
                    </a:moveTo>
                    <a:lnTo>
                      <a:pt x="531" y="0"/>
                    </a:lnTo>
                    <a:lnTo>
                      <a:pt x="0" y="7066"/>
                    </a:lnTo>
                    <a:lnTo>
                      <a:pt x="9782" y="15187"/>
                    </a:lnTo>
                    <a:lnTo>
                      <a:pt x="21600" y="21600"/>
                    </a:lnTo>
                    <a:lnTo>
                      <a:pt x="20799" y="8990"/>
                    </a:lnTo>
                    <a:lnTo>
                      <a:pt x="7868" y="16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4" name="íṥ1íďè">
                <a:extLst>
                  <a:ext uri="{FF2B5EF4-FFF2-40B4-BE49-F238E27FC236}">
                    <a16:creationId xmlns:a16="http://schemas.microsoft.com/office/drawing/2014/main" id="{D635FE69-B299-4848-BC32-347EC7A907ED}"/>
                  </a:ext>
                </a:extLst>
              </p:cNvPr>
              <p:cNvSpPr/>
              <p:nvPr/>
            </p:nvSpPr>
            <p:spPr bwMode="auto">
              <a:xfrm>
                <a:off x="6610611" y="5174660"/>
                <a:ext cx="86492" cy="8103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591" y="4520"/>
                    </a:moveTo>
                    <a:lnTo>
                      <a:pt x="5210" y="1400"/>
                    </a:lnTo>
                    <a:lnTo>
                      <a:pt x="2367" y="0"/>
                    </a:lnTo>
                    <a:lnTo>
                      <a:pt x="0" y="993"/>
                    </a:lnTo>
                    <a:lnTo>
                      <a:pt x="3120" y="5543"/>
                    </a:lnTo>
                    <a:lnTo>
                      <a:pt x="8829" y="10517"/>
                    </a:lnTo>
                    <a:lnTo>
                      <a:pt x="9377" y="15480"/>
                    </a:lnTo>
                    <a:lnTo>
                      <a:pt x="14312" y="20149"/>
                    </a:lnTo>
                    <a:lnTo>
                      <a:pt x="18127" y="21600"/>
                    </a:lnTo>
                    <a:lnTo>
                      <a:pt x="21600" y="20137"/>
                    </a:lnTo>
                    <a:lnTo>
                      <a:pt x="17510" y="14016"/>
                    </a:lnTo>
                    <a:lnTo>
                      <a:pt x="12964" y="9921"/>
                    </a:lnTo>
                    <a:lnTo>
                      <a:pt x="8591" y="452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5" name="isḷiḋê">
                <a:extLst>
                  <a:ext uri="{FF2B5EF4-FFF2-40B4-BE49-F238E27FC236}">
                    <a16:creationId xmlns:a16="http://schemas.microsoft.com/office/drawing/2014/main" id="{F8E8F1C7-CD16-4813-B346-A2640B40666E}"/>
                  </a:ext>
                </a:extLst>
              </p:cNvPr>
              <p:cNvSpPr/>
              <p:nvPr/>
            </p:nvSpPr>
            <p:spPr bwMode="auto">
              <a:xfrm>
                <a:off x="6876390" y="5004234"/>
                <a:ext cx="32978" cy="38166"/>
              </a:xfrm>
              <a:custGeom>
                <a:avLst/>
                <a:gdLst>
                  <a:gd name="T0" fmla="+- 0 11056 513"/>
                  <a:gd name="T1" fmla="*/ T0 w 21087"/>
                  <a:gd name="T2" fmla="*/ 10800 h 21600"/>
                  <a:gd name="T3" fmla="+- 0 11056 513"/>
                  <a:gd name="T4" fmla="*/ T3 w 21087"/>
                  <a:gd name="T5" fmla="*/ 10800 h 21600"/>
                  <a:gd name="T6" fmla="+- 0 11056 513"/>
                  <a:gd name="T7" fmla="*/ T6 w 21087"/>
                  <a:gd name="T8" fmla="*/ 10800 h 21600"/>
                  <a:gd name="T9" fmla="+- 0 11056 513"/>
                  <a:gd name="T10" fmla="*/ T9 w 21087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87" h="21600">
                    <a:moveTo>
                      <a:pt x="16962" y="0"/>
                    </a:moveTo>
                    <a:lnTo>
                      <a:pt x="1783" y="1864"/>
                    </a:lnTo>
                    <a:cubicBezTo>
                      <a:pt x="-109" y="5075"/>
                      <a:pt x="-513" y="8812"/>
                      <a:pt x="657" y="12282"/>
                    </a:cubicBezTo>
                    <a:cubicBezTo>
                      <a:pt x="2131" y="16655"/>
                      <a:pt x="5904" y="20127"/>
                      <a:pt x="10784" y="21600"/>
                    </a:cubicBezTo>
                    <a:lnTo>
                      <a:pt x="21087" y="14558"/>
                    </a:lnTo>
                    <a:lnTo>
                      <a:pt x="1696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6" name="îṧḻíḋé">
                <a:extLst>
                  <a:ext uri="{FF2B5EF4-FFF2-40B4-BE49-F238E27FC236}">
                    <a16:creationId xmlns:a16="http://schemas.microsoft.com/office/drawing/2014/main" id="{59439614-C1CC-4754-B254-9E49414D8527}"/>
                  </a:ext>
                </a:extLst>
              </p:cNvPr>
              <p:cNvSpPr/>
              <p:nvPr/>
            </p:nvSpPr>
            <p:spPr bwMode="auto">
              <a:xfrm>
                <a:off x="6825437" y="5045994"/>
                <a:ext cx="28571" cy="303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117" y="0"/>
                    </a:moveTo>
                    <a:lnTo>
                      <a:pt x="0" y="5460"/>
                    </a:lnTo>
                    <a:lnTo>
                      <a:pt x="1597" y="19259"/>
                    </a:lnTo>
                    <a:lnTo>
                      <a:pt x="17761" y="21600"/>
                    </a:lnTo>
                    <a:lnTo>
                      <a:pt x="21600" y="13828"/>
                    </a:lnTo>
                    <a:lnTo>
                      <a:pt x="17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7" name="ïşļïḋê">
                <a:extLst>
                  <a:ext uri="{FF2B5EF4-FFF2-40B4-BE49-F238E27FC236}">
                    <a16:creationId xmlns:a16="http://schemas.microsoft.com/office/drawing/2014/main" id="{729CA71E-2E45-49C4-9C2A-167D0C8EE51D}"/>
                  </a:ext>
                </a:extLst>
              </p:cNvPr>
              <p:cNvSpPr/>
              <p:nvPr/>
            </p:nvSpPr>
            <p:spPr bwMode="auto">
              <a:xfrm>
                <a:off x="7139629" y="5188493"/>
                <a:ext cx="40342" cy="41370"/>
              </a:xfrm>
              <a:custGeom>
                <a:avLst/>
                <a:gdLst>
                  <a:gd name="T0" fmla="+- 0 11243 1189"/>
                  <a:gd name="T1" fmla="*/ T0 w 20108"/>
                  <a:gd name="T2" fmla="*/ 10489 h 20978"/>
                  <a:gd name="T3" fmla="+- 0 11243 1189"/>
                  <a:gd name="T4" fmla="*/ T3 w 20108"/>
                  <a:gd name="T5" fmla="*/ 10489 h 20978"/>
                  <a:gd name="T6" fmla="+- 0 11243 1189"/>
                  <a:gd name="T7" fmla="*/ T6 w 20108"/>
                  <a:gd name="T8" fmla="*/ 10489 h 20978"/>
                  <a:gd name="T9" fmla="+- 0 11243 1189"/>
                  <a:gd name="T10" fmla="*/ T9 w 20108"/>
                  <a:gd name="T11" fmla="*/ 10489 h 20978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108" h="20978">
                    <a:moveTo>
                      <a:pt x="19810" y="0"/>
                    </a:moveTo>
                    <a:lnTo>
                      <a:pt x="5083" y="5544"/>
                    </a:lnTo>
                    <a:cubicBezTo>
                      <a:pt x="818" y="7157"/>
                      <a:pt x="-1189" y="12126"/>
                      <a:pt x="729" y="16323"/>
                    </a:cubicBezTo>
                    <a:cubicBezTo>
                      <a:pt x="2342" y="19854"/>
                      <a:pt x="6248" y="21600"/>
                      <a:pt x="10027" y="20777"/>
                    </a:cubicBezTo>
                    <a:cubicBezTo>
                      <a:pt x="14487" y="19806"/>
                      <a:pt x="17429" y="15774"/>
                      <a:pt x="18898" y="11315"/>
                    </a:cubicBezTo>
                    <a:cubicBezTo>
                      <a:pt x="20098" y="7674"/>
                      <a:pt x="20411" y="3791"/>
                      <a:pt x="198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8" name="ïṣľïḓé">
                <a:extLst>
                  <a:ext uri="{FF2B5EF4-FFF2-40B4-BE49-F238E27FC236}">
                    <a16:creationId xmlns:a16="http://schemas.microsoft.com/office/drawing/2014/main" id="{D3A204E6-3EA2-4551-96AA-493FB04E7705}"/>
                  </a:ext>
                </a:extLst>
              </p:cNvPr>
              <p:cNvSpPr/>
              <p:nvPr/>
            </p:nvSpPr>
            <p:spPr bwMode="auto">
              <a:xfrm>
                <a:off x="7259967" y="4937114"/>
                <a:ext cx="66184" cy="55314"/>
              </a:xfrm>
              <a:custGeom>
                <a:avLst/>
                <a:gdLst>
                  <a:gd name="T0" fmla="+- 0 11003 652"/>
                  <a:gd name="T1" fmla="*/ T0 w 20703"/>
                  <a:gd name="T2" fmla="*/ 10283 h 20566"/>
                  <a:gd name="T3" fmla="+- 0 11003 652"/>
                  <a:gd name="T4" fmla="*/ T3 w 20703"/>
                  <a:gd name="T5" fmla="*/ 10283 h 20566"/>
                  <a:gd name="T6" fmla="+- 0 11003 652"/>
                  <a:gd name="T7" fmla="*/ T6 w 20703"/>
                  <a:gd name="T8" fmla="*/ 10283 h 20566"/>
                  <a:gd name="T9" fmla="+- 0 11003 652"/>
                  <a:gd name="T10" fmla="*/ T9 w 20703"/>
                  <a:gd name="T11" fmla="*/ 10283 h 20566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703" h="20566">
                    <a:moveTo>
                      <a:pt x="9099" y="0"/>
                    </a:moveTo>
                    <a:lnTo>
                      <a:pt x="6797" y="4474"/>
                    </a:lnTo>
                    <a:lnTo>
                      <a:pt x="4155" y="12169"/>
                    </a:lnTo>
                    <a:cubicBezTo>
                      <a:pt x="1799" y="10958"/>
                      <a:pt x="-652" y="13629"/>
                      <a:pt x="158" y="16523"/>
                    </a:cubicBezTo>
                    <a:cubicBezTo>
                      <a:pt x="1013" y="19578"/>
                      <a:pt x="4559" y="19848"/>
                      <a:pt x="5735" y="16948"/>
                    </a:cubicBezTo>
                    <a:lnTo>
                      <a:pt x="10353" y="9481"/>
                    </a:lnTo>
                    <a:cubicBezTo>
                      <a:pt x="11293" y="7860"/>
                      <a:pt x="13199" y="7545"/>
                      <a:pt x="14475" y="8801"/>
                    </a:cubicBezTo>
                    <a:cubicBezTo>
                      <a:pt x="16759" y="11049"/>
                      <a:pt x="15506" y="15461"/>
                      <a:pt x="12543" y="15604"/>
                    </a:cubicBezTo>
                    <a:cubicBezTo>
                      <a:pt x="11461" y="16716"/>
                      <a:pt x="11461" y="18710"/>
                      <a:pt x="12543" y="19821"/>
                    </a:cubicBezTo>
                    <a:cubicBezTo>
                      <a:pt x="14274" y="21600"/>
                      <a:pt x="16807" y="19957"/>
                      <a:pt x="18366" y="17390"/>
                    </a:cubicBezTo>
                    <a:cubicBezTo>
                      <a:pt x="19873" y="14907"/>
                      <a:pt x="20948" y="11992"/>
                      <a:pt x="20655" y="8954"/>
                    </a:cubicBezTo>
                    <a:cubicBezTo>
                      <a:pt x="20369" y="5989"/>
                      <a:pt x="18809" y="3414"/>
                      <a:pt x="16535" y="2151"/>
                    </a:cubicBezTo>
                    <a:lnTo>
                      <a:pt x="909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59" name="iş1íḓè">
                <a:extLst>
                  <a:ext uri="{FF2B5EF4-FFF2-40B4-BE49-F238E27FC236}">
                    <a16:creationId xmlns:a16="http://schemas.microsoft.com/office/drawing/2014/main" id="{CF11E059-D4D5-4A77-A64C-4ECF01791143}"/>
                  </a:ext>
                </a:extLst>
              </p:cNvPr>
              <p:cNvSpPr/>
              <p:nvPr/>
            </p:nvSpPr>
            <p:spPr bwMode="auto">
              <a:xfrm>
                <a:off x="7428765" y="4907611"/>
                <a:ext cx="30372" cy="475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604" y="0"/>
                    </a:moveTo>
                    <a:lnTo>
                      <a:pt x="6746" y="6215"/>
                    </a:lnTo>
                    <a:lnTo>
                      <a:pt x="1510" y="12307"/>
                    </a:lnTo>
                    <a:lnTo>
                      <a:pt x="0" y="21600"/>
                    </a:lnTo>
                    <a:lnTo>
                      <a:pt x="16395" y="17422"/>
                    </a:lnTo>
                    <a:lnTo>
                      <a:pt x="21600" y="9940"/>
                    </a:lnTo>
                    <a:lnTo>
                      <a:pt x="1660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60" name="îŝ1îḑe">
                <a:extLst>
                  <a:ext uri="{FF2B5EF4-FFF2-40B4-BE49-F238E27FC236}">
                    <a16:creationId xmlns:a16="http://schemas.microsoft.com/office/drawing/2014/main" id="{80D2E94B-D66E-4BD5-942B-292D7CC02BAD}"/>
                  </a:ext>
                </a:extLst>
              </p:cNvPr>
              <p:cNvSpPr/>
              <p:nvPr/>
            </p:nvSpPr>
            <p:spPr bwMode="auto">
              <a:xfrm>
                <a:off x="7295344" y="4792305"/>
                <a:ext cx="17290" cy="277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688" y="0"/>
                    </a:moveTo>
                    <a:lnTo>
                      <a:pt x="3114" y="6842"/>
                    </a:lnTo>
                    <a:lnTo>
                      <a:pt x="0" y="21600"/>
                    </a:lnTo>
                    <a:lnTo>
                      <a:pt x="21600" y="19569"/>
                    </a:lnTo>
                    <a:lnTo>
                      <a:pt x="1768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61" name="íṥľïḑè">
                <a:extLst>
                  <a:ext uri="{FF2B5EF4-FFF2-40B4-BE49-F238E27FC236}">
                    <a16:creationId xmlns:a16="http://schemas.microsoft.com/office/drawing/2014/main" id="{4A110E05-B7D9-4771-97B0-E91EE9CDB5B6}"/>
                  </a:ext>
                </a:extLst>
              </p:cNvPr>
              <p:cNvSpPr/>
              <p:nvPr/>
            </p:nvSpPr>
            <p:spPr bwMode="auto">
              <a:xfrm>
                <a:off x="6072136" y="5017938"/>
                <a:ext cx="71765" cy="98700"/>
              </a:xfrm>
              <a:custGeom>
                <a:avLst/>
                <a:gdLst>
                  <a:gd name="T0" fmla="*/ 10535 w 21070"/>
                  <a:gd name="T1" fmla="*/ 10673 h 21347"/>
                  <a:gd name="T2" fmla="*/ 10535 w 21070"/>
                  <a:gd name="T3" fmla="*/ 10673 h 21347"/>
                  <a:gd name="T4" fmla="*/ 10535 w 21070"/>
                  <a:gd name="T5" fmla="*/ 10673 h 21347"/>
                  <a:gd name="T6" fmla="*/ 10535 w 21070"/>
                  <a:gd name="T7" fmla="*/ 10673 h 21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70" h="21347">
                    <a:moveTo>
                      <a:pt x="5049" y="0"/>
                    </a:moveTo>
                    <a:lnTo>
                      <a:pt x="0" y="1652"/>
                    </a:lnTo>
                    <a:lnTo>
                      <a:pt x="1021" y="6996"/>
                    </a:lnTo>
                    <a:cubicBezTo>
                      <a:pt x="1305" y="8755"/>
                      <a:pt x="1518" y="10520"/>
                      <a:pt x="1660" y="12288"/>
                    </a:cubicBezTo>
                    <a:cubicBezTo>
                      <a:pt x="1804" y="14080"/>
                      <a:pt x="1876" y="15875"/>
                      <a:pt x="1874" y="17670"/>
                    </a:cubicBezTo>
                    <a:lnTo>
                      <a:pt x="9180" y="21231"/>
                    </a:lnTo>
                    <a:cubicBezTo>
                      <a:pt x="11950" y="21600"/>
                      <a:pt x="14803" y="21082"/>
                      <a:pt x="17023" y="19807"/>
                    </a:cubicBezTo>
                    <a:cubicBezTo>
                      <a:pt x="20195" y="17985"/>
                      <a:pt x="21600" y="14976"/>
                      <a:pt x="20890" y="12051"/>
                    </a:cubicBezTo>
                    <a:cubicBezTo>
                      <a:pt x="20330" y="9748"/>
                      <a:pt x="18503" y="7718"/>
                      <a:pt x="15841" y="6442"/>
                    </a:cubicBezTo>
                    <a:lnTo>
                      <a:pt x="10024" y="1573"/>
                    </a:lnTo>
                    <a:lnTo>
                      <a:pt x="504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  <p:sp>
            <p:nvSpPr>
              <p:cNvPr id="62" name="í$lídê">
                <a:extLst>
                  <a:ext uri="{FF2B5EF4-FFF2-40B4-BE49-F238E27FC236}">
                    <a16:creationId xmlns:a16="http://schemas.microsoft.com/office/drawing/2014/main" id="{06D512CE-96FA-4CDB-9B59-FE125AA9D471}"/>
                  </a:ext>
                </a:extLst>
              </p:cNvPr>
              <p:cNvSpPr/>
              <p:nvPr/>
            </p:nvSpPr>
            <p:spPr bwMode="auto">
              <a:xfrm>
                <a:off x="5138358" y="5355220"/>
                <a:ext cx="220549" cy="242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835" y="10174"/>
                    </a:moveTo>
                    <a:lnTo>
                      <a:pt x="7686" y="8743"/>
                    </a:lnTo>
                    <a:lnTo>
                      <a:pt x="6918" y="6235"/>
                    </a:lnTo>
                    <a:lnTo>
                      <a:pt x="5238" y="4125"/>
                    </a:lnTo>
                    <a:cubicBezTo>
                      <a:pt x="5520" y="3407"/>
                      <a:pt x="6190" y="2873"/>
                      <a:pt x="7009" y="2714"/>
                    </a:cubicBezTo>
                    <a:cubicBezTo>
                      <a:pt x="8203" y="2482"/>
                      <a:pt x="9407" y="3066"/>
                      <a:pt x="9862" y="4098"/>
                    </a:cubicBezTo>
                    <a:cubicBezTo>
                      <a:pt x="10521" y="3211"/>
                      <a:pt x="11273" y="2385"/>
                      <a:pt x="12108" y="1631"/>
                    </a:cubicBezTo>
                    <a:cubicBezTo>
                      <a:pt x="12764" y="1039"/>
                      <a:pt x="13470" y="494"/>
                      <a:pt x="14218" y="0"/>
                    </a:cubicBezTo>
                    <a:lnTo>
                      <a:pt x="17085" y="3303"/>
                    </a:lnTo>
                    <a:cubicBezTo>
                      <a:pt x="17601" y="3636"/>
                      <a:pt x="18000" y="4099"/>
                      <a:pt x="18231" y="4635"/>
                    </a:cubicBezTo>
                    <a:cubicBezTo>
                      <a:pt x="18558" y="5392"/>
                      <a:pt x="18534" y="6237"/>
                      <a:pt x="18164" y="6977"/>
                    </a:cubicBezTo>
                    <a:lnTo>
                      <a:pt x="17954" y="11018"/>
                    </a:lnTo>
                    <a:lnTo>
                      <a:pt x="18384" y="13105"/>
                    </a:lnTo>
                    <a:cubicBezTo>
                      <a:pt x="18361" y="13550"/>
                      <a:pt x="18361" y="13995"/>
                      <a:pt x="18384" y="14439"/>
                    </a:cubicBezTo>
                    <a:cubicBezTo>
                      <a:pt x="18418" y="15093"/>
                      <a:pt x="18501" y="15745"/>
                      <a:pt x="18635" y="16388"/>
                    </a:cubicBezTo>
                    <a:lnTo>
                      <a:pt x="20175" y="18900"/>
                    </a:lnTo>
                    <a:lnTo>
                      <a:pt x="21600" y="21600"/>
                    </a:lnTo>
                    <a:cubicBezTo>
                      <a:pt x="17508" y="20470"/>
                      <a:pt x="13590" y="18871"/>
                      <a:pt x="9940" y="16841"/>
                    </a:cubicBezTo>
                    <a:cubicBezTo>
                      <a:pt x="6304" y="14820"/>
                      <a:pt x="2965" y="12388"/>
                      <a:pt x="0" y="9603"/>
                    </a:cubicBezTo>
                    <a:lnTo>
                      <a:pt x="6835" y="1017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21919" tIns="121919" rIns="121919" bIns="121919" anchor="ctr"/>
              <a:lstStyle>
                <a:lvl1pPr defTabSz="455613">
                  <a:defRPr sz="2500">
                    <a:solidFill>
                      <a:srgbClr val="53585F"/>
                    </a:solidFill>
                  </a:defRPr>
                </a:lvl1pPr>
                <a:lvl2pPr defTabSz="455613">
                  <a:defRPr sz="2500">
                    <a:solidFill>
                      <a:srgbClr val="53585F"/>
                    </a:solidFill>
                  </a:defRPr>
                </a:lvl2pPr>
                <a:lvl3pPr defTabSz="455613">
                  <a:defRPr sz="2500">
                    <a:solidFill>
                      <a:srgbClr val="53585F"/>
                    </a:solidFill>
                  </a:defRPr>
                </a:lvl3pPr>
                <a:lvl4pPr defTabSz="455613">
                  <a:defRPr sz="2500">
                    <a:solidFill>
                      <a:srgbClr val="53585F"/>
                    </a:solidFill>
                  </a:defRPr>
                </a:lvl4pPr>
                <a:lvl5pPr defTabSz="455613">
                  <a:defRPr sz="2500">
                    <a:solidFill>
                      <a:srgbClr val="53585F"/>
                    </a:solidFill>
                  </a:defRPr>
                </a:lvl5pPr>
                <a:lvl6pPr marL="4572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6pPr>
                <a:lvl7pPr marL="9144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7pPr>
                <a:lvl8pPr marL="13716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8pPr>
                <a:lvl9pPr marL="1828800" indent="914400" defTabSz="455613" fontAlgn="base" hangingPunct="0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rgbClr val="53585F"/>
                    </a:solidFill>
                  </a:defRPr>
                </a:lvl9pPr>
              </a:lstStyle>
              <a:p>
                <a:pPr algn="ctr"/>
                <a:endParaRPr lang="ru-RU" altLang="ru-RU" sz="1800">
                  <a:solidFill>
                    <a:srgbClr val="070707"/>
                  </a:solidFill>
                </a:endParaRPr>
              </a:p>
            </p:txBody>
          </p:sp>
        </p:grpSp>
        <p:sp>
          <p:nvSpPr>
            <p:cNvPr id="30" name="íṣlíḑè">
              <a:extLst>
                <a:ext uri="{FF2B5EF4-FFF2-40B4-BE49-F238E27FC236}">
                  <a16:creationId xmlns:a16="http://schemas.microsoft.com/office/drawing/2014/main" id="{9EEC10F6-F59B-4B5A-B0DD-7A2F4B343122}"/>
                </a:ext>
              </a:extLst>
            </p:cNvPr>
            <p:cNvSpPr/>
            <p:nvPr/>
          </p:nvSpPr>
          <p:spPr bwMode="auto">
            <a:xfrm>
              <a:off x="4494824" y="2568052"/>
              <a:ext cx="3223332" cy="322343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7620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lIns="121919" tIns="121919" rIns="121919" bIns="121919" anchor="ctr"/>
            <a:lstStyle>
              <a:lvl1pPr defTabSz="455613">
                <a:defRPr sz="2500">
                  <a:solidFill>
                    <a:srgbClr val="53585F"/>
                  </a:solidFill>
                </a:defRPr>
              </a:lvl1pPr>
              <a:lvl2pPr defTabSz="455613">
                <a:defRPr sz="2500">
                  <a:solidFill>
                    <a:srgbClr val="53585F"/>
                  </a:solidFill>
                </a:defRPr>
              </a:lvl2pPr>
              <a:lvl3pPr defTabSz="455613">
                <a:defRPr sz="2500">
                  <a:solidFill>
                    <a:srgbClr val="53585F"/>
                  </a:solidFill>
                </a:defRPr>
              </a:lvl3pPr>
              <a:lvl4pPr defTabSz="455613">
                <a:defRPr sz="2500">
                  <a:solidFill>
                    <a:srgbClr val="53585F"/>
                  </a:solidFill>
                </a:defRPr>
              </a:lvl4pPr>
              <a:lvl5pPr defTabSz="455613">
                <a:defRPr sz="2500">
                  <a:solidFill>
                    <a:srgbClr val="53585F"/>
                  </a:solidFill>
                </a:defRPr>
              </a:lvl5pPr>
              <a:lvl6pPr marL="4572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</a:defRPr>
              </a:lvl6pPr>
              <a:lvl7pPr marL="9144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</a:defRPr>
              </a:lvl7pPr>
              <a:lvl8pPr marL="13716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</a:defRPr>
              </a:lvl8pPr>
              <a:lvl9pPr marL="1828800" indent="914400" defTabSz="455613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53585F"/>
                  </a:solidFill>
                </a:defRPr>
              </a:lvl9pPr>
            </a:lstStyle>
            <a:p>
              <a:pPr algn="ctr"/>
              <a:endParaRPr lang="ru-RU" altLang="ru-RU" sz="1800">
                <a:solidFill>
                  <a:srgbClr val="77716C"/>
                </a:solidFill>
              </a:endParaRPr>
            </a:p>
          </p:txBody>
        </p:sp>
      </p:grpSp>
      <p:grpSp>
        <p:nvGrpSpPr>
          <p:cNvPr id="9" name="îṧḻïḍè">
            <a:extLst>
              <a:ext uri="{FF2B5EF4-FFF2-40B4-BE49-F238E27FC236}">
                <a16:creationId xmlns:a16="http://schemas.microsoft.com/office/drawing/2014/main" id="{916F88AD-7FE1-4454-B492-98CCA63F5BB4}"/>
              </a:ext>
            </a:extLst>
          </p:cNvPr>
          <p:cNvGrpSpPr/>
          <p:nvPr/>
        </p:nvGrpSpPr>
        <p:grpSpPr>
          <a:xfrm>
            <a:off x="3541506" y="3724011"/>
            <a:ext cx="763794" cy="765340"/>
            <a:chOff x="2537774" y="2043997"/>
            <a:chExt cx="755204" cy="756734"/>
          </a:xfrm>
        </p:grpSpPr>
        <p:sp>
          <p:nvSpPr>
            <p:cNvPr id="27" name="iṩliďè">
              <a:extLst>
                <a:ext uri="{FF2B5EF4-FFF2-40B4-BE49-F238E27FC236}">
                  <a16:creationId xmlns:a16="http://schemas.microsoft.com/office/drawing/2014/main" id="{99A46E00-0A1F-4ED5-BF38-531C04C1A5B2}"/>
                </a:ext>
              </a:extLst>
            </p:cNvPr>
            <p:cNvSpPr/>
            <p:nvPr/>
          </p:nvSpPr>
          <p:spPr bwMode="auto">
            <a:xfrm>
              <a:off x="2537774" y="2043997"/>
              <a:ext cx="755204" cy="7567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700"/>
            </a:p>
          </p:txBody>
        </p:sp>
        <p:sp>
          <p:nvSpPr>
            <p:cNvPr id="28" name="îś1îďé">
              <a:extLst>
                <a:ext uri="{FF2B5EF4-FFF2-40B4-BE49-F238E27FC236}">
                  <a16:creationId xmlns:a16="http://schemas.microsoft.com/office/drawing/2014/main" id="{7E7C6CAB-4C12-48D3-B390-44F8DAE4987E}"/>
                </a:ext>
              </a:extLst>
            </p:cNvPr>
            <p:cNvSpPr/>
            <p:nvPr/>
          </p:nvSpPr>
          <p:spPr bwMode="auto">
            <a:xfrm>
              <a:off x="2718239" y="2228850"/>
              <a:ext cx="394276" cy="387024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iŝľîde">
            <a:extLst>
              <a:ext uri="{FF2B5EF4-FFF2-40B4-BE49-F238E27FC236}">
                <a16:creationId xmlns:a16="http://schemas.microsoft.com/office/drawing/2014/main" id="{770A9F49-6111-4729-B169-E8F2011A94D3}"/>
              </a:ext>
            </a:extLst>
          </p:cNvPr>
          <p:cNvGrpSpPr/>
          <p:nvPr/>
        </p:nvGrpSpPr>
        <p:grpSpPr>
          <a:xfrm>
            <a:off x="7886700" y="3724011"/>
            <a:ext cx="763794" cy="765340"/>
            <a:chOff x="2537774" y="2043997"/>
            <a:chExt cx="755204" cy="756734"/>
          </a:xfrm>
        </p:grpSpPr>
        <p:sp>
          <p:nvSpPr>
            <p:cNvPr id="25" name="î$ľíḍé">
              <a:extLst>
                <a:ext uri="{FF2B5EF4-FFF2-40B4-BE49-F238E27FC236}">
                  <a16:creationId xmlns:a16="http://schemas.microsoft.com/office/drawing/2014/main" id="{E0DBAA63-FEE1-4705-980B-151B3F20727B}"/>
                </a:ext>
              </a:extLst>
            </p:cNvPr>
            <p:cNvSpPr/>
            <p:nvPr/>
          </p:nvSpPr>
          <p:spPr bwMode="auto">
            <a:xfrm>
              <a:off x="2537774" y="2043997"/>
              <a:ext cx="755204" cy="7567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700"/>
            </a:p>
          </p:txBody>
        </p:sp>
        <p:sp>
          <p:nvSpPr>
            <p:cNvPr id="26" name="íSḻiḋé">
              <a:extLst>
                <a:ext uri="{FF2B5EF4-FFF2-40B4-BE49-F238E27FC236}">
                  <a16:creationId xmlns:a16="http://schemas.microsoft.com/office/drawing/2014/main" id="{BD0F0905-841A-461D-BD4D-954C0392397D}"/>
                </a:ext>
              </a:extLst>
            </p:cNvPr>
            <p:cNvSpPr/>
            <p:nvPr/>
          </p:nvSpPr>
          <p:spPr bwMode="auto">
            <a:xfrm>
              <a:off x="2718239" y="2228850"/>
              <a:ext cx="394276" cy="387024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íŝļîḋé">
            <a:extLst>
              <a:ext uri="{FF2B5EF4-FFF2-40B4-BE49-F238E27FC236}">
                <a16:creationId xmlns:a16="http://schemas.microsoft.com/office/drawing/2014/main" id="{A3CA5349-A138-41D2-AF49-F34A7707E836}"/>
              </a:ext>
            </a:extLst>
          </p:cNvPr>
          <p:cNvGrpSpPr/>
          <p:nvPr/>
        </p:nvGrpSpPr>
        <p:grpSpPr>
          <a:xfrm>
            <a:off x="4249601" y="2115798"/>
            <a:ext cx="763794" cy="765340"/>
            <a:chOff x="2537774" y="2043997"/>
            <a:chExt cx="755204" cy="756734"/>
          </a:xfrm>
        </p:grpSpPr>
        <p:sp>
          <p:nvSpPr>
            <p:cNvPr id="23" name="iṧḷíḋe">
              <a:extLst>
                <a:ext uri="{FF2B5EF4-FFF2-40B4-BE49-F238E27FC236}">
                  <a16:creationId xmlns:a16="http://schemas.microsoft.com/office/drawing/2014/main" id="{A7C27013-082D-4AF0-AA62-1BB96C350D5F}"/>
                </a:ext>
              </a:extLst>
            </p:cNvPr>
            <p:cNvSpPr/>
            <p:nvPr/>
          </p:nvSpPr>
          <p:spPr bwMode="auto">
            <a:xfrm>
              <a:off x="2537774" y="2043997"/>
              <a:ext cx="755204" cy="7567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700"/>
            </a:p>
          </p:txBody>
        </p:sp>
        <p:sp>
          <p:nvSpPr>
            <p:cNvPr id="24" name="i$1îḓe">
              <a:extLst>
                <a:ext uri="{FF2B5EF4-FFF2-40B4-BE49-F238E27FC236}">
                  <a16:creationId xmlns:a16="http://schemas.microsoft.com/office/drawing/2014/main" id="{E8901DFE-2D0D-4234-94D9-08BBFF8B2E64}"/>
                </a:ext>
              </a:extLst>
            </p:cNvPr>
            <p:cNvSpPr/>
            <p:nvPr/>
          </p:nvSpPr>
          <p:spPr bwMode="auto">
            <a:xfrm>
              <a:off x="2718239" y="2228850"/>
              <a:ext cx="394276" cy="387024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iṡḻïḋé">
            <a:extLst>
              <a:ext uri="{FF2B5EF4-FFF2-40B4-BE49-F238E27FC236}">
                <a16:creationId xmlns:a16="http://schemas.microsoft.com/office/drawing/2014/main" id="{77A5FC43-F4A2-43C8-AE6A-BD62A3D98921}"/>
              </a:ext>
            </a:extLst>
          </p:cNvPr>
          <p:cNvGrpSpPr/>
          <p:nvPr/>
        </p:nvGrpSpPr>
        <p:grpSpPr>
          <a:xfrm>
            <a:off x="7194188" y="2115798"/>
            <a:ext cx="763794" cy="765340"/>
            <a:chOff x="2537774" y="2043997"/>
            <a:chExt cx="755204" cy="756734"/>
          </a:xfrm>
        </p:grpSpPr>
        <p:sp>
          <p:nvSpPr>
            <p:cNvPr id="21" name="îsḷiḋè">
              <a:extLst>
                <a:ext uri="{FF2B5EF4-FFF2-40B4-BE49-F238E27FC236}">
                  <a16:creationId xmlns:a16="http://schemas.microsoft.com/office/drawing/2014/main" id="{348241D4-CDA2-4CFC-9DD0-049FD27AB5B0}"/>
                </a:ext>
              </a:extLst>
            </p:cNvPr>
            <p:cNvSpPr/>
            <p:nvPr/>
          </p:nvSpPr>
          <p:spPr bwMode="auto">
            <a:xfrm>
              <a:off x="2537774" y="2043997"/>
              <a:ext cx="755204" cy="75673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endParaRPr lang="zh-CN" altLang="en-US" sz="1700"/>
            </a:p>
          </p:txBody>
        </p:sp>
        <p:sp>
          <p:nvSpPr>
            <p:cNvPr id="22" name="işľîḓê">
              <a:extLst>
                <a:ext uri="{FF2B5EF4-FFF2-40B4-BE49-F238E27FC236}">
                  <a16:creationId xmlns:a16="http://schemas.microsoft.com/office/drawing/2014/main" id="{C8F57BF8-FD9D-43D9-82BD-2498F40016B5}"/>
                </a:ext>
              </a:extLst>
            </p:cNvPr>
            <p:cNvSpPr/>
            <p:nvPr/>
          </p:nvSpPr>
          <p:spPr bwMode="auto">
            <a:xfrm>
              <a:off x="2718239" y="2228850"/>
              <a:ext cx="394276" cy="387024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íṧlîďè">
            <a:extLst>
              <a:ext uri="{FF2B5EF4-FFF2-40B4-BE49-F238E27FC236}">
                <a16:creationId xmlns:a16="http://schemas.microsoft.com/office/drawing/2014/main" id="{A8961114-DEC0-436E-A1CF-6DC9B071A6DB}"/>
              </a:ext>
            </a:extLst>
          </p:cNvPr>
          <p:cNvSpPr/>
          <p:nvPr/>
        </p:nvSpPr>
        <p:spPr bwMode="auto">
          <a:xfrm>
            <a:off x="673100" y="4018350"/>
            <a:ext cx="2811858" cy="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4" name="íš1îďe">
            <a:extLst>
              <a:ext uri="{FF2B5EF4-FFF2-40B4-BE49-F238E27FC236}">
                <a16:creationId xmlns:a16="http://schemas.microsoft.com/office/drawing/2014/main" id="{E11722B4-A2E0-478D-8ED3-4D703B1CEF88}"/>
              </a:ext>
            </a:extLst>
          </p:cNvPr>
          <p:cNvSpPr txBox="1"/>
          <p:nvPr/>
        </p:nvSpPr>
        <p:spPr bwMode="auto">
          <a:xfrm>
            <a:off x="673100" y="3527399"/>
            <a:ext cx="2811858" cy="4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5" name="îś1ïḍé">
            <a:extLst>
              <a:ext uri="{FF2B5EF4-FFF2-40B4-BE49-F238E27FC236}">
                <a16:creationId xmlns:a16="http://schemas.microsoft.com/office/drawing/2014/main" id="{8BF8AEF4-58A3-47B2-9DA8-399AD5BA1795}"/>
              </a:ext>
            </a:extLst>
          </p:cNvPr>
          <p:cNvSpPr/>
          <p:nvPr/>
        </p:nvSpPr>
        <p:spPr bwMode="auto">
          <a:xfrm>
            <a:off x="8707042" y="4018350"/>
            <a:ext cx="2811858" cy="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6" name="íşľíḓè">
            <a:extLst>
              <a:ext uri="{FF2B5EF4-FFF2-40B4-BE49-F238E27FC236}">
                <a16:creationId xmlns:a16="http://schemas.microsoft.com/office/drawing/2014/main" id="{AED3E7AA-A654-4E69-B7DB-92EE4B82F2A4}"/>
              </a:ext>
            </a:extLst>
          </p:cNvPr>
          <p:cNvSpPr txBox="1"/>
          <p:nvPr/>
        </p:nvSpPr>
        <p:spPr bwMode="auto">
          <a:xfrm>
            <a:off x="8707042" y="3527399"/>
            <a:ext cx="2811858" cy="4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7" name="iṩḻîďè">
            <a:extLst>
              <a:ext uri="{FF2B5EF4-FFF2-40B4-BE49-F238E27FC236}">
                <a16:creationId xmlns:a16="http://schemas.microsoft.com/office/drawing/2014/main" id="{18450C5E-C22A-41F3-9B89-4D28649CFB8B}"/>
              </a:ext>
            </a:extLst>
          </p:cNvPr>
          <p:cNvSpPr/>
          <p:nvPr/>
        </p:nvSpPr>
        <p:spPr bwMode="auto">
          <a:xfrm>
            <a:off x="673100" y="2046655"/>
            <a:ext cx="3422820" cy="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8" name="íṥ1ïďè">
            <a:extLst>
              <a:ext uri="{FF2B5EF4-FFF2-40B4-BE49-F238E27FC236}">
                <a16:creationId xmlns:a16="http://schemas.microsoft.com/office/drawing/2014/main" id="{5EE444BF-AA6D-4883-9147-9454F7DB81BD}"/>
              </a:ext>
            </a:extLst>
          </p:cNvPr>
          <p:cNvSpPr txBox="1"/>
          <p:nvPr/>
        </p:nvSpPr>
        <p:spPr bwMode="auto">
          <a:xfrm>
            <a:off x="673100" y="1555704"/>
            <a:ext cx="3422820" cy="4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9" name="ïṩľîḍê">
            <a:extLst>
              <a:ext uri="{FF2B5EF4-FFF2-40B4-BE49-F238E27FC236}">
                <a16:creationId xmlns:a16="http://schemas.microsoft.com/office/drawing/2014/main" id="{7172802D-984C-4FC9-B4BE-6DC63D704AF1}"/>
              </a:ext>
            </a:extLst>
          </p:cNvPr>
          <p:cNvSpPr/>
          <p:nvPr/>
        </p:nvSpPr>
        <p:spPr bwMode="auto">
          <a:xfrm>
            <a:off x="8079484" y="2046655"/>
            <a:ext cx="3439416" cy="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 algn="r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20" name="ïS1îḍê">
            <a:extLst>
              <a:ext uri="{FF2B5EF4-FFF2-40B4-BE49-F238E27FC236}">
                <a16:creationId xmlns:a16="http://schemas.microsoft.com/office/drawing/2014/main" id="{5EA9D9DF-16C8-402E-AC4B-A0D6324D3096}"/>
              </a:ext>
            </a:extLst>
          </p:cNvPr>
          <p:cNvSpPr txBox="1"/>
          <p:nvPr/>
        </p:nvSpPr>
        <p:spPr bwMode="auto">
          <a:xfrm>
            <a:off x="8079484" y="1555704"/>
            <a:ext cx="3439416" cy="49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5543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C8357-39FE-4F57-AE37-4E5C4772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1.2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74A8E1-6D72-46CE-9C3E-D72DE7689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DE36E8-F2CC-459A-B078-86B7E713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F0983-9AE3-4B84-B17A-629D288DAFB8}"/>
              </a:ext>
            </a:extLst>
          </p:cNvPr>
          <p:cNvGrpSpPr/>
          <p:nvPr/>
        </p:nvGrpSpPr>
        <p:grpSpPr>
          <a:xfrm>
            <a:off x="4036815" y="1549400"/>
            <a:ext cx="4118370" cy="4165600"/>
            <a:chOff x="3916000" y="1427200"/>
            <a:chExt cx="4360000" cy="44100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7734357-2CE1-4234-B0C8-F2E3B5A6F1D1}"/>
                </a:ext>
              </a:extLst>
            </p:cNvPr>
            <p:cNvSpPr>
              <a:spLocks/>
            </p:cNvSpPr>
            <p:nvPr/>
          </p:nvSpPr>
          <p:spPr bwMode="auto">
            <a:xfrm rot="4244657">
              <a:off x="4229195" y="1578341"/>
              <a:ext cx="3880032" cy="4213578"/>
            </a:xfrm>
            <a:custGeom>
              <a:avLst/>
              <a:gdLst>
                <a:gd name="T0" fmla="*/ 661 w 1707"/>
                <a:gd name="T1" fmla="*/ 275 h 1851"/>
                <a:gd name="T2" fmla="*/ 1615 w 1707"/>
                <a:gd name="T3" fmla="*/ 692 h 1851"/>
                <a:gd name="T4" fmla="*/ 1635 w 1707"/>
                <a:gd name="T5" fmla="*/ 870 h 1851"/>
                <a:gd name="T6" fmla="*/ 1655 w 1707"/>
                <a:gd name="T7" fmla="*/ 1048 h 1851"/>
                <a:gd name="T8" fmla="*/ 817 w 1707"/>
                <a:gd name="T9" fmla="*/ 1666 h 1851"/>
                <a:gd name="T10" fmla="*/ 653 w 1707"/>
                <a:gd name="T11" fmla="*/ 1594 h 1851"/>
                <a:gd name="T12" fmla="*/ 489 w 1707"/>
                <a:gd name="T13" fmla="*/ 1522 h 1851"/>
                <a:gd name="T14" fmla="*/ 373 w 1707"/>
                <a:gd name="T15" fmla="*/ 487 h 1851"/>
                <a:gd name="T16" fmla="*/ 517 w 1707"/>
                <a:gd name="T17" fmla="*/ 381 h 1851"/>
                <a:gd name="T18" fmla="*/ 661 w 1707"/>
                <a:gd name="T19" fmla="*/ 275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7" h="1851">
                  <a:moveTo>
                    <a:pt x="661" y="275"/>
                  </a:moveTo>
                  <a:cubicBezTo>
                    <a:pt x="1034" y="0"/>
                    <a:pt x="1564" y="232"/>
                    <a:pt x="1615" y="692"/>
                  </a:cubicBezTo>
                  <a:cubicBezTo>
                    <a:pt x="1635" y="870"/>
                    <a:pt x="1635" y="870"/>
                    <a:pt x="1635" y="870"/>
                  </a:cubicBezTo>
                  <a:cubicBezTo>
                    <a:pt x="1655" y="1048"/>
                    <a:pt x="1655" y="1048"/>
                    <a:pt x="1655" y="1048"/>
                  </a:cubicBezTo>
                  <a:cubicBezTo>
                    <a:pt x="1707" y="1508"/>
                    <a:pt x="1241" y="1851"/>
                    <a:pt x="817" y="1666"/>
                  </a:cubicBezTo>
                  <a:cubicBezTo>
                    <a:pt x="653" y="1594"/>
                    <a:pt x="653" y="1594"/>
                    <a:pt x="653" y="1594"/>
                  </a:cubicBezTo>
                  <a:cubicBezTo>
                    <a:pt x="489" y="1522"/>
                    <a:pt x="489" y="1522"/>
                    <a:pt x="489" y="1522"/>
                  </a:cubicBezTo>
                  <a:cubicBezTo>
                    <a:pt x="64" y="1337"/>
                    <a:pt x="0" y="762"/>
                    <a:pt x="373" y="487"/>
                  </a:cubicBezTo>
                  <a:cubicBezTo>
                    <a:pt x="517" y="381"/>
                    <a:pt x="517" y="381"/>
                    <a:pt x="517" y="381"/>
                  </a:cubicBezTo>
                  <a:lnTo>
                    <a:pt x="661" y="2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94A8515-4B4C-4296-B734-4208E5EA06F9}"/>
                </a:ext>
              </a:extLst>
            </p:cNvPr>
            <p:cNvGrpSpPr/>
            <p:nvPr/>
          </p:nvGrpSpPr>
          <p:grpSpPr>
            <a:xfrm>
              <a:off x="3916000" y="1427200"/>
              <a:ext cx="4088947" cy="4410000"/>
              <a:chOff x="3916000" y="1427200"/>
              <a:chExt cx="4088947" cy="4410000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9F3E68D2-DFBB-414A-B0E2-69AFCE75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000" y="1427200"/>
                <a:ext cx="4060904" cy="4410000"/>
              </a:xfrm>
              <a:custGeom>
                <a:avLst/>
                <a:gdLst>
                  <a:gd name="T0" fmla="*/ 661 w 1707"/>
                  <a:gd name="T1" fmla="*/ 275 h 1851"/>
                  <a:gd name="T2" fmla="*/ 1615 w 1707"/>
                  <a:gd name="T3" fmla="*/ 692 h 1851"/>
                  <a:gd name="T4" fmla="*/ 1635 w 1707"/>
                  <a:gd name="T5" fmla="*/ 870 h 1851"/>
                  <a:gd name="T6" fmla="*/ 1655 w 1707"/>
                  <a:gd name="T7" fmla="*/ 1048 h 1851"/>
                  <a:gd name="T8" fmla="*/ 817 w 1707"/>
                  <a:gd name="T9" fmla="*/ 1666 h 1851"/>
                  <a:gd name="T10" fmla="*/ 653 w 1707"/>
                  <a:gd name="T11" fmla="*/ 1594 h 1851"/>
                  <a:gd name="T12" fmla="*/ 489 w 1707"/>
                  <a:gd name="T13" fmla="*/ 1522 h 1851"/>
                  <a:gd name="T14" fmla="*/ 373 w 1707"/>
                  <a:gd name="T15" fmla="*/ 487 h 1851"/>
                  <a:gd name="T16" fmla="*/ 517 w 1707"/>
                  <a:gd name="T17" fmla="*/ 381 h 1851"/>
                  <a:gd name="T18" fmla="*/ 661 w 1707"/>
                  <a:gd name="T19" fmla="*/ 275 h 1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7" h="1851">
                    <a:moveTo>
                      <a:pt x="661" y="275"/>
                    </a:moveTo>
                    <a:cubicBezTo>
                      <a:pt x="1034" y="0"/>
                      <a:pt x="1564" y="232"/>
                      <a:pt x="1615" y="692"/>
                    </a:cubicBezTo>
                    <a:cubicBezTo>
                      <a:pt x="1635" y="870"/>
                      <a:pt x="1635" y="870"/>
                      <a:pt x="1635" y="870"/>
                    </a:cubicBezTo>
                    <a:cubicBezTo>
                      <a:pt x="1655" y="1048"/>
                      <a:pt x="1655" y="1048"/>
                      <a:pt x="1655" y="1048"/>
                    </a:cubicBezTo>
                    <a:cubicBezTo>
                      <a:pt x="1707" y="1508"/>
                      <a:pt x="1241" y="1851"/>
                      <a:pt x="817" y="1666"/>
                    </a:cubicBezTo>
                    <a:cubicBezTo>
                      <a:pt x="653" y="1594"/>
                      <a:pt x="653" y="1594"/>
                      <a:pt x="653" y="1594"/>
                    </a:cubicBezTo>
                    <a:cubicBezTo>
                      <a:pt x="489" y="1522"/>
                      <a:pt x="489" y="1522"/>
                      <a:pt x="489" y="1522"/>
                    </a:cubicBezTo>
                    <a:cubicBezTo>
                      <a:pt x="64" y="1337"/>
                      <a:pt x="0" y="762"/>
                      <a:pt x="373" y="487"/>
                    </a:cubicBezTo>
                    <a:cubicBezTo>
                      <a:pt x="517" y="381"/>
                      <a:pt x="517" y="381"/>
                      <a:pt x="517" y="381"/>
                    </a:cubicBezTo>
                    <a:lnTo>
                      <a:pt x="661" y="275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/>
              </a:p>
            </p:txBody>
          </p:sp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0A6A9C72-9484-4C1D-BA6C-980E455C1D9A}"/>
                  </a:ext>
                </a:extLst>
              </p:cNvPr>
              <p:cNvSpPr/>
              <p:nvPr/>
            </p:nvSpPr>
            <p:spPr bwMode="auto">
              <a:xfrm>
                <a:off x="4208984" y="1617025"/>
                <a:ext cx="3795963" cy="3626091"/>
              </a:xfrm>
              <a:custGeom>
                <a:avLst/>
                <a:gdLst>
                  <a:gd name="connsiteX0" fmla="*/ 1898462 w 3795963"/>
                  <a:gd name="connsiteY0" fmla="*/ 0 h 3626091"/>
                  <a:gd name="connsiteX1" fmla="*/ 2576443 w 3795963"/>
                  <a:gd name="connsiteY1" fmla="*/ 298451 h 3626091"/>
                  <a:gd name="connsiteX2" fmla="*/ 3749231 w 3795963"/>
                  <a:gd name="connsiteY2" fmla="*/ 2326246 h 3626091"/>
                  <a:gd name="connsiteX3" fmla="*/ 3751610 w 3795963"/>
                  <a:gd name="connsiteY3" fmla="*/ 2338160 h 3626091"/>
                  <a:gd name="connsiteX4" fmla="*/ 3140237 w 3795963"/>
                  <a:gd name="connsiteY4" fmla="*/ 3498603 h 3626091"/>
                  <a:gd name="connsiteX5" fmla="*/ 3137859 w 3795963"/>
                  <a:gd name="connsiteY5" fmla="*/ 3503368 h 3626091"/>
                  <a:gd name="connsiteX6" fmla="*/ 689991 w 3795963"/>
                  <a:gd name="connsiteY6" fmla="*/ 3512900 h 3626091"/>
                  <a:gd name="connsiteX7" fmla="*/ 687613 w 3795963"/>
                  <a:gd name="connsiteY7" fmla="*/ 3505751 h 3626091"/>
                  <a:gd name="connsiteX8" fmla="*/ 42936 w 3795963"/>
                  <a:gd name="connsiteY8" fmla="*/ 2338160 h 3626091"/>
                  <a:gd name="connsiteX9" fmla="*/ 1220481 w 3795963"/>
                  <a:gd name="connsiteY9" fmla="*/ 298451 h 3626091"/>
                  <a:gd name="connsiteX10" fmla="*/ 1898462 w 3795963"/>
                  <a:gd name="connsiteY10" fmla="*/ 0 h 362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95963" h="3626091">
                    <a:moveTo>
                      <a:pt x="1898462" y="0"/>
                    </a:moveTo>
                    <a:cubicBezTo>
                      <a:pt x="2147650" y="0"/>
                      <a:pt x="2396837" y="99484"/>
                      <a:pt x="2576443" y="298451"/>
                    </a:cubicBezTo>
                    <a:cubicBezTo>
                      <a:pt x="3068871" y="820292"/>
                      <a:pt x="3523237" y="1642371"/>
                      <a:pt x="3749231" y="2326246"/>
                    </a:cubicBezTo>
                    <a:cubicBezTo>
                      <a:pt x="3749231" y="2331012"/>
                      <a:pt x="3751610" y="2335778"/>
                      <a:pt x="3751610" y="2338160"/>
                    </a:cubicBezTo>
                    <a:cubicBezTo>
                      <a:pt x="3910995" y="2826642"/>
                      <a:pt x="3625529" y="3355632"/>
                      <a:pt x="3140237" y="3498603"/>
                    </a:cubicBezTo>
                    <a:cubicBezTo>
                      <a:pt x="3137859" y="3503368"/>
                      <a:pt x="3137859" y="3503368"/>
                      <a:pt x="3137859" y="3503368"/>
                    </a:cubicBezTo>
                    <a:cubicBezTo>
                      <a:pt x="2436089" y="3672550"/>
                      <a:pt x="1398898" y="3658253"/>
                      <a:pt x="689991" y="3512900"/>
                    </a:cubicBezTo>
                    <a:cubicBezTo>
                      <a:pt x="687613" y="3505751"/>
                      <a:pt x="687613" y="3505751"/>
                      <a:pt x="687613" y="3505751"/>
                    </a:cubicBezTo>
                    <a:cubicBezTo>
                      <a:pt x="183290" y="3377078"/>
                      <a:pt x="-116449" y="2838556"/>
                      <a:pt x="42936" y="2338160"/>
                    </a:cubicBezTo>
                    <a:cubicBezTo>
                      <a:pt x="268930" y="1651903"/>
                      <a:pt x="725674" y="822675"/>
                      <a:pt x="1220481" y="298451"/>
                    </a:cubicBezTo>
                    <a:cubicBezTo>
                      <a:pt x="1400087" y="99484"/>
                      <a:pt x="1649274" y="0"/>
                      <a:pt x="1898462" y="0"/>
                    </a:cubicBezTo>
                    <a:close/>
                  </a:path>
                </a:pathLst>
              </a:custGeom>
              <a:blipFill>
                <a:blip r:embed="rId3"/>
                <a:srcRect/>
                <a:stretch>
                  <a:fillRect l="-37839" r="-3783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0" name="Shape 305">
            <a:extLst>
              <a:ext uri="{FF2B5EF4-FFF2-40B4-BE49-F238E27FC236}">
                <a16:creationId xmlns:a16="http://schemas.microsoft.com/office/drawing/2014/main" id="{04095DB8-3E1A-44A8-B3D1-1A542BB43135}"/>
              </a:ext>
            </a:extLst>
          </p:cNvPr>
          <p:cNvSpPr txBox="1">
            <a:spLocks/>
          </p:cNvSpPr>
          <p:nvPr/>
        </p:nvSpPr>
        <p:spPr>
          <a:xfrm>
            <a:off x="660401" y="2566230"/>
            <a:ext cx="3548584" cy="967258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ea typeface="Calibri"/>
                <a:cs typeface="Calibri"/>
                <a:sym typeface="Calibri"/>
              </a:rPr>
              <a:t>Unified fonts make </a:t>
            </a:r>
          </a:p>
          <a:p>
            <a:pPr>
              <a:buSzPct val="25000"/>
            </a:pPr>
            <a:r>
              <a:rPr lang="en-US" sz="2000" b="1" dirty="0">
                <a:ea typeface="Calibri"/>
                <a:cs typeface="Calibri"/>
                <a:sym typeface="Calibri"/>
              </a:rPr>
              <a:t>reading more fluent.</a:t>
            </a:r>
          </a:p>
        </p:txBody>
      </p:sp>
      <p:sp>
        <p:nvSpPr>
          <p:cNvPr id="11" name="Shape 306">
            <a:extLst>
              <a:ext uri="{FF2B5EF4-FFF2-40B4-BE49-F238E27FC236}">
                <a16:creationId xmlns:a16="http://schemas.microsoft.com/office/drawing/2014/main" id="{5D3B74FB-D019-4E8E-A68D-3EE97EAB2C67}"/>
              </a:ext>
            </a:extLst>
          </p:cNvPr>
          <p:cNvSpPr txBox="1">
            <a:spLocks/>
          </p:cNvSpPr>
          <p:nvPr/>
        </p:nvSpPr>
        <p:spPr>
          <a:xfrm>
            <a:off x="660399" y="3533486"/>
            <a:ext cx="3548585" cy="100196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100" dirty="0">
                <a:ea typeface="Calibri"/>
                <a:cs typeface="Calibri"/>
                <a:sym typeface="Calibri"/>
              </a:rPr>
              <a:t>Adjust the spacing to adapt to Chinese typesetting, use the reference line in PPT.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692212B-2018-45AE-B3E5-1BDABAEA6AA9}"/>
              </a:ext>
            </a:extLst>
          </p:cNvPr>
          <p:cNvGrpSpPr/>
          <p:nvPr/>
        </p:nvGrpSpPr>
        <p:grpSpPr>
          <a:xfrm>
            <a:off x="8084974" y="1266924"/>
            <a:ext cx="836894" cy="836894"/>
            <a:chOff x="7043444" y="1148015"/>
            <a:chExt cx="1297072" cy="1297072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9C519698-F99E-4B1A-AA35-55A71AC9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444" y="1148015"/>
              <a:ext cx="1297072" cy="1297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sx="110000" sy="110000" algn="ctr" rotWithShape="0">
                <a:schemeClr val="tx2">
                  <a:alpha val="19000"/>
                </a:schemeClr>
              </a:outerShdw>
            </a:effec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18" name="bank_289176">
              <a:extLst>
                <a:ext uri="{FF2B5EF4-FFF2-40B4-BE49-F238E27FC236}">
                  <a16:creationId xmlns:a16="http://schemas.microsoft.com/office/drawing/2014/main" id="{0344C3D3-9047-4F8F-959F-0D4E1C1E9B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648" y="1556431"/>
              <a:ext cx="498672" cy="48024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2FE6E41-543D-42F6-897B-FFC0E266FEE6}"/>
              </a:ext>
            </a:extLst>
          </p:cNvPr>
          <p:cNvGrpSpPr/>
          <p:nvPr/>
        </p:nvGrpSpPr>
        <p:grpSpPr>
          <a:xfrm>
            <a:off x="9131300" y="1130300"/>
            <a:ext cx="2387600" cy="1308761"/>
            <a:chOff x="673099" y="2252632"/>
            <a:chExt cx="3589337" cy="1308761"/>
          </a:xfrm>
        </p:grpSpPr>
        <p:sp>
          <p:nvSpPr>
            <p:cNvPr id="15" name="íṩḻídè">
              <a:extLst>
                <a:ext uri="{FF2B5EF4-FFF2-40B4-BE49-F238E27FC236}">
                  <a16:creationId xmlns:a16="http://schemas.microsoft.com/office/drawing/2014/main" id="{C5F2173F-D113-4F2D-A75D-996C1C9EDBD2}"/>
                </a:ext>
              </a:extLst>
            </p:cNvPr>
            <p:cNvSpPr txBox="1"/>
            <p:nvPr/>
          </p:nvSpPr>
          <p:spPr bwMode="auto">
            <a:xfrm>
              <a:off x="673099" y="2252632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" name="i$ľîḓê">
              <a:extLst>
                <a:ext uri="{FF2B5EF4-FFF2-40B4-BE49-F238E27FC236}">
                  <a16:creationId xmlns:a16="http://schemas.microsoft.com/office/drawing/2014/main" id="{74E27D1F-A03B-44B7-B42A-73776A66AC43}"/>
                </a:ext>
              </a:extLst>
            </p:cNvPr>
            <p:cNvSpPr/>
            <p:nvPr/>
          </p:nvSpPr>
          <p:spPr bwMode="auto">
            <a:xfrm>
              <a:off x="673099" y="2694438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230952C-5937-4E1F-BB49-95474C08C2A2}"/>
              </a:ext>
            </a:extLst>
          </p:cNvPr>
          <p:cNvGrpSpPr/>
          <p:nvPr/>
        </p:nvGrpSpPr>
        <p:grpSpPr>
          <a:xfrm>
            <a:off x="8084974" y="3114444"/>
            <a:ext cx="836894" cy="836894"/>
            <a:chOff x="7043444" y="1148015"/>
            <a:chExt cx="1297072" cy="1297072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FEB567FC-D7C4-4DC2-8194-F78C51018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444" y="1148015"/>
              <a:ext cx="1297072" cy="1297072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sx="110000" sy="110000" algn="ctr" rotWithShape="0">
                <a:schemeClr val="tx2">
                  <a:alpha val="19000"/>
                </a:schemeClr>
              </a:outerShdw>
            </a:effec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25" name="bank_289176">
              <a:extLst>
                <a:ext uri="{FF2B5EF4-FFF2-40B4-BE49-F238E27FC236}">
                  <a16:creationId xmlns:a16="http://schemas.microsoft.com/office/drawing/2014/main" id="{F26FF550-B5B0-446C-8744-8619FBE162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648" y="1556431"/>
              <a:ext cx="498672" cy="48024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0364A1-0AA5-4071-8D13-5808EA8B65A2}"/>
              </a:ext>
            </a:extLst>
          </p:cNvPr>
          <p:cNvGrpSpPr/>
          <p:nvPr/>
        </p:nvGrpSpPr>
        <p:grpSpPr>
          <a:xfrm>
            <a:off x="9131300" y="2977820"/>
            <a:ext cx="2387600" cy="1308761"/>
            <a:chOff x="673099" y="2252632"/>
            <a:chExt cx="3589337" cy="1308761"/>
          </a:xfrm>
        </p:grpSpPr>
        <p:sp>
          <p:nvSpPr>
            <p:cNvPr id="22" name="íṩḻídè">
              <a:extLst>
                <a:ext uri="{FF2B5EF4-FFF2-40B4-BE49-F238E27FC236}">
                  <a16:creationId xmlns:a16="http://schemas.microsoft.com/office/drawing/2014/main" id="{48D208EC-0FBE-4652-B133-06183226540E}"/>
                </a:ext>
              </a:extLst>
            </p:cNvPr>
            <p:cNvSpPr txBox="1"/>
            <p:nvPr/>
          </p:nvSpPr>
          <p:spPr bwMode="auto">
            <a:xfrm>
              <a:off x="673099" y="2252632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3" name="i$ľîḓê">
              <a:extLst>
                <a:ext uri="{FF2B5EF4-FFF2-40B4-BE49-F238E27FC236}">
                  <a16:creationId xmlns:a16="http://schemas.microsoft.com/office/drawing/2014/main" id="{528F7909-306D-4B3F-8277-10445EE75B18}"/>
                </a:ext>
              </a:extLst>
            </p:cNvPr>
            <p:cNvSpPr/>
            <p:nvPr/>
          </p:nvSpPr>
          <p:spPr bwMode="auto">
            <a:xfrm>
              <a:off x="673099" y="2694438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E6C820B-6973-4615-8EC3-13F9183138CB}"/>
              </a:ext>
            </a:extLst>
          </p:cNvPr>
          <p:cNvGrpSpPr/>
          <p:nvPr/>
        </p:nvGrpSpPr>
        <p:grpSpPr>
          <a:xfrm>
            <a:off x="8084974" y="4961963"/>
            <a:ext cx="836894" cy="836894"/>
            <a:chOff x="7043444" y="1148015"/>
            <a:chExt cx="1297072" cy="1297072"/>
          </a:xfrm>
        </p:grpSpPr>
        <p:sp>
          <p:nvSpPr>
            <p:cNvPr id="31" name="Oval 5">
              <a:extLst>
                <a:ext uri="{FF2B5EF4-FFF2-40B4-BE49-F238E27FC236}">
                  <a16:creationId xmlns:a16="http://schemas.microsoft.com/office/drawing/2014/main" id="{FD4BD2E8-345A-4E3F-AA34-4A690C61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444" y="1148015"/>
              <a:ext cx="1297072" cy="12970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sx="110000" sy="110000" algn="ctr" rotWithShape="0">
                <a:schemeClr val="tx2">
                  <a:alpha val="19000"/>
                </a:schemeClr>
              </a:outerShdw>
            </a:effectLst>
          </p:spPr>
          <p:txBody>
            <a:bodyPr lIns="91440" tIns="45720" rIns="91440" bIns="45720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200"/>
            </a:p>
          </p:txBody>
        </p:sp>
        <p:sp>
          <p:nvSpPr>
            <p:cNvPr id="32" name="bank_289176">
              <a:extLst>
                <a:ext uri="{FF2B5EF4-FFF2-40B4-BE49-F238E27FC236}">
                  <a16:creationId xmlns:a16="http://schemas.microsoft.com/office/drawing/2014/main" id="{484D1037-890C-40D4-A178-0876F1D2C3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42648" y="1556431"/>
              <a:ext cx="498672" cy="480241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2FADDBF-BA6B-490E-85EE-454F7F916B29}"/>
              </a:ext>
            </a:extLst>
          </p:cNvPr>
          <p:cNvGrpSpPr/>
          <p:nvPr/>
        </p:nvGrpSpPr>
        <p:grpSpPr>
          <a:xfrm>
            <a:off x="9131300" y="4825339"/>
            <a:ext cx="2387600" cy="1308761"/>
            <a:chOff x="673099" y="2252632"/>
            <a:chExt cx="3589337" cy="1308761"/>
          </a:xfrm>
        </p:grpSpPr>
        <p:sp>
          <p:nvSpPr>
            <p:cNvPr id="29" name="íṩḻídè">
              <a:extLst>
                <a:ext uri="{FF2B5EF4-FFF2-40B4-BE49-F238E27FC236}">
                  <a16:creationId xmlns:a16="http://schemas.microsoft.com/office/drawing/2014/main" id="{498C0DBE-CBCA-452C-BBB4-1F9973890DAB}"/>
                </a:ext>
              </a:extLst>
            </p:cNvPr>
            <p:cNvSpPr txBox="1"/>
            <p:nvPr/>
          </p:nvSpPr>
          <p:spPr bwMode="auto">
            <a:xfrm>
              <a:off x="673099" y="2252632"/>
              <a:ext cx="358933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30" name="i$ľîḓê">
              <a:extLst>
                <a:ext uri="{FF2B5EF4-FFF2-40B4-BE49-F238E27FC236}">
                  <a16:creationId xmlns:a16="http://schemas.microsoft.com/office/drawing/2014/main" id="{54D2159E-BB24-4DE8-90E3-7A4EFC6F15DE}"/>
                </a:ext>
              </a:extLst>
            </p:cNvPr>
            <p:cNvSpPr/>
            <p:nvPr/>
          </p:nvSpPr>
          <p:spPr bwMode="auto">
            <a:xfrm>
              <a:off x="673099" y="2694438"/>
              <a:ext cx="3589337" cy="86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4706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F17C6D-A3A2-4CB2-B237-72CDBDE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1.3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74C7A5-D069-4DF0-8C49-708046AC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091269-6091-47A2-9C38-4CAE8378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Shape 1442">
            <a:extLst>
              <a:ext uri="{FF2B5EF4-FFF2-40B4-BE49-F238E27FC236}">
                <a16:creationId xmlns:a16="http://schemas.microsoft.com/office/drawing/2014/main" id="{4AE47AB8-78AD-43C5-8FBE-926F93AC5FAF}"/>
              </a:ext>
            </a:extLst>
          </p:cNvPr>
          <p:cNvSpPr/>
          <p:nvPr/>
        </p:nvSpPr>
        <p:spPr>
          <a:xfrm>
            <a:off x="5148997" y="1776705"/>
            <a:ext cx="1905000" cy="3073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822" y="0"/>
                </a:moveTo>
                <a:cubicBezTo>
                  <a:pt x="3505" y="0"/>
                  <a:pt x="0" y="2172"/>
                  <a:pt x="0" y="4850"/>
                </a:cubicBezTo>
                <a:lnTo>
                  <a:pt x="0" y="106711"/>
                </a:lnTo>
                <a:cubicBezTo>
                  <a:pt x="0" y="109388"/>
                  <a:pt x="3505" y="111561"/>
                  <a:pt x="7822" y="111561"/>
                </a:cubicBezTo>
                <a:lnTo>
                  <a:pt x="52000" y="111561"/>
                </a:lnTo>
                <a:lnTo>
                  <a:pt x="60000" y="120000"/>
                </a:lnTo>
                <a:lnTo>
                  <a:pt x="68000" y="111561"/>
                </a:lnTo>
                <a:lnTo>
                  <a:pt x="112177" y="111561"/>
                </a:lnTo>
                <a:cubicBezTo>
                  <a:pt x="116494" y="111561"/>
                  <a:pt x="120000" y="109388"/>
                  <a:pt x="120000" y="106711"/>
                </a:cubicBezTo>
                <a:lnTo>
                  <a:pt x="120000" y="4850"/>
                </a:lnTo>
                <a:cubicBezTo>
                  <a:pt x="120000" y="2172"/>
                  <a:pt x="116494" y="0"/>
                  <a:pt x="112177" y="0"/>
                </a:cubicBezTo>
                <a:lnTo>
                  <a:pt x="7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24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Shape 1443">
            <a:extLst>
              <a:ext uri="{FF2B5EF4-FFF2-40B4-BE49-F238E27FC236}">
                <a16:creationId xmlns:a16="http://schemas.microsoft.com/office/drawing/2014/main" id="{2CCBA493-6600-431D-85B2-9947EE244621}"/>
              </a:ext>
            </a:extLst>
          </p:cNvPr>
          <p:cNvSpPr/>
          <p:nvPr/>
        </p:nvSpPr>
        <p:spPr>
          <a:xfrm>
            <a:off x="5883540" y="2938392"/>
            <a:ext cx="489556" cy="4896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568" y="87947"/>
                </a:moveTo>
                <a:lnTo>
                  <a:pt x="93568" y="87947"/>
                </a:lnTo>
                <a:cubicBezTo>
                  <a:pt x="78502" y="103046"/>
                  <a:pt x="54185" y="104900"/>
                  <a:pt x="37533" y="91655"/>
                </a:cubicBezTo>
                <a:cubicBezTo>
                  <a:pt x="13215" y="116026"/>
                  <a:pt x="13215" y="116026"/>
                  <a:pt x="13215" y="116026"/>
                </a:cubicBezTo>
                <a:cubicBezTo>
                  <a:pt x="9515" y="119735"/>
                  <a:pt x="5814" y="119735"/>
                  <a:pt x="1850" y="116026"/>
                </a:cubicBezTo>
                <a:cubicBezTo>
                  <a:pt x="0" y="114172"/>
                  <a:pt x="0" y="108609"/>
                  <a:pt x="1850" y="104900"/>
                </a:cubicBezTo>
                <a:cubicBezTo>
                  <a:pt x="28017" y="80529"/>
                  <a:pt x="28017" y="80529"/>
                  <a:pt x="28017" y="80529"/>
                </a:cubicBezTo>
                <a:cubicBezTo>
                  <a:pt x="15066" y="63576"/>
                  <a:pt x="15066" y="39205"/>
                  <a:pt x="31718" y="24370"/>
                </a:cubicBezTo>
                <a:cubicBezTo>
                  <a:pt x="46784" y="9271"/>
                  <a:pt x="46784" y="9271"/>
                  <a:pt x="46784" y="9271"/>
                </a:cubicBezTo>
                <a:cubicBezTo>
                  <a:pt x="56035" y="20662"/>
                  <a:pt x="56035" y="20662"/>
                  <a:pt x="56035" y="20662"/>
                </a:cubicBezTo>
                <a:cubicBezTo>
                  <a:pt x="74801" y="1854"/>
                  <a:pt x="74801" y="1854"/>
                  <a:pt x="74801" y="1854"/>
                </a:cubicBezTo>
                <a:cubicBezTo>
                  <a:pt x="76651" y="0"/>
                  <a:pt x="82202" y="0"/>
                  <a:pt x="84052" y="1854"/>
                </a:cubicBezTo>
                <a:cubicBezTo>
                  <a:pt x="88017" y="5562"/>
                  <a:pt x="88017" y="9271"/>
                  <a:pt x="84052" y="13245"/>
                </a:cubicBezTo>
                <a:cubicBezTo>
                  <a:pt x="67400" y="29933"/>
                  <a:pt x="67400" y="29933"/>
                  <a:pt x="67400" y="29933"/>
                </a:cubicBezTo>
                <a:cubicBezTo>
                  <a:pt x="88017" y="50596"/>
                  <a:pt x="88017" y="50596"/>
                  <a:pt x="88017" y="50596"/>
                </a:cubicBezTo>
                <a:cubicBezTo>
                  <a:pt x="104669" y="33642"/>
                  <a:pt x="104669" y="33642"/>
                  <a:pt x="104669" y="33642"/>
                </a:cubicBezTo>
                <a:cubicBezTo>
                  <a:pt x="108370" y="31788"/>
                  <a:pt x="113920" y="31788"/>
                  <a:pt x="115770" y="33642"/>
                </a:cubicBezTo>
                <a:cubicBezTo>
                  <a:pt x="119735" y="37350"/>
                  <a:pt x="119735" y="41059"/>
                  <a:pt x="115770" y="45033"/>
                </a:cubicBezTo>
                <a:cubicBezTo>
                  <a:pt x="99118" y="61721"/>
                  <a:pt x="99118" y="61721"/>
                  <a:pt x="99118" y="61721"/>
                </a:cubicBezTo>
                <a:cubicBezTo>
                  <a:pt x="108370" y="73112"/>
                  <a:pt x="108370" y="73112"/>
                  <a:pt x="108370" y="73112"/>
                </a:cubicBezTo>
                <a:lnTo>
                  <a:pt x="93568" y="87947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1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Shape 1444">
            <a:extLst>
              <a:ext uri="{FF2B5EF4-FFF2-40B4-BE49-F238E27FC236}">
                <a16:creationId xmlns:a16="http://schemas.microsoft.com/office/drawing/2014/main" id="{EE616784-D48F-4C6B-9E2F-2B3FD3838E0D}"/>
              </a:ext>
            </a:extLst>
          </p:cNvPr>
          <p:cNvSpPr txBox="1"/>
          <p:nvPr/>
        </p:nvSpPr>
        <p:spPr>
          <a:xfrm>
            <a:off x="5094673" y="2175893"/>
            <a:ext cx="1953171" cy="39251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Autofit/>
          </a:bodyPr>
          <a:lstStyle/>
          <a:p>
            <a:pPr algn="ctr">
              <a:buSzPct val="25000"/>
            </a:pPr>
            <a:r>
              <a:rPr lang="de-DE" sz="2000" b="1" dirty="0">
                <a:solidFill>
                  <a:schemeClr val="bg1"/>
                </a:solidFill>
                <a:sym typeface="Calibri"/>
              </a:rPr>
              <a:t>Text here</a:t>
            </a:r>
          </a:p>
        </p:txBody>
      </p:sp>
      <p:sp>
        <p:nvSpPr>
          <p:cNvPr id="8" name="Shape 1445">
            <a:extLst>
              <a:ext uri="{FF2B5EF4-FFF2-40B4-BE49-F238E27FC236}">
                <a16:creationId xmlns:a16="http://schemas.microsoft.com/office/drawing/2014/main" id="{550454C7-368D-4614-B5E9-FD9D6C6C06A0}"/>
              </a:ext>
            </a:extLst>
          </p:cNvPr>
          <p:cNvSpPr txBox="1"/>
          <p:nvPr/>
        </p:nvSpPr>
        <p:spPr>
          <a:xfrm>
            <a:off x="5210913" y="3696419"/>
            <a:ext cx="1775815" cy="90258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Copy paste fonts. Choose the only option to retain text.….</a:t>
            </a:r>
          </a:p>
        </p:txBody>
      </p:sp>
      <p:sp>
        <p:nvSpPr>
          <p:cNvPr id="9" name="Shape 1446">
            <a:extLst>
              <a:ext uri="{FF2B5EF4-FFF2-40B4-BE49-F238E27FC236}">
                <a16:creationId xmlns:a16="http://schemas.microsoft.com/office/drawing/2014/main" id="{E923C994-958F-45D3-9633-EEB9820BF660}"/>
              </a:ext>
            </a:extLst>
          </p:cNvPr>
          <p:cNvSpPr/>
          <p:nvPr/>
        </p:nvSpPr>
        <p:spPr>
          <a:xfrm>
            <a:off x="5106702" y="5098572"/>
            <a:ext cx="1974733" cy="64435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pPr algn="ctr">
              <a:buSzPct val="25000"/>
            </a:pPr>
            <a:r>
              <a:rPr lang="de-DE" altLang="zh-CN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... €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 | 56 %</a:t>
            </a:r>
          </a:p>
        </p:txBody>
      </p:sp>
      <p:sp>
        <p:nvSpPr>
          <p:cNvPr id="10" name="Shape 1448">
            <a:extLst>
              <a:ext uri="{FF2B5EF4-FFF2-40B4-BE49-F238E27FC236}">
                <a16:creationId xmlns:a16="http://schemas.microsoft.com/office/drawing/2014/main" id="{0689CAD9-DD5B-4401-AE03-5ED2E0B66348}"/>
              </a:ext>
            </a:extLst>
          </p:cNvPr>
          <p:cNvSpPr txBox="1"/>
          <p:nvPr/>
        </p:nvSpPr>
        <p:spPr>
          <a:xfrm>
            <a:off x="1576399" y="1616655"/>
            <a:ext cx="1824568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1">
            <a:normAutofit lnSpcReduction="10000"/>
          </a:bodyPr>
          <a:lstStyle/>
          <a:p>
            <a:pPr algn="ctr"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11" name="Shape 1449">
            <a:extLst>
              <a:ext uri="{FF2B5EF4-FFF2-40B4-BE49-F238E27FC236}">
                <a16:creationId xmlns:a16="http://schemas.microsoft.com/office/drawing/2014/main" id="{4EED79BA-1E4B-4B66-9996-CEB3E88528E7}"/>
              </a:ext>
            </a:extLst>
          </p:cNvPr>
          <p:cNvSpPr/>
          <p:nvPr/>
        </p:nvSpPr>
        <p:spPr>
          <a:xfrm>
            <a:off x="2160726" y="2289930"/>
            <a:ext cx="655912" cy="56575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019" y="95496"/>
                </a:moveTo>
                <a:lnTo>
                  <a:pt x="92019" y="95496"/>
                </a:lnTo>
                <a:cubicBezTo>
                  <a:pt x="87881" y="95496"/>
                  <a:pt x="86502" y="92290"/>
                  <a:pt x="86502" y="89083"/>
                </a:cubicBezTo>
                <a:cubicBezTo>
                  <a:pt x="86502" y="85877"/>
                  <a:pt x="87881" y="82442"/>
                  <a:pt x="92019" y="82442"/>
                </a:cubicBezTo>
                <a:cubicBezTo>
                  <a:pt x="100295" y="82442"/>
                  <a:pt x="108768" y="74427"/>
                  <a:pt x="108768" y="63206"/>
                </a:cubicBezTo>
                <a:cubicBezTo>
                  <a:pt x="108768" y="56564"/>
                  <a:pt x="105812" y="51755"/>
                  <a:pt x="103054" y="48549"/>
                </a:cubicBezTo>
                <a:cubicBezTo>
                  <a:pt x="101674" y="48549"/>
                  <a:pt x="101674" y="48549"/>
                  <a:pt x="101674" y="46946"/>
                </a:cubicBezTo>
                <a:lnTo>
                  <a:pt x="100295" y="46946"/>
                </a:lnTo>
                <a:lnTo>
                  <a:pt x="98916" y="45343"/>
                </a:lnTo>
                <a:lnTo>
                  <a:pt x="97536" y="45343"/>
                </a:lnTo>
                <a:cubicBezTo>
                  <a:pt x="97536" y="45343"/>
                  <a:pt x="96157" y="45343"/>
                  <a:pt x="96157" y="43740"/>
                </a:cubicBezTo>
                <a:cubicBezTo>
                  <a:pt x="94778" y="43740"/>
                  <a:pt x="94778" y="43740"/>
                  <a:pt x="94778" y="43740"/>
                </a:cubicBezTo>
                <a:cubicBezTo>
                  <a:pt x="94778" y="43740"/>
                  <a:pt x="94778" y="43740"/>
                  <a:pt x="93399" y="43740"/>
                </a:cubicBezTo>
                <a:cubicBezTo>
                  <a:pt x="92019" y="43740"/>
                  <a:pt x="92019" y="43740"/>
                  <a:pt x="92019" y="43740"/>
                </a:cubicBezTo>
                <a:lnTo>
                  <a:pt x="90640" y="43740"/>
                </a:lnTo>
                <a:cubicBezTo>
                  <a:pt x="90640" y="42137"/>
                  <a:pt x="90640" y="42137"/>
                  <a:pt x="90640" y="40534"/>
                </a:cubicBezTo>
                <a:cubicBezTo>
                  <a:pt x="90640" y="38702"/>
                  <a:pt x="89261" y="38702"/>
                  <a:pt x="89261" y="37099"/>
                </a:cubicBezTo>
                <a:cubicBezTo>
                  <a:pt x="89261" y="35496"/>
                  <a:pt x="89261" y="35496"/>
                  <a:pt x="87881" y="33893"/>
                </a:cubicBezTo>
                <a:cubicBezTo>
                  <a:pt x="87881" y="32290"/>
                  <a:pt x="87881" y="32290"/>
                  <a:pt x="86502" y="30687"/>
                </a:cubicBezTo>
                <a:cubicBezTo>
                  <a:pt x="80788" y="21068"/>
                  <a:pt x="71133" y="12824"/>
                  <a:pt x="59901" y="12824"/>
                </a:cubicBezTo>
                <a:cubicBezTo>
                  <a:pt x="48866" y="12824"/>
                  <a:pt x="39014" y="21068"/>
                  <a:pt x="33497" y="30687"/>
                </a:cubicBezTo>
                <a:cubicBezTo>
                  <a:pt x="32118" y="32290"/>
                  <a:pt x="32118" y="32290"/>
                  <a:pt x="32118" y="33893"/>
                </a:cubicBezTo>
                <a:cubicBezTo>
                  <a:pt x="30738" y="35496"/>
                  <a:pt x="30738" y="35496"/>
                  <a:pt x="30738" y="37099"/>
                </a:cubicBezTo>
                <a:cubicBezTo>
                  <a:pt x="30738" y="38702"/>
                  <a:pt x="29359" y="38702"/>
                  <a:pt x="29359" y="40534"/>
                </a:cubicBezTo>
                <a:cubicBezTo>
                  <a:pt x="29359" y="42137"/>
                  <a:pt x="29359" y="42137"/>
                  <a:pt x="29359" y="43740"/>
                </a:cubicBezTo>
                <a:lnTo>
                  <a:pt x="27980" y="43740"/>
                </a:lnTo>
                <a:cubicBezTo>
                  <a:pt x="27980" y="43740"/>
                  <a:pt x="27980" y="43740"/>
                  <a:pt x="26600" y="43740"/>
                </a:cubicBezTo>
                <a:cubicBezTo>
                  <a:pt x="25221" y="43740"/>
                  <a:pt x="25221" y="43740"/>
                  <a:pt x="25221" y="43740"/>
                </a:cubicBezTo>
                <a:cubicBezTo>
                  <a:pt x="25221" y="43740"/>
                  <a:pt x="25221" y="43740"/>
                  <a:pt x="23842" y="43740"/>
                </a:cubicBezTo>
                <a:cubicBezTo>
                  <a:pt x="23842" y="45343"/>
                  <a:pt x="22266" y="45343"/>
                  <a:pt x="22266" y="45343"/>
                </a:cubicBezTo>
                <a:lnTo>
                  <a:pt x="20886" y="45343"/>
                </a:lnTo>
                <a:lnTo>
                  <a:pt x="19507" y="46946"/>
                </a:lnTo>
                <a:lnTo>
                  <a:pt x="18128" y="46946"/>
                </a:lnTo>
                <a:cubicBezTo>
                  <a:pt x="18128" y="48549"/>
                  <a:pt x="18128" y="48549"/>
                  <a:pt x="16748" y="48549"/>
                </a:cubicBezTo>
                <a:cubicBezTo>
                  <a:pt x="13990" y="51755"/>
                  <a:pt x="11231" y="56564"/>
                  <a:pt x="11231" y="63206"/>
                </a:cubicBezTo>
                <a:cubicBezTo>
                  <a:pt x="11231" y="74427"/>
                  <a:pt x="19507" y="82442"/>
                  <a:pt x="27980" y="82442"/>
                </a:cubicBezTo>
                <a:cubicBezTo>
                  <a:pt x="32118" y="82442"/>
                  <a:pt x="33497" y="85877"/>
                  <a:pt x="33497" y="89083"/>
                </a:cubicBezTo>
                <a:cubicBezTo>
                  <a:pt x="33497" y="92290"/>
                  <a:pt x="32118" y="95496"/>
                  <a:pt x="27980" y="95496"/>
                </a:cubicBezTo>
                <a:cubicBezTo>
                  <a:pt x="12610" y="95496"/>
                  <a:pt x="0" y="80839"/>
                  <a:pt x="0" y="63206"/>
                </a:cubicBezTo>
                <a:cubicBezTo>
                  <a:pt x="0" y="48549"/>
                  <a:pt x="8472" y="35496"/>
                  <a:pt x="19507" y="32290"/>
                </a:cubicBezTo>
                <a:cubicBezTo>
                  <a:pt x="26600" y="12824"/>
                  <a:pt x="41773" y="0"/>
                  <a:pt x="59901" y="0"/>
                </a:cubicBezTo>
                <a:cubicBezTo>
                  <a:pt x="78029" y="0"/>
                  <a:pt x="93399" y="12824"/>
                  <a:pt x="100295" y="32290"/>
                </a:cubicBezTo>
                <a:cubicBezTo>
                  <a:pt x="111527" y="35496"/>
                  <a:pt x="119802" y="48549"/>
                  <a:pt x="119802" y="63206"/>
                </a:cubicBezTo>
                <a:cubicBezTo>
                  <a:pt x="119802" y="80839"/>
                  <a:pt x="107389" y="95496"/>
                  <a:pt x="92019" y="95496"/>
                </a:cubicBezTo>
                <a:close/>
                <a:moveTo>
                  <a:pt x="39014" y="80839"/>
                </a:moveTo>
                <a:lnTo>
                  <a:pt x="39014" y="80839"/>
                </a:lnTo>
                <a:cubicBezTo>
                  <a:pt x="55763" y="58167"/>
                  <a:pt x="55763" y="58167"/>
                  <a:pt x="55763" y="58167"/>
                </a:cubicBezTo>
                <a:cubicBezTo>
                  <a:pt x="57142" y="58167"/>
                  <a:pt x="58522" y="56564"/>
                  <a:pt x="59901" y="56564"/>
                </a:cubicBezTo>
                <a:cubicBezTo>
                  <a:pt x="61280" y="56564"/>
                  <a:pt x="62660" y="58167"/>
                  <a:pt x="64236" y="58167"/>
                </a:cubicBezTo>
                <a:cubicBezTo>
                  <a:pt x="80788" y="80839"/>
                  <a:pt x="80788" y="80839"/>
                  <a:pt x="80788" y="80839"/>
                </a:cubicBezTo>
                <a:cubicBezTo>
                  <a:pt x="82167" y="80839"/>
                  <a:pt x="82167" y="82442"/>
                  <a:pt x="82167" y="84045"/>
                </a:cubicBezTo>
                <a:cubicBezTo>
                  <a:pt x="82167" y="89083"/>
                  <a:pt x="79408" y="90687"/>
                  <a:pt x="76650" y="90687"/>
                </a:cubicBezTo>
                <a:cubicBezTo>
                  <a:pt x="75270" y="90687"/>
                  <a:pt x="73891" y="90687"/>
                  <a:pt x="72512" y="89083"/>
                </a:cubicBezTo>
                <a:cubicBezTo>
                  <a:pt x="65615" y="79236"/>
                  <a:pt x="65615" y="79236"/>
                  <a:pt x="65615" y="79236"/>
                </a:cubicBezTo>
                <a:cubicBezTo>
                  <a:pt x="65615" y="113358"/>
                  <a:pt x="65615" y="113358"/>
                  <a:pt x="65615" y="113358"/>
                </a:cubicBezTo>
                <a:cubicBezTo>
                  <a:pt x="65615" y="116564"/>
                  <a:pt x="62660" y="119770"/>
                  <a:pt x="59901" y="119770"/>
                </a:cubicBezTo>
                <a:cubicBezTo>
                  <a:pt x="57142" y="119770"/>
                  <a:pt x="54384" y="116564"/>
                  <a:pt x="54384" y="113358"/>
                </a:cubicBezTo>
                <a:cubicBezTo>
                  <a:pt x="54384" y="79236"/>
                  <a:pt x="54384" y="79236"/>
                  <a:pt x="54384" y="79236"/>
                </a:cubicBezTo>
                <a:cubicBezTo>
                  <a:pt x="47487" y="89083"/>
                  <a:pt x="47487" y="89083"/>
                  <a:pt x="47487" y="89083"/>
                </a:cubicBezTo>
                <a:cubicBezTo>
                  <a:pt x="46108" y="90687"/>
                  <a:pt x="44532" y="90687"/>
                  <a:pt x="43152" y="90687"/>
                </a:cubicBezTo>
                <a:cubicBezTo>
                  <a:pt x="40394" y="90687"/>
                  <a:pt x="37635" y="89083"/>
                  <a:pt x="37635" y="84045"/>
                </a:cubicBezTo>
                <a:cubicBezTo>
                  <a:pt x="37635" y="82442"/>
                  <a:pt x="37635" y="80839"/>
                  <a:pt x="39014" y="808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1450">
            <a:extLst>
              <a:ext uri="{FF2B5EF4-FFF2-40B4-BE49-F238E27FC236}">
                <a16:creationId xmlns:a16="http://schemas.microsoft.com/office/drawing/2014/main" id="{3AE19142-7587-4188-84F5-608C1A6CE7D9}"/>
              </a:ext>
            </a:extLst>
          </p:cNvPr>
          <p:cNvSpPr txBox="1"/>
          <p:nvPr/>
        </p:nvSpPr>
        <p:spPr>
          <a:xfrm>
            <a:off x="1576399" y="3137183"/>
            <a:ext cx="1824568" cy="102090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" name="Shape 1451">
            <a:extLst>
              <a:ext uri="{FF2B5EF4-FFF2-40B4-BE49-F238E27FC236}">
                <a16:creationId xmlns:a16="http://schemas.microsoft.com/office/drawing/2014/main" id="{D206F3B7-5E6F-470C-B862-9435DDE5D0BE}"/>
              </a:ext>
            </a:extLst>
          </p:cNvPr>
          <p:cNvSpPr/>
          <p:nvPr/>
        </p:nvSpPr>
        <p:spPr>
          <a:xfrm>
            <a:off x="1501315" y="4244365"/>
            <a:ext cx="1974733" cy="64435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pPr algn="ctr">
              <a:buSzPct val="25000"/>
            </a:pPr>
            <a:r>
              <a:rPr lang="de-DE" altLang="zh-CN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...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 € | 27 %</a:t>
            </a:r>
          </a:p>
        </p:txBody>
      </p:sp>
      <p:sp>
        <p:nvSpPr>
          <p:cNvPr id="14" name="Shape 1453">
            <a:extLst>
              <a:ext uri="{FF2B5EF4-FFF2-40B4-BE49-F238E27FC236}">
                <a16:creationId xmlns:a16="http://schemas.microsoft.com/office/drawing/2014/main" id="{E87D0029-90F4-413C-9808-5D0EA1F8039C}"/>
              </a:ext>
            </a:extLst>
          </p:cNvPr>
          <p:cNvSpPr/>
          <p:nvPr/>
        </p:nvSpPr>
        <p:spPr>
          <a:xfrm>
            <a:off x="9212275" y="2301633"/>
            <a:ext cx="534431" cy="514678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1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Shape 1454">
            <a:extLst>
              <a:ext uri="{FF2B5EF4-FFF2-40B4-BE49-F238E27FC236}">
                <a16:creationId xmlns:a16="http://schemas.microsoft.com/office/drawing/2014/main" id="{F0F633C8-1EA7-4BEE-9F1C-977CDC7B91B3}"/>
              </a:ext>
            </a:extLst>
          </p:cNvPr>
          <p:cNvSpPr txBox="1"/>
          <p:nvPr/>
        </p:nvSpPr>
        <p:spPr>
          <a:xfrm>
            <a:off x="8567207" y="1616656"/>
            <a:ext cx="1824568" cy="39251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anchor="ctr" anchorCtr="1">
            <a:normAutofit lnSpcReduction="10000"/>
          </a:bodyPr>
          <a:lstStyle/>
          <a:p>
            <a:pPr algn="ctr">
              <a:buSzPct val="25000"/>
            </a:pPr>
            <a:r>
              <a:rPr lang="de-DE" sz="2000" b="1" dirty="0">
                <a:sym typeface="Calibri"/>
              </a:rPr>
              <a:t>Text here</a:t>
            </a:r>
          </a:p>
        </p:txBody>
      </p:sp>
      <p:sp>
        <p:nvSpPr>
          <p:cNvPr id="16" name="Shape 1455">
            <a:extLst>
              <a:ext uri="{FF2B5EF4-FFF2-40B4-BE49-F238E27FC236}">
                <a16:creationId xmlns:a16="http://schemas.microsoft.com/office/drawing/2014/main" id="{1DC1276A-0649-409E-9A26-48805BFCFC87}"/>
              </a:ext>
            </a:extLst>
          </p:cNvPr>
          <p:cNvSpPr txBox="1"/>
          <p:nvPr/>
        </p:nvSpPr>
        <p:spPr>
          <a:xfrm>
            <a:off x="8567207" y="3137183"/>
            <a:ext cx="1824568" cy="102090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 anchorCtr="0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200" dirty="0">
                <a:ea typeface="Calibri"/>
                <a:cs typeface="Calibri"/>
                <a:sym typeface="Calibri"/>
              </a:rPr>
              <a:t>Copy paste fonts. Choose the only option to retain text.…</a:t>
            </a:r>
            <a:r>
              <a:rPr lang="de-DE" altLang="zh-CN" sz="1200" dirty="0"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7" name="Shape 1456">
            <a:extLst>
              <a:ext uri="{FF2B5EF4-FFF2-40B4-BE49-F238E27FC236}">
                <a16:creationId xmlns:a16="http://schemas.microsoft.com/office/drawing/2014/main" id="{498F0B3B-AA3A-4CF1-8AED-0121797067B5}"/>
              </a:ext>
            </a:extLst>
          </p:cNvPr>
          <p:cNvSpPr/>
          <p:nvPr/>
        </p:nvSpPr>
        <p:spPr>
          <a:xfrm>
            <a:off x="8488718" y="4244365"/>
            <a:ext cx="1974733" cy="644351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 anchorCtr="0">
            <a:noAutofit/>
          </a:bodyPr>
          <a:lstStyle/>
          <a:p>
            <a:pPr algn="ctr">
              <a:buSzPct val="25000"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...</a:t>
            </a:r>
            <a:r>
              <a:rPr lang="de-DE" altLang="zh-CN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 €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sym typeface="Calibri"/>
              </a:rPr>
              <a:t> | 57 %</a:t>
            </a:r>
          </a:p>
        </p:txBody>
      </p:sp>
      <p:cxnSp>
        <p:nvCxnSpPr>
          <p:cNvPr id="18" name="Shape 1464">
            <a:extLst>
              <a:ext uri="{FF2B5EF4-FFF2-40B4-BE49-F238E27FC236}">
                <a16:creationId xmlns:a16="http://schemas.microsoft.com/office/drawing/2014/main" id="{D619B758-9AC4-4210-AF93-60F222A02714}"/>
              </a:ext>
            </a:extLst>
          </p:cNvPr>
          <p:cNvCxnSpPr/>
          <p:nvPr/>
        </p:nvCxnSpPr>
        <p:spPr>
          <a:xfrm>
            <a:off x="4283645" y="1814052"/>
            <a:ext cx="0" cy="3229897"/>
          </a:xfrm>
          <a:prstGeom prst="straightConnector1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465">
            <a:extLst>
              <a:ext uri="{FF2B5EF4-FFF2-40B4-BE49-F238E27FC236}">
                <a16:creationId xmlns:a16="http://schemas.microsoft.com/office/drawing/2014/main" id="{752FB3AB-6E52-4B61-9D36-D3B501AE2DD8}"/>
              </a:ext>
            </a:extLst>
          </p:cNvPr>
          <p:cNvCxnSpPr/>
          <p:nvPr/>
        </p:nvCxnSpPr>
        <p:spPr>
          <a:xfrm>
            <a:off x="7885673" y="1814052"/>
            <a:ext cx="0" cy="3229897"/>
          </a:xfrm>
          <a:prstGeom prst="straightConnector1">
            <a:avLst/>
          </a:prstGeom>
          <a:ln w="3175" cap="rnd">
            <a:solidFill>
              <a:schemeClr val="tx2">
                <a:lumMod val="9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84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EA1AF-BEDB-4F68-BDCA-4325B75F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1.4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0750AB-566B-432D-AFD6-984D9DF4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048F65-E2F8-472F-B060-A0CBA1FB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iśliḋè">
            <a:extLst>
              <a:ext uri="{FF2B5EF4-FFF2-40B4-BE49-F238E27FC236}">
                <a16:creationId xmlns:a16="http://schemas.microsoft.com/office/drawing/2014/main" id="{2EDD1FAB-C768-454B-AF37-006C118DBC2D}"/>
              </a:ext>
            </a:extLst>
          </p:cNvPr>
          <p:cNvSpPr/>
          <p:nvPr/>
        </p:nvSpPr>
        <p:spPr bwMode="auto">
          <a:xfrm>
            <a:off x="1424852" y="1138026"/>
            <a:ext cx="881285" cy="2784733"/>
          </a:xfrm>
          <a:custGeom>
            <a:avLst/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3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3200"/>
          </a:p>
        </p:txBody>
      </p:sp>
      <p:sp>
        <p:nvSpPr>
          <p:cNvPr id="7" name="işľíḋé">
            <a:extLst>
              <a:ext uri="{FF2B5EF4-FFF2-40B4-BE49-F238E27FC236}">
                <a16:creationId xmlns:a16="http://schemas.microsoft.com/office/drawing/2014/main" id="{B2078C8F-19F2-4C8D-A226-4209B6F8472C}"/>
              </a:ext>
            </a:extLst>
          </p:cNvPr>
          <p:cNvSpPr txBox="1"/>
          <p:nvPr/>
        </p:nvSpPr>
        <p:spPr bwMode="auto">
          <a:xfrm>
            <a:off x="912894" y="3970401"/>
            <a:ext cx="1905200" cy="441805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8" name="îṩḷiḑe">
            <a:extLst>
              <a:ext uri="{FF2B5EF4-FFF2-40B4-BE49-F238E27FC236}">
                <a16:creationId xmlns:a16="http://schemas.microsoft.com/office/drawing/2014/main" id="{895021C5-BBA2-4729-8314-1C6E8E8176BA}"/>
              </a:ext>
            </a:extLst>
          </p:cNvPr>
          <p:cNvSpPr txBox="1"/>
          <p:nvPr/>
        </p:nvSpPr>
        <p:spPr bwMode="auto">
          <a:xfrm>
            <a:off x="673100" y="4533073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9" name="iṣ1íde">
            <a:extLst>
              <a:ext uri="{FF2B5EF4-FFF2-40B4-BE49-F238E27FC236}">
                <a16:creationId xmlns:a16="http://schemas.microsoft.com/office/drawing/2014/main" id="{2502FF09-A8E0-4DBC-A17C-C031368E141E}"/>
              </a:ext>
            </a:extLst>
          </p:cNvPr>
          <p:cNvSpPr/>
          <p:nvPr/>
        </p:nvSpPr>
        <p:spPr bwMode="auto">
          <a:xfrm>
            <a:off x="673100" y="4974877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0" name="îṧlídè">
            <a:extLst>
              <a:ext uri="{FF2B5EF4-FFF2-40B4-BE49-F238E27FC236}">
                <a16:creationId xmlns:a16="http://schemas.microsoft.com/office/drawing/2014/main" id="{542C61E1-4F00-4920-9675-CC70784B5822}"/>
              </a:ext>
            </a:extLst>
          </p:cNvPr>
          <p:cNvSpPr/>
          <p:nvPr/>
        </p:nvSpPr>
        <p:spPr bwMode="auto">
          <a:xfrm>
            <a:off x="9771823" y="1138026"/>
            <a:ext cx="1109367" cy="2784733"/>
          </a:xfrm>
          <a:custGeom>
            <a:avLst/>
            <a:gdLst>
              <a:gd name="T0" fmla="*/ 137 w 180"/>
              <a:gd name="T1" fmla="*/ 75 h 457"/>
              <a:gd name="T2" fmla="*/ 99 w 180"/>
              <a:gd name="T3" fmla="*/ 61 h 457"/>
              <a:gd name="T4" fmla="*/ 81 w 180"/>
              <a:gd name="T5" fmla="*/ 69 h 457"/>
              <a:gd name="T6" fmla="*/ 95 w 180"/>
              <a:gd name="T7" fmla="*/ 56 h 457"/>
              <a:gd name="T8" fmla="*/ 101 w 180"/>
              <a:gd name="T9" fmla="*/ 47 h 457"/>
              <a:gd name="T10" fmla="*/ 89 w 180"/>
              <a:gd name="T11" fmla="*/ 3 h 457"/>
              <a:gd name="T12" fmla="*/ 60 w 180"/>
              <a:gd name="T13" fmla="*/ 39 h 457"/>
              <a:gd name="T14" fmla="*/ 64 w 180"/>
              <a:gd name="T15" fmla="*/ 63 h 457"/>
              <a:gd name="T16" fmla="*/ 61 w 180"/>
              <a:gd name="T17" fmla="*/ 68 h 457"/>
              <a:gd name="T18" fmla="*/ 61 w 180"/>
              <a:gd name="T19" fmla="*/ 67 h 457"/>
              <a:gd name="T20" fmla="*/ 26 w 180"/>
              <a:gd name="T21" fmla="*/ 92 h 457"/>
              <a:gd name="T22" fmla="*/ 7 w 180"/>
              <a:gd name="T23" fmla="*/ 118 h 457"/>
              <a:gd name="T24" fmla="*/ 9 w 180"/>
              <a:gd name="T25" fmla="*/ 149 h 457"/>
              <a:gd name="T26" fmla="*/ 32 w 180"/>
              <a:gd name="T27" fmla="*/ 178 h 457"/>
              <a:gd name="T28" fmla="*/ 39 w 180"/>
              <a:gd name="T29" fmla="*/ 220 h 457"/>
              <a:gd name="T30" fmla="*/ 47 w 180"/>
              <a:gd name="T31" fmla="*/ 318 h 457"/>
              <a:gd name="T32" fmla="*/ 57 w 180"/>
              <a:gd name="T33" fmla="*/ 359 h 457"/>
              <a:gd name="T34" fmla="*/ 39 w 180"/>
              <a:gd name="T35" fmla="*/ 403 h 457"/>
              <a:gd name="T36" fmla="*/ 51 w 180"/>
              <a:gd name="T37" fmla="*/ 416 h 457"/>
              <a:gd name="T38" fmla="*/ 86 w 180"/>
              <a:gd name="T39" fmla="*/ 403 h 457"/>
              <a:gd name="T40" fmla="*/ 82 w 180"/>
              <a:gd name="T41" fmla="*/ 382 h 457"/>
              <a:gd name="T42" fmla="*/ 85 w 180"/>
              <a:gd name="T43" fmla="*/ 336 h 457"/>
              <a:gd name="T44" fmla="*/ 81 w 180"/>
              <a:gd name="T45" fmla="*/ 303 h 457"/>
              <a:gd name="T46" fmla="*/ 86 w 180"/>
              <a:gd name="T47" fmla="*/ 327 h 457"/>
              <a:gd name="T48" fmla="*/ 90 w 180"/>
              <a:gd name="T49" fmla="*/ 378 h 457"/>
              <a:gd name="T50" fmla="*/ 96 w 180"/>
              <a:gd name="T51" fmla="*/ 418 h 457"/>
              <a:gd name="T52" fmla="*/ 96 w 180"/>
              <a:gd name="T53" fmla="*/ 456 h 457"/>
              <a:gd name="T54" fmla="*/ 122 w 180"/>
              <a:gd name="T55" fmla="*/ 421 h 457"/>
              <a:gd name="T56" fmla="*/ 124 w 180"/>
              <a:gd name="T57" fmla="*/ 384 h 457"/>
              <a:gd name="T58" fmla="*/ 124 w 180"/>
              <a:gd name="T59" fmla="*/ 355 h 457"/>
              <a:gd name="T60" fmla="*/ 123 w 180"/>
              <a:gd name="T61" fmla="*/ 335 h 457"/>
              <a:gd name="T62" fmla="*/ 116 w 180"/>
              <a:gd name="T63" fmla="*/ 284 h 457"/>
              <a:gd name="T64" fmla="*/ 119 w 180"/>
              <a:gd name="T65" fmla="*/ 253 h 457"/>
              <a:gd name="T66" fmla="*/ 122 w 180"/>
              <a:gd name="T67" fmla="*/ 229 h 457"/>
              <a:gd name="T68" fmla="*/ 140 w 180"/>
              <a:gd name="T69" fmla="*/ 225 h 457"/>
              <a:gd name="T70" fmla="*/ 143 w 180"/>
              <a:gd name="T71" fmla="*/ 180 h 457"/>
              <a:gd name="T72" fmla="*/ 175 w 180"/>
              <a:gd name="T73" fmla="*/ 132 h 457"/>
              <a:gd name="T74" fmla="*/ 33 w 180"/>
              <a:gd name="T75" fmla="*/ 146 h 457"/>
              <a:gd name="T76" fmla="*/ 28 w 180"/>
              <a:gd name="T77" fmla="*/ 129 h 457"/>
              <a:gd name="T78" fmla="*/ 36 w 180"/>
              <a:gd name="T79" fmla="*/ 144 h 457"/>
              <a:gd name="T80" fmla="*/ 42 w 180"/>
              <a:gd name="T81" fmla="*/ 124 h 457"/>
              <a:gd name="T82" fmla="*/ 60 w 180"/>
              <a:gd name="T83" fmla="*/ 72 h 457"/>
              <a:gd name="T84" fmla="*/ 66 w 180"/>
              <a:gd name="T85" fmla="*/ 82 h 457"/>
              <a:gd name="T86" fmla="*/ 53 w 180"/>
              <a:gd name="T87" fmla="*/ 138 h 457"/>
              <a:gd name="T88" fmla="*/ 117 w 180"/>
              <a:gd name="T89" fmla="*/ 191 h 457"/>
              <a:gd name="T90" fmla="*/ 63 w 180"/>
              <a:gd name="T91" fmla="*/ 199 h 457"/>
              <a:gd name="T92" fmla="*/ 71 w 180"/>
              <a:gd name="T93" fmla="*/ 95 h 457"/>
              <a:gd name="T94" fmla="*/ 77 w 180"/>
              <a:gd name="T95" fmla="*/ 66 h 457"/>
              <a:gd name="T96" fmla="*/ 82 w 180"/>
              <a:gd name="T97" fmla="*/ 115 h 457"/>
              <a:gd name="T98" fmla="*/ 105 w 180"/>
              <a:gd name="T99" fmla="*/ 161 h 457"/>
              <a:gd name="T100" fmla="*/ 102 w 180"/>
              <a:gd name="T101" fmla="*/ 174 h 457"/>
              <a:gd name="T102" fmla="*/ 114 w 180"/>
              <a:gd name="T103" fmla="*/ 183 h 457"/>
              <a:gd name="T104" fmla="*/ 118 w 180"/>
              <a:gd name="T105" fmla="*/ 180 h 457"/>
              <a:gd name="T106" fmla="*/ 138 w 180"/>
              <a:gd name="T107" fmla="*/ 135 h 457"/>
              <a:gd name="T108" fmla="*/ 136 w 180"/>
              <a:gd name="T109" fmla="*/ 117 h 457"/>
              <a:gd name="T110" fmla="*/ 142 w 180"/>
              <a:gd name="T111" fmla="*/ 128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0" h="457">
                <a:moveTo>
                  <a:pt x="177" y="118"/>
                </a:moveTo>
                <a:cubicBezTo>
                  <a:pt x="175" y="113"/>
                  <a:pt x="164" y="101"/>
                  <a:pt x="159" y="97"/>
                </a:cubicBezTo>
                <a:cubicBezTo>
                  <a:pt x="155" y="93"/>
                  <a:pt x="145" y="86"/>
                  <a:pt x="142" y="84"/>
                </a:cubicBezTo>
                <a:cubicBezTo>
                  <a:pt x="138" y="82"/>
                  <a:pt x="138" y="78"/>
                  <a:pt x="137" y="75"/>
                </a:cubicBezTo>
                <a:cubicBezTo>
                  <a:pt x="136" y="72"/>
                  <a:pt x="136" y="68"/>
                  <a:pt x="133" y="62"/>
                </a:cubicBezTo>
                <a:cubicBezTo>
                  <a:pt x="130" y="57"/>
                  <a:pt x="118" y="60"/>
                  <a:pt x="114" y="61"/>
                </a:cubicBezTo>
                <a:cubicBezTo>
                  <a:pt x="109" y="61"/>
                  <a:pt x="108" y="62"/>
                  <a:pt x="104" y="64"/>
                </a:cubicBezTo>
                <a:cubicBezTo>
                  <a:pt x="100" y="65"/>
                  <a:pt x="101" y="63"/>
                  <a:pt x="99" y="61"/>
                </a:cubicBezTo>
                <a:cubicBezTo>
                  <a:pt x="98" y="61"/>
                  <a:pt x="97" y="60"/>
                  <a:pt x="97" y="59"/>
                </a:cubicBezTo>
                <a:cubicBezTo>
                  <a:pt x="93" y="63"/>
                  <a:pt x="90" y="69"/>
                  <a:pt x="87" y="77"/>
                </a:cubicBezTo>
                <a:cubicBezTo>
                  <a:pt x="87" y="77"/>
                  <a:pt x="87" y="76"/>
                  <a:pt x="86" y="75"/>
                </a:cubicBezTo>
                <a:cubicBezTo>
                  <a:pt x="85" y="74"/>
                  <a:pt x="83" y="71"/>
                  <a:pt x="81" y="69"/>
                </a:cubicBezTo>
                <a:cubicBezTo>
                  <a:pt x="80" y="67"/>
                  <a:pt x="78" y="66"/>
                  <a:pt x="77" y="66"/>
                </a:cubicBezTo>
                <a:cubicBezTo>
                  <a:pt x="76" y="66"/>
                  <a:pt x="75" y="66"/>
                  <a:pt x="74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7" y="65"/>
                  <a:pt x="95" y="56"/>
                  <a:pt x="95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6" y="56"/>
                  <a:pt x="96" y="55"/>
                  <a:pt x="96" y="55"/>
                </a:cubicBezTo>
                <a:cubicBezTo>
                  <a:pt x="97" y="54"/>
                  <a:pt x="98" y="49"/>
                  <a:pt x="98" y="48"/>
                </a:cubicBezTo>
                <a:cubicBezTo>
                  <a:pt x="99" y="47"/>
                  <a:pt x="99" y="47"/>
                  <a:pt x="101" y="47"/>
                </a:cubicBezTo>
                <a:cubicBezTo>
                  <a:pt x="104" y="46"/>
                  <a:pt x="105" y="40"/>
                  <a:pt x="105" y="36"/>
                </a:cubicBezTo>
                <a:cubicBezTo>
                  <a:pt x="106" y="32"/>
                  <a:pt x="104" y="33"/>
                  <a:pt x="103" y="33"/>
                </a:cubicBezTo>
                <a:cubicBezTo>
                  <a:pt x="102" y="33"/>
                  <a:pt x="104" y="30"/>
                  <a:pt x="104" y="23"/>
                </a:cubicBezTo>
                <a:cubicBezTo>
                  <a:pt x="104" y="16"/>
                  <a:pt x="98" y="5"/>
                  <a:pt x="89" y="3"/>
                </a:cubicBezTo>
                <a:cubicBezTo>
                  <a:pt x="81" y="0"/>
                  <a:pt x="70" y="2"/>
                  <a:pt x="64" y="11"/>
                </a:cubicBezTo>
                <a:cubicBezTo>
                  <a:pt x="57" y="20"/>
                  <a:pt x="60" y="28"/>
                  <a:pt x="60" y="31"/>
                </a:cubicBezTo>
                <a:cubicBezTo>
                  <a:pt x="60" y="34"/>
                  <a:pt x="60" y="34"/>
                  <a:pt x="60" y="34"/>
                </a:cubicBezTo>
                <a:cubicBezTo>
                  <a:pt x="59" y="35"/>
                  <a:pt x="59" y="37"/>
                  <a:pt x="60" y="39"/>
                </a:cubicBezTo>
                <a:cubicBezTo>
                  <a:pt x="61" y="42"/>
                  <a:pt x="61" y="44"/>
                  <a:pt x="61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53"/>
                  <a:pt x="65" y="56"/>
                  <a:pt x="65" y="59"/>
                </a:cubicBezTo>
                <a:cubicBezTo>
                  <a:pt x="65" y="60"/>
                  <a:pt x="65" y="61"/>
                  <a:pt x="64" y="63"/>
                </a:cubicBezTo>
                <a:cubicBezTo>
                  <a:pt x="65" y="61"/>
                  <a:pt x="65" y="61"/>
                  <a:pt x="65" y="61"/>
                </a:cubicBezTo>
                <a:cubicBezTo>
                  <a:pt x="70" y="68"/>
                  <a:pt x="70" y="68"/>
                  <a:pt x="70" y="68"/>
                </a:cubicBezTo>
                <a:cubicBezTo>
                  <a:pt x="69" y="68"/>
                  <a:pt x="66" y="67"/>
                  <a:pt x="64" y="67"/>
                </a:cubicBezTo>
                <a:cubicBezTo>
                  <a:pt x="63" y="67"/>
                  <a:pt x="62" y="67"/>
                  <a:pt x="61" y="68"/>
                </a:cubicBezTo>
                <a:cubicBezTo>
                  <a:pt x="60" y="69"/>
                  <a:pt x="60" y="71"/>
                  <a:pt x="60" y="72"/>
                </a:cubicBezTo>
                <a:cubicBezTo>
                  <a:pt x="60" y="73"/>
                  <a:pt x="60" y="73"/>
                  <a:pt x="60" y="73"/>
                </a:cubicBezTo>
                <a:cubicBezTo>
                  <a:pt x="59" y="72"/>
                  <a:pt x="59" y="71"/>
                  <a:pt x="59" y="70"/>
                </a:cubicBezTo>
                <a:cubicBezTo>
                  <a:pt x="59" y="68"/>
                  <a:pt x="61" y="67"/>
                  <a:pt x="61" y="67"/>
                </a:cubicBezTo>
                <a:cubicBezTo>
                  <a:pt x="61" y="67"/>
                  <a:pt x="57" y="67"/>
                  <a:pt x="52" y="68"/>
                </a:cubicBezTo>
                <a:cubicBezTo>
                  <a:pt x="47" y="69"/>
                  <a:pt x="41" y="72"/>
                  <a:pt x="37" y="73"/>
                </a:cubicBezTo>
                <a:cubicBezTo>
                  <a:pt x="34" y="73"/>
                  <a:pt x="30" y="86"/>
                  <a:pt x="30" y="88"/>
                </a:cubicBezTo>
                <a:cubicBezTo>
                  <a:pt x="29" y="90"/>
                  <a:pt x="28" y="90"/>
                  <a:pt x="26" y="92"/>
                </a:cubicBezTo>
                <a:cubicBezTo>
                  <a:pt x="24" y="94"/>
                  <a:pt x="24" y="96"/>
                  <a:pt x="22" y="99"/>
                </a:cubicBezTo>
                <a:cubicBezTo>
                  <a:pt x="20" y="102"/>
                  <a:pt x="19" y="102"/>
                  <a:pt x="19" y="103"/>
                </a:cubicBezTo>
                <a:cubicBezTo>
                  <a:pt x="19" y="104"/>
                  <a:pt x="16" y="105"/>
                  <a:pt x="13" y="109"/>
                </a:cubicBezTo>
                <a:cubicBezTo>
                  <a:pt x="11" y="112"/>
                  <a:pt x="9" y="114"/>
                  <a:pt x="7" y="118"/>
                </a:cubicBezTo>
                <a:cubicBezTo>
                  <a:pt x="5" y="122"/>
                  <a:pt x="4" y="121"/>
                  <a:pt x="2" y="125"/>
                </a:cubicBezTo>
                <a:cubicBezTo>
                  <a:pt x="0" y="129"/>
                  <a:pt x="2" y="129"/>
                  <a:pt x="3" y="132"/>
                </a:cubicBezTo>
                <a:cubicBezTo>
                  <a:pt x="3" y="134"/>
                  <a:pt x="5" y="137"/>
                  <a:pt x="6" y="140"/>
                </a:cubicBezTo>
                <a:cubicBezTo>
                  <a:pt x="8" y="143"/>
                  <a:pt x="8" y="145"/>
                  <a:pt x="9" y="149"/>
                </a:cubicBezTo>
                <a:cubicBezTo>
                  <a:pt x="11" y="152"/>
                  <a:pt x="14" y="158"/>
                  <a:pt x="16" y="162"/>
                </a:cubicBezTo>
                <a:cubicBezTo>
                  <a:pt x="18" y="166"/>
                  <a:pt x="22" y="173"/>
                  <a:pt x="23" y="175"/>
                </a:cubicBezTo>
                <a:cubicBezTo>
                  <a:pt x="24" y="178"/>
                  <a:pt x="26" y="178"/>
                  <a:pt x="29" y="179"/>
                </a:cubicBezTo>
                <a:cubicBezTo>
                  <a:pt x="31" y="180"/>
                  <a:pt x="32" y="178"/>
                  <a:pt x="32" y="178"/>
                </a:cubicBezTo>
                <a:cubicBezTo>
                  <a:pt x="32" y="178"/>
                  <a:pt x="31" y="180"/>
                  <a:pt x="32" y="186"/>
                </a:cubicBezTo>
                <a:cubicBezTo>
                  <a:pt x="32" y="191"/>
                  <a:pt x="33" y="204"/>
                  <a:pt x="33" y="209"/>
                </a:cubicBezTo>
                <a:cubicBezTo>
                  <a:pt x="33" y="215"/>
                  <a:pt x="33" y="221"/>
                  <a:pt x="34" y="223"/>
                </a:cubicBezTo>
                <a:cubicBezTo>
                  <a:pt x="35" y="225"/>
                  <a:pt x="39" y="220"/>
                  <a:pt x="39" y="220"/>
                </a:cubicBezTo>
                <a:cubicBezTo>
                  <a:pt x="39" y="220"/>
                  <a:pt x="39" y="223"/>
                  <a:pt x="39" y="228"/>
                </a:cubicBezTo>
                <a:cubicBezTo>
                  <a:pt x="39" y="232"/>
                  <a:pt x="40" y="245"/>
                  <a:pt x="40" y="253"/>
                </a:cubicBezTo>
                <a:cubicBezTo>
                  <a:pt x="40" y="261"/>
                  <a:pt x="41" y="266"/>
                  <a:pt x="43" y="288"/>
                </a:cubicBezTo>
                <a:cubicBezTo>
                  <a:pt x="46" y="310"/>
                  <a:pt x="46" y="310"/>
                  <a:pt x="47" y="318"/>
                </a:cubicBezTo>
                <a:cubicBezTo>
                  <a:pt x="48" y="326"/>
                  <a:pt x="51" y="331"/>
                  <a:pt x="52" y="335"/>
                </a:cubicBezTo>
                <a:cubicBezTo>
                  <a:pt x="54" y="338"/>
                  <a:pt x="54" y="341"/>
                  <a:pt x="54" y="343"/>
                </a:cubicBezTo>
                <a:cubicBezTo>
                  <a:pt x="55" y="345"/>
                  <a:pt x="54" y="348"/>
                  <a:pt x="54" y="351"/>
                </a:cubicBezTo>
                <a:cubicBezTo>
                  <a:pt x="54" y="353"/>
                  <a:pt x="56" y="355"/>
                  <a:pt x="57" y="359"/>
                </a:cubicBezTo>
                <a:cubicBezTo>
                  <a:pt x="57" y="363"/>
                  <a:pt x="58" y="367"/>
                  <a:pt x="58" y="373"/>
                </a:cubicBezTo>
                <a:cubicBezTo>
                  <a:pt x="57" y="379"/>
                  <a:pt x="60" y="382"/>
                  <a:pt x="59" y="382"/>
                </a:cubicBezTo>
                <a:cubicBezTo>
                  <a:pt x="57" y="382"/>
                  <a:pt x="57" y="382"/>
                  <a:pt x="56" y="388"/>
                </a:cubicBezTo>
                <a:cubicBezTo>
                  <a:pt x="54" y="393"/>
                  <a:pt x="45" y="400"/>
                  <a:pt x="39" y="403"/>
                </a:cubicBezTo>
                <a:cubicBezTo>
                  <a:pt x="33" y="406"/>
                  <a:pt x="29" y="407"/>
                  <a:pt x="27" y="407"/>
                </a:cubicBezTo>
                <a:cubicBezTo>
                  <a:pt x="24" y="407"/>
                  <a:pt x="25" y="410"/>
                  <a:pt x="24" y="410"/>
                </a:cubicBezTo>
                <a:cubicBezTo>
                  <a:pt x="23" y="410"/>
                  <a:pt x="23" y="412"/>
                  <a:pt x="27" y="414"/>
                </a:cubicBezTo>
                <a:cubicBezTo>
                  <a:pt x="31" y="417"/>
                  <a:pt x="41" y="418"/>
                  <a:pt x="51" y="416"/>
                </a:cubicBezTo>
                <a:cubicBezTo>
                  <a:pt x="61" y="414"/>
                  <a:pt x="67" y="408"/>
                  <a:pt x="68" y="407"/>
                </a:cubicBezTo>
                <a:cubicBezTo>
                  <a:pt x="69" y="406"/>
                  <a:pt x="71" y="408"/>
                  <a:pt x="71" y="408"/>
                </a:cubicBezTo>
                <a:cubicBezTo>
                  <a:pt x="72" y="409"/>
                  <a:pt x="82" y="407"/>
                  <a:pt x="83" y="406"/>
                </a:cubicBezTo>
                <a:cubicBezTo>
                  <a:pt x="85" y="405"/>
                  <a:pt x="86" y="406"/>
                  <a:pt x="86" y="403"/>
                </a:cubicBezTo>
                <a:cubicBezTo>
                  <a:pt x="86" y="401"/>
                  <a:pt x="85" y="399"/>
                  <a:pt x="84" y="398"/>
                </a:cubicBezTo>
                <a:cubicBezTo>
                  <a:pt x="84" y="397"/>
                  <a:pt x="85" y="397"/>
                  <a:pt x="85" y="396"/>
                </a:cubicBezTo>
                <a:cubicBezTo>
                  <a:pt x="85" y="395"/>
                  <a:pt x="84" y="389"/>
                  <a:pt x="85" y="387"/>
                </a:cubicBezTo>
                <a:cubicBezTo>
                  <a:pt x="86" y="384"/>
                  <a:pt x="84" y="383"/>
                  <a:pt x="82" y="382"/>
                </a:cubicBezTo>
                <a:cubicBezTo>
                  <a:pt x="81" y="381"/>
                  <a:pt x="83" y="379"/>
                  <a:pt x="83" y="376"/>
                </a:cubicBezTo>
                <a:cubicBezTo>
                  <a:pt x="83" y="373"/>
                  <a:pt x="83" y="365"/>
                  <a:pt x="83" y="362"/>
                </a:cubicBezTo>
                <a:cubicBezTo>
                  <a:pt x="83" y="358"/>
                  <a:pt x="84" y="355"/>
                  <a:pt x="86" y="350"/>
                </a:cubicBezTo>
                <a:cubicBezTo>
                  <a:pt x="87" y="346"/>
                  <a:pt x="86" y="340"/>
                  <a:pt x="85" y="336"/>
                </a:cubicBezTo>
                <a:cubicBezTo>
                  <a:pt x="85" y="332"/>
                  <a:pt x="84" y="330"/>
                  <a:pt x="84" y="326"/>
                </a:cubicBezTo>
                <a:cubicBezTo>
                  <a:pt x="84" y="322"/>
                  <a:pt x="84" y="318"/>
                  <a:pt x="83" y="316"/>
                </a:cubicBezTo>
                <a:cubicBezTo>
                  <a:pt x="83" y="315"/>
                  <a:pt x="82" y="312"/>
                  <a:pt x="82" y="310"/>
                </a:cubicBezTo>
                <a:cubicBezTo>
                  <a:pt x="82" y="308"/>
                  <a:pt x="81" y="303"/>
                  <a:pt x="81" y="303"/>
                </a:cubicBezTo>
                <a:cubicBezTo>
                  <a:pt x="81" y="303"/>
                  <a:pt x="82" y="306"/>
                  <a:pt x="83" y="307"/>
                </a:cubicBezTo>
                <a:cubicBezTo>
                  <a:pt x="83" y="308"/>
                  <a:pt x="84" y="310"/>
                  <a:pt x="84" y="313"/>
                </a:cubicBezTo>
                <a:cubicBezTo>
                  <a:pt x="84" y="316"/>
                  <a:pt x="85" y="317"/>
                  <a:pt x="85" y="320"/>
                </a:cubicBezTo>
                <a:cubicBezTo>
                  <a:pt x="86" y="323"/>
                  <a:pt x="86" y="324"/>
                  <a:pt x="86" y="327"/>
                </a:cubicBezTo>
                <a:cubicBezTo>
                  <a:pt x="86" y="330"/>
                  <a:pt x="87" y="333"/>
                  <a:pt x="87" y="337"/>
                </a:cubicBezTo>
                <a:cubicBezTo>
                  <a:pt x="87" y="342"/>
                  <a:pt x="89" y="343"/>
                  <a:pt x="88" y="347"/>
                </a:cubicBezTo>
                <a:cubicBezTo>
                  <a:pt x="87" y="351"/>
                  <a:pt x="89" y="367"/>
                  <a:pt x="90" y="371"/>
                </a:cubicBezTo>
                <a:cubicBezTo>
                  <a:pt x="91" y="374"/>
                  <a:pt x="90" y="375"/>
                  <a:pt x="90" y="378"/>
                </a:cubicBezTo>
                <a:cubicBezTo>
                  <a:pt x="89" y="380"/>
                  <a:pt x="89" y="384"/>
                  <a:pt x="90" y="388"/>
                </a:cubicBezTo>
                <a:cubicBezTo>
                  <a:pt x="90" y="391"/>
                  <a:pt x="88" y="397"/>
                  <a:pt x="88" y="400"/>
                </a:cubicBezTo>
                <a:cubicBezTo>
                  <a:pt x="88" y="403"/>
                  <a:pt x="93" y="404"/>
                  <a:pt x="95" y="407"/>
                </a:cubicBezTo>
                <a:cubicBezTo>
                  <a:pt x="97" y="410"/>
                  <a:pt x="97" y="413"/>
                  <a:pt x="96" y="418"/>
                </a:cubicBezTo>
                <a:cubicBezTo>
                  <a:pt x="96" y="423"/>
                  <a:pt x="93" y="426"/>
                  <a:pt x="92" y="428"/>
                </a:cubicBezTo>
                <a:cubicBezTo>
                  <a:pt x="90" y="430"/>
                  <a:pt x="85" y="437"/>
                  <a:pt x="83" y="441"/>
                </a:cubicBezTo>
                <a:cubicBezTo>
                  <a:pt x="82" y="445"/>
                  <a:pt x="78" y="449"/>
                  <a:pt x="77" y="452"/>
                </a:cubicBezTo>
                <a:cubicBezTo>
                  <a:pt x="75" y="455"/>
                  <a:pt x="90" y="457"/>
                  <a:pt x="96" y="456"/>
                </a:cubicBezTo>
                <a:cubicBezTo>
                  <a:pt x="101" y="454"/>
                  <a:pt x="112" y="449"/>
                  <a:pt x="114" y="445"/>
                </a:cubicBezTo>
                <a:cubicBezTo>
                  <a:pt x="115" y="440"/>
                  <a:pt x="119" y="436"/>
                  <a:pt x="122" y="434"/>
                </a:cubicBezTo>
                <a:cubicBezTo>
                  <a:pt x="124" y="433"/>
                  <a:pt x="123" y="426"/>
                  <a:pt x="122" y="424"/>
                </a:cubicBezTo>
                <a:cubicBezTo>
                  <a:pt x="122" y="421"/>
                  <a:pt x="122" y="422"/>
                  <a:pt x="122" y="421"/>
                </a:cubicBezTo>
                <a:cubicBezTo>
                  <a:pt x="123" y="419"/>
                  <a:pt x="123" y="417"/>
                  <a:pt x="124" y="414"/>
                </a:cubicBezTo>
                <a:cubicBezTo>
                  <a:pt x="125" y="411"/>
                  <a:pt x="122" y="408"/>
                  <a:pt x="120" y="406"/>
                </a:cubicBezTo>
                <a:cubicBezTo>
                  <a:pt x="118" y="404"/>
                  <a:pt x="121" y="395"/>
                  <a:pt x="121" y="395"/>
                </a:cubicBezTo>
                <a:cubicBezTo>
                  <a:pt x="121" y="395"/>
                  <a:pt x="122" y="388"/>
                  <a:pt x="124" y="384"/>
                </a:cubicBezTo>
                <a:cubicBezTo>
                  <a:pt x="126" y="380"/>
                  <a:pt x="126" y="378"/>
                  <a:pt x="126" y="378"/>
                </a:cubicBezTo>
                <a:cubicBezTo>
                  <a:pt x="126" y="378"/>
                  <a:pt x="125" y="373"/>
                  <a:pt x="126" y="369"/>
                </a:cubicBezTo>
                <a:cubicBezTo>
                  <a:pt x="126" y="365"/>
                  <a:pt x="126" y="367"/>
                  <a:pt x="125" y="363"/>
                </a:cubicBezTo>
                <a:cubicBezTo>
                  <a:pt x="124" y="359"/>
                  <a:pt x="124" y="359"/>
                  <a:pt x="124" y="355"/>
                </a:cubicBezTo>
                <a:cubicBezTo>
                  <a:pt x="124" y="351"/>
                  <a:pt x="124" y="351"/>
                  <a:pt x="124" y="348"/>
                </a:cubicBezTo>
                <a:cubicBezTo>
                  <a:pt x="123" y="345"/>
                  <a:pt x="123" y="347"/>
                  <a:pt x="123" y="344"/>
                </a:cubicBezTo>
                <a:cubicBezTo>
                  <a:pt x="124" y="341"/>
                  <a:pt x="124" y="342"/>
                  <a:pt x="123" y="340"/>
                </a:cubicBezTo>
                <a:cubicBezTo>
                  <a:pt x="122" y="338"/>
                  <a:pt x="121" y="338"/>
                  <a:pt x="123" y="335"/>
                </a:cubicBezTo>
                <a:cubicBezTo>
                  <a:pt x="124" y="331"/>
                  <a:pt x="121" y="331"/>
                  <a:pt x="121" y="322"/>
                </a:cubicBezTo>
                <a:cubicBezTo>
                  <a:pt x="122" y="312"/>
                  <a:pt x="119" y="304"/>
                  <a:pt x="118" y="297"/>
                </a:cubicBezTo>
                <a:cubicBezTo>
                  <a:pt x="117" y="291"/>
                  <a:pt x="117" y="291"/>
                  <a:pt x="116" y="288"/>
                </a:cubicBezTo>
                <a:cubicBezTo>
                  <a:pt x="116" y="285"/>
                  <a:pt x="116" y="286"/>
                  <a:pt x="116" y="284"/>
                </a:cubicBezTo>
                <a:cubicBezTo>
                  <a:pt x="116" y="281"/>
                  <a:pt x="117" y="280"/>
                  <a:pt x="117" y="278"/>
                </a:cubicBezTo>
                <a:cubicBezTo>
                  <a:pt x="118" y="275"/>
                  <a:pt x="118" y="275"/>
                  <a:pt x="119" y="270"/>
                </a:cubicBezTo>
                <a:cubicBezTo>
                  <a:pt x="119" y="266"/>
                  <a:pt x="119" y="263"/>
                  <a:pt x="120" y="260"/>
                </a:cubicBezTo>
                <a:cubicBezTo>
                  <a:pt x="120" y="256"/>
                  <a:pt x="119" y="257"/>
                  <a:pt x="119" y="253"/>
                </a:cubicBezTo>
                <a:cubicBezTo>
                  <a:pt x="119" y="249"/>
                  <a:pt x="119" y="251"/>
                  <a:pt x="119" y="247"/>
                </a:cubicBezTo>
                <a:cubicBezTo>
                  <a:pt x="119" y="244"/>
                  <a:pt x="120" y="245"/>
                  <a:pt x="120" y="242"/>
                </a:cubicBezTo>
                <a:cubicBezTo>
                  <a:pt x="120" y="240"/>
                  <a:pt x="120" y="240"/>
                  <a:pt x="121" y="236"/>
                </a:cubicBezTo>
                <a:cubicBezTo>
                  <a:pt x="122" y="233"/>
                  <a:pt x="122" y="232"/>
                  <a:pt x="122" y="229"/>
                </a:cubicBezTo>
                <a:cubicBezTo>
                  <a:pt x="121" y="226"/>
                  <a:pt x="123" y="225"/>
                  <a:pt x="123" y="225"/>
                </a:cubicBezTo>
                <a:cubicBezTo>
                  <a:pt x="123" y="225"/>
                  <a:pt x="129" y="225"/>
                  <a:pt x="130" y="225"/>
                </a:cubicBezTo>
                <a:cubicBezTo>
                  <a:pt x="132" y="225"/>
                  <a:pt x="134" y="225"/>
                  <a:pt x="137" y="225"/>
                </a:cubicBezTo>
                <a:cubicBezTo>
                  <a:pt x="139" y="224"/>
                  <a:pt x="139" y="225"/>
                  <a:pt x="140" y="225"/>
                </a:cubicBezTo>
                <a:cubicBezTo>
                  <a:pt x="141" y="226"/>
                  <a:pt x="145" y="225"/>
                  <a:pt x="148" y="224"/>
                </a:cubicBezTo>
                <a:cubicBezTo>
                  <a:pt x="152" y="223"/>
                  <a:pt x="151" y="224"/>
                  <a:pt x="154" y="222"/>
                </a:cubicBezTo>
                <a:cubicBezTo>
                  <a:pt x="157" y="221"/>
                  <a:pt x="153" y="214"/>
                  <a:pt x="152" y="211"/>
                </a:cubicBezTo>
                <a:cubicBezTo>
                  <a:pt x="150" y="207"/>
                  <a:pt x="145" y="185"/>
                  <a:pt x="143" y="180"/>
                </a:cubicBezTo>
                <a:cubicBezTo>
                  <a:pt x="142" y="174"/>
                  <a:pt x="141" y="173"/>
                  <a:pt x="141" y="173"/>
                </a:cubicBezTo>
                <a:cubicBezTo>
                  <a:pt x="141" y="173"/>
                  <a:pt x="144" y="171"/>
                  <a:pt x="146" y="168"/>
                </a:cubicBezTo>
                <a:cubicBezTo>
                  <a:pt x="148" y="164"/>
                  <a:pt x="159" y="153"/>
                  <a:pt x="164" y="145"/>
                </a:cubicBezTo>
                <a:cubicBezTo>
                  <a:pt x="170" y="138"/>
                  <a:pt x="170" y="135"/>
                  <a:pt x="175" y="132"/>
                </a:cubicBezTo>
                <a:cubicBezTo>
                  <a:pt x="180" y="128"/>
                  <a:pt x="178" y="124"/>
                  <a:pt x="177" y="118"/>
                </a:cubicBezTo>
                <a:close/>
                <a:moveTo>
                  <a:pt x="36" y="151"/>
                </a:moveTo>
                <a:cubicBezTo>
                  <a:pt x="36" y="152"/>
                  <a:pt x="34" y="151"/>
                  <a:pt x="33" y="151"/>
                </a:cubicBezTo>
                <a:cubicBezTo>
                  <a:pt x="33" y="150"/>
                  <a:pt x="34" y="149"/>
                  <a:pt x="33" y="146"/>
                </a:cubicBezTo>
                <a:cubicBezTo>
                  <a:pt x="31" y="143"/>
                  <a:pt x="31" y="143"/>
                  <a:pt x="30" y="141"/>
                </a:cubicBezTo>
                <a:cubicBezTo>
                  <a:pt x="30" y="139"/>
                  <a:pt x="30" y="139"/>
                  <a:pt x="29" y="136"/>
                </a:cubicBezTo>
                <a:cubicBezTo>
                  <a:pt x="28" y="133"/>
                  <a:pt x="25" y="132"/>
                  <a:pt x="27" y="131"/>
                </a:cubicBezTo>
                <a:cubicBezTo>
                  <a:pt x="28" y="131"/>
                  <a:pt x="29" y="131"/>
                  <a:pt x="28" y="129"/>
                </a:cubicBezTo>
                <a:cubicBezTo>
                  <a:pt x="28" y="127"/>
                  <a:pt x="27" y="127"/>
                  <a:pt x="30" y="126"/>
                </a:cubicBezTo>
                <a:cubicBezTo>
                  <a:pt x="32" y="125"/>
                  <a:pt x="32" y="125"/>
                  <a:pt x="32" y="125"/>
                </a:cubicBezTo>
                <a:cubicBezTo>
                  <a:pt x="32" y="125"/>
                  <a:pt x="33" y="132"/>
                  <a:pt x="34" y="136"/>
                </a:cubicBezTo>
                <a:cubicBezTo>
                  <a:pt x="36" y="141"/>
                  <a:pt x="37" y="141"/>
                  <a:pt x="36" y="144"/>
                </a:cubicBezTo>
                <a:cubicBezTo>
                  <a:pt x="36" y="147"/>
                  <a:pt x="37" y="149"/>
                  <a:pt x="36" y="151"/>
                </a:cubicBezTo>
                <a:close/>
                <a:moveTo>
                  <a:pt x="48" y="195"/>
                </a:moveTo>
                <a:cubicBezTo>
                  <a:pt x="45" y="193"/>
                  <a:pt x="43" y="183"/>
                  <a:pt x="42" y="171"/>
                </a:cubicBezTo>
                <a:cubicBezTo>
                  <a:pt x="41" y="158"/>
                  <a:pt x="42" y="139"/>
                  <a:pt x="42" y="124"/>
                </a:cubicBezTo>
                <a:cubicBezTo>
                  <a:pt x="43" y="110"/>
                  <a:pt x="58" y="85"/>
                  <a:pt x="59" y="83"/>
                </a:cubicBezTo>
                <a:cubicBezTo>
                  <a:pt x="60" y="81"/>
                  <a:pt x="60" y="79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60" y="74"/>
                  <a:pt x="60" y="72"/>
                </a:cubicBezTo>
                <a:cubicBezTo>
                  <a:pt x="60" y="71"/>
                  <a:pt x="60" y="69"/>
                  <a:pt x="61" y="68"/>
                </a:cubicBezTo>
                <a:cubicBezTo>
                  <a:pt x="62" y="67"/>
                  <a:pt x="63" y="67"/>
                  <a:pt x="64" y="67"/>
                </a:cubicBezTo>
                <a:cubicBezTo>
                  <a:pt x="66" y="67"/>
                  <a:pt x="69" y="68"/>
                  <a:pt x="70" y="69"/>
                </a:cubicBezTo>
                <a:cubicBezTo>
                  <a:pt x="61" y="69"/>
                  <a:pt x="66" y="80"/>
                  <a:pt x="66" y="82"/>
                </a:cubicBezTo>
                <a:cubicBezTo>
                  <a:pt x="66" y="84"/>
                  <a:pt x="64" y="87"/>
                  <a:pt x="63" y="89"/>
                </a:cubicBezTo>
                <a:cubicBezTo>
                  <a:pt x="62" y="91"/>
                  <a:pt x="61" y="94"/>
                  <a:pt x="60" y="99"/>
                </a:cubicBezTo>
                <a:cubicBezTo>
                  <a:pt x="60" y="104"/>
                  <a:pt x="57" y="110"/>
                  <a:pt x="56" y="112"/>
                </a:cubicBezTo>
                <a:cubicBezTo>
                  <a:pt x="56" y="115"/>
                  <a:pt x="54" y="130"/>
                  <a:pt x="53" y="138"/>
                </a:cubicBezTo>
                <a:cubicBezTo>
                  <a:pt x="51" y="146"/>
                  <a:pt x="51" y="187"/>
                  <a:pt x="51" y="190"/>
                </a:cubicBezTo>
                <a:cubicBezTo>
                  <a:pt x="51" y="191"/>
                  <a:pt x="52" y="194"/>
                  <a:pt x="53" y="197"/>
                </a:cubicBezTo>
                <a:cubicBezTo>
                  <a:pt x="51" y="197"/>
                  <a:pt x="49" y="196"/>
                  <a:pt x="48" y="195"/>
                </a:cubicBezTo>
                <a:close/>
                <a:moveTo>
                  <a:pt x="117" y="191"/>
                </a:moveTo>
                <a:cubicBezTo>
                  <a:pt x="117" y="191"/>
                  <a:pt x="114" y="192"/>
                  <a:pt x="112" y="193"/>
                </a:cubicBezTo>
                <a:cubicBezTo>
                  <a:pt x="110" y="193"/>
                  <a:pt x="106" y="193"/>
                  <a:pt x="103" y="193"/>
                </a:cubicBezTo>
                <a:cubicBezTo>
                  <a:pt x="100" y="193"/>
                  <a:pt x="99" y="194"/>
                  <a:pt x="91" y="195"/>
                </a:cubicBezTo>
                <a:cubicBezTo>
                  <a:pt x="83" y="196"/>
                  <a:pt x="70" y="199"/>
                  <a:pt x="63" y="199"/>
                </a:cubicBezTo>
                <a:cubicBezTo>
                  <a:pt x="62" y="199"/>
                  <a:pt x="62" y="199"/>
                  <a:pt x="61" y="199"/>
                </a:cubicBezTo>
                <a:cubicBezTo>
                  <a:pt x="63" y="196"/>
                  <a:pt x="65" y="194"/>
                  <a:pt x="66" y="193"/>
                </a:cubicBezTo>
                <a:cubicBezTo>
                  <a:pt x="67" y="191"/>
                  <a:pt x="69" y="145"/>
                  <a:pt x="68" y="136"/>
                </a:cubicBezTo>
                <a:cubicBezTo>
                  <a:pt x="68" y="127"/>
                  <a:pt x="71" y="102"/>
                  <a:pt x="71" y="95"/>
                </a:cubicBezTo>
                <a:cubicBezTo>
                  <a:pt x="71" y="88"/>
                  <a:pt x="72" y="83"/>
                  <a:pt x="75" y="78"/>
                </a:cubicBezTo>
                <a:cubicBezTo>
                  <a:pt x="78" y="72"/>
                  <a:pt x="71" y="69"/>
                  <a:pt x="70" y="69"/>
                </a:cubicBezTo>
                <a:cubicBezTo>
                  <a:pt x="70" y="69"/>
                  <a:pt x="71" y="68"/>
                  <a:pt x="72" y="67"/>
                </a:cubicBezTo>
                <a:cubicBezTo>
                  <a:pt x="73" y="67"/>
                  <a:pt x="75" y="66"/>
                  <a:pt x="77" y="66"/>
                </a:cubicBezTo>
                <a:cubicBezTo>
                  <a:pt x="78" y="66"/>
                  <a:pt x="80" y="67"/>
                  <a:pt x="81" y="69"/>
                </a:cubicBezTo>
                <a:cubicBezTo>
                  <a:pt x="85" y="75"/>
                  <a:pt x="87" y="77"/>
                  <a:pt x="87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83" y="90"/>
                  <a:pt x="82" y="106"/>
                  <a:pt x="82" y="115"/>
                </a:cubicBezTo>
                <a:cubicBezTo>
                  <a:pt x="82" y="129"/>
                  <a:pt x="96" y="145"/>
                  <a:pt x="100" y="150"/>
                </a:cubicBezTo>
                <a:cubicBezTo>
                  <a:pt x="103" y="154"/>
                  <a:pt x="110" y="157"/>
                  <a:pt x="110" y="157"/>
                </a:cubicBezTo>
                <a:cubicBezTo>
                  <a:pt x="110" y="157"/>
                  <a:pt x="113" y="160"/>
                  <a:pt x="112" y="160"/>
                </a:cubicBezTo>
                <a:cubicBezTo>
                  <a:pt x="110" y="160"/>
                  <a:pt x="108" y="161"/>
                  <a:pt x="105" y="161"/>
                </a:cubicBezTo>
                <a:cubicBezTo>
                  <a:pt x="103" y="161"/>
                  <a:pt x="102" y="162"/>
                  <a:pt x="101" y="163"/>
                </a:cubicBezTo>
                <a:cubicBezTo>
                  <a:pt x="99" y="164"/>
                  <a:pt x="100" y="166"/>
                  <a:pt x="100" y="167"/>
                </a:cubicBezTo>
                <a:cubicBezTo>
                  <a:pt x="101" y="168"/>
                  <a:pt x="101" y="168"/>
                  <a:pt x="100" y="171"/>
                </a:cubicBezTo>
                <a:cubicBezTo>
                  <a:pt x="99" y="173"/>
                  <a:pt x="102" y="173"/>
                  <a:pt x="102" y="174"/>
                </a:cubicBezTo>
                <a:cubicBezTo>
                  <a:pt x="102" y="175"/>
                  <a:pt x="103" y="176"/>
                  <a:pt x="104" y="178"/>
                </a:cubicBezTo>
                <a:cubicBezTo>
                  <a:pt x="105" y="180"/>
                  <a:pt x="106" y="182"/>
                  <a:pt x="107" y="183"/>
                </a:cubicBezTo>
                <a:cubicBezTo>
                  <a:pt x="107" y="185"/>
                  <a:pt x="110" y="186"/>
                  <a:pt x="113" y="186"/>
                </a:cubicBezTo>
                <a:cubicBezTo>
                  <a:pt x="115" y="187"/>
                  <a:pt x="114" y="183"/>
                  <a:pt x="114" y="183"/>
                </a:cubicBezTo>
                <a:cubicBezTo>
                  <a:pt x="114" y="183"/>
                  <a:pt x="114" y="184"/>
                  <a:pt x="116" y="183"/>
                </a:cubicBezTo>
                <a:cubicBezTo>
                  <a:pt x="119" y="183"/>
                  <a:pt x="116" y="180"/>
                  <a:pt x="117" y="180"/>
                </a:cubicBezTo>
                <a:cubicBezTo>
                  <a:pt x="118" y="180"/>
                  <a:pt x="117" y="178"/>
                  <a:pt x="117" y="179"/>
                </a:cubicBezTo>
                <a:cubicBezTo>
                  <a:pt x="118" y="179"/>
                  <a:pt x="118" y="180"/>
                  <a:pt x="118" y="180"/>
                </a:cubicBezTo>
                <a:lnTo>
                  <a:pt x="117" y="191"/>
                </a:lnTo>
                <a:close/>
                <a:moveTo>
                  <a:pt x="142" y="128"/>
                </a:moveTo>
                <a:cubicBezTo>
                  <a:pt x="141" y="128"/>
                  <a:pt x="139" y="128"/>
                  <a:pt x="139" y="131"/>
                </a:cubicBezTo>
                <a:cubicBezTo>
                  <a:pt x="138" y="133"/>
                  <a:pt x="139" y="133"/>
                  <a:pt x="138" y="135"/>
                </a:cubicBezTo>
                <a:cubicBezTo>
                  <a:pt x="137" y="136"/>
                  <a:pt x="138" y="136"/>
                  <a:pt x="137" y="137"/>
                </a:cubicBezTo>
                <a:cubicBezTo>
                  <a:pt x="136" y="138"/>
                  <a:pt x="130" y="141"/>
                  <a:pt x="130" y="141"/>
                </a:cubicBezTo>
                <a:cubicBezTo>
                  <a:pt x="130" y="141"/>
                  <a:pt x="127" y="135"/>
                  <a:pt x="128" y="132"/>
                </a:cubicBezTo>
                <a:cubicBezTo>
                  <a:pt x="129" y="130"/>
                  <a:pt x="136" y="117"/>
                  <a:pt x="136" y="117"/>
                </a:cubicBezTo>
                <a:cubicBezTo>
                  <a:pt x="136" y="117"/>
                  <a:pt x="137" y="115"/>
                  <a:pt x="137" y="117"/>
                </a:cubicBezTo>
                <a:cubicBezTo>
                  <a:pt x="138" y="119"/>
                  <a:pt x="138" y="121"/>
                  <a:pt x="139" y="122"/>
                </a:cubicBezTo>
                <a:cubicBezTo>
                  <a:pt x="141" y="124"/>
                  <a:pt x="141" y="124"/>
                  <a:pt x="142" y="125"/>
                </a:cubicBezTo>
                <a:cubicBezTo>
                  <a:pt x="142" y="126"/>
                  <a:pt x="143" y="128"/>
                  <a:pt x="142" y="128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3200"/>
          </a:p>
        </p:txBody>
      </p:sp>
      <p:sp>
        <p:nvSpPr>
          <p:cNvPr id="11" name="îSļíde">
            <a:extLst>
              <a:ext uri="{FF2B5EF4-FFF2-40B4-BE49-F238E27FC236}">
                <a16:creationId xmlns:a16="http://schemas.microsoft.com/office/drawing/2014/main" id="{FE4E3F86-0D4D-4AB6-8D7B-4DDB53759B11}"/>
              </a:ext>
            </a:extLst>
          </p:cNvPr>
          <p:cNvSpPr txBox="1"/>
          <p:nvPr/>
        </p:nvSpPr>
        <p:spPr bwMode="auto">
          <a:xfrm>
            <a:off x="9373906" y="3970401"/>
            <a:ext cx="1905200" cy="441805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2" name="î$ḻïḓé">
            <a:extLst>
              <a:ext uri="{FF2B5EF4-FFF2-40B4-BE49-F238E27FC236}">
                <a16:creationId xmlns:a16="http://schemas.microsoft.com/office/drawing/2014/main" id="{FE77AFCD-0223-4F5D-88B8-8849D2E8B93A}"/>
              </a:ext>
            </a:extLst>
          </p:cNvPr>
          <p:cNvSpPr txBox="1"/>
          <p:nvPr/>
        </p:nvSpPr>
        <p:spPr bwMode="auto">
          <a:xfrm>
            <a:off x="9134112" y="4533073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3" name="îsliḑe">
            <a:extLst>
              <a:ext uri="{FF2B5EF4-FFF2-40B4-BE49-F238E27FC236}">
                <a16:creationId xmlns:a16="http://schemas.microsoft.com/office/drawing/2014/main" id="{438BA5F1-5D14-4945-AA91-5493D8F04C79}"/>
              </a:ext>
            </a:extLst>
          </p:cNvPr>
          <p:cNvSpPr/>
          <p:nvPr/>
        </p:nvSpPr>
        <p:spPr bwMode="auto">
          <a:xfrm>
            <a:off x="9134112" y="4974877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4" name="íśḻîdê">
            <a:extLst>
              <a:ext uri="{FF2B5EF4-FFF2-40B4-BE49-F238E27FC236}">
                <a16:creationId xmlns:a16="http://schemas.microsoft.com/office/drawing/2014/main" id="{68C730CE-DF18-4800-A39E-EC6B8E69A81E}"/>
              </a:ext>
            </a:extLst>
          </p:cNvPr>
          <p:cNvSpPr/>
          <p:nvPr/>
        </p:nvSpPr>
        <p:spPr bwMode="auto">
          <a:xfrm>
            <a:off x="4349678" y="1138026"/>
            <a:ext cx="672307" cy="2784733"/>
          </a:xfrm>
          <a:custGeom>
            <a:avLst/>
            <a:gdLst>
              <a:gd name="T0" fmla="*/ 563 w 563"/>
              <a:gd name="T1" fmla="*/ 1247 h 2332"/>
              <a:gd name="T2" fmla="*/ 519 w 563"/>
              <a:gd name="T3" fmla="*/ 943 h 2332"/>
              <a:gd name="T4" fmla="*/ 519 w 563"/>
              <a:gd name="T5" fmla="*/ 723 h 2332"/>
              <a:gd name="T6" fmla="*/ 519 w 563"/>
              <a:gd name="T7" fmla="*/ 602 h 2332"/>
              <a:gd name="T8" fmla="*/ 475 w 563"/>
              <a:gd name="T9" fmla="*/ 404 h 2332"/>
              <a:gd name="T10" fmla="*/ 373 w 563"/>
              <a:gd name="T11" fmla="*/ 319 h 2332"/>
              <a:gd name="T12" fmla="*/ 351 w 563"/>
              <a:gd name="T13" fmla="*/ 283 h 2332"/>
              <a:gd name="T14" fmla="*/ 322 w 563"/>
              <a:gd name="T15" fmla="*/ 255 h 2332"/>
              <a:gd name="T16" fmla="*/ 307 w 563"/>
              <a:gd name="T17" fmla="*/ 262 h 2332"/>
              <a:gd name="T18" fmla="*/ 293 w 563"/>
              <a:gd name="T19" fmla="*/ 227 h 2332"/>
              <a:gd name="T20" fmla="*/ 293 w 563"/>
              <a:gd name="T21" fmla="*/ 191 h 2332"/>
              <a:gd name="T22" fmla="*/ 271 w 563"/>
              <a:gd name="T23" fmla="*/ 85 h 2332"/>
              <a:gd name="T24" fmla="*/ 190 w 563"/>
              <a:gd name="T25" fmla="*/ 14 h 2332"/>
              <a:gd name="T26" fmla="*/ 95 w 563"/>
              <a:gd name="T27" fmla="*/ 14 h 2332"/>
              <a:gd name="T28" fmla="*/ 30 w 563"/>
              <a:gd name="T29" fmla="*/ 71 h 2332"/>
              <a:gd name="T30" fmla="*/ 15 w 563"/>
              <a:gd name="T31" fmla="*/ 149 h 2332"/>
              <a:gd name="T32" fmla="*/ 30 w 563"/>
              <a:gd name="T33" fmla="*/ 198 h 2332"/>
              <a:gd name="T34" fmla="*/ 37 w 563"/>
              <a:gd name="T35" fmla="*/ 234 h 2332"/>
              <a:gd name="T36" fmla="*/ 51 w 563"/>
              <a:gd name="T37" fmla="*/ 248 h 2332"/>
              <a:gd name="T38" fmla="*/ 73 w 563"/>
              <a:gd name="T39" fmla="*/ 291 h 2332"/>
              <a:gd name="T40" fmla="*/ 103 w 563"/>
              <a:gd name="T41" fmla="*/ 333 h 2332"/>
              <a:gd name="T42" fmla="*/ 139 w 563"/>
              <a:gd name="T43" fmla="*/ 361 h 2332"/>
              <a:gd name="T44" fmla="*/ 190 w 563"/>
              <a:gd name="T45" fmla="*/ 361 h 2332"/>
              <a:gd name="T46" fmla="*/ 183 w 563"/>
              <a:gd name="T47" fmla="*/ 376 h 2332"/>
              <a:gd name="T48" fmla="*/ 183 w 563"/>
              <a:gd name="T49" fmla="*/ 383 h 2332"/>
              <a:gd name="T50" fmla="*/ 176 w 563"/>
              <a:gd name="T51" fmla="*/ 404 h 2332"/>
              <a:gd name="T52" fmla="*/ 176 w 563"/>
              <a:gd name="T53" fmla="*/ 411 h 2332"/>
              <a:gd name="T54" fmla="*/ 161 w 563"/>
              <a:gd name="T55" fmla="*/ 454 h 2332"/>
              <a:gd name="T56" fmla="*/ 103 w 563"/>
              <a:gd name="T57" fmla="*/ 702 h 2332"/>
              <a:gd name="T58" fmla="*/ 73 w 563"/>
              <a:gd name="T59" fmla="*/ 857 h 2332"/>
              <a:gd name="T60" fmla="*/ 51 w 563"/>
              <a:gd name="T61" fmla="*/ 971 h 2332"/>
              <a:gd name="T62" fmla="*/ 51 w 563"/>
              <a:gd name="T63" fmla="*/ 1013 h 2332"/>
              <a:gd name="T64" fmla="*/ 44 w 563"/>
              <a:gd name="T65" fmla="*/ 1233 h 2332"/>
              <a:gd name="T66" fmla="*/ 44 w 563"/>
              <a:gd name="T67" fmla="*/ 1304 h 2332"/>
              <a:gd name="T68" fmla="*/ 132 w 563"/>
              <a:gd name="T69" fmla="*/ 1318 h 2332"/>
              <a:gd name="T70" fmla="*/ 139 w 563"/>
              <a:gd name="T71" fmla="*/ 1318 h 2332"/>
              <a:gd name="T72" fmla="*/ 168 w 563"/>
              <a:gd name="T73" fmla="*/ 1672 h 2332"/>
              <a:gd name="T74" fmla="*/ 263 w 563"/>
              <a:gd name="T75" fmla="*/ 2062 h 2332"/>
              <a:gd name="T76" fmla="*/ 307 w 563"/>
              <a:gd name="T77" fmla="*/ 2154 h 2332"/>
              <a:gd name="T78" fmla="*/ 285 w 563"/>
              <a:gd name="T79" fmla="*/ 2197 h 2332"/>
              <a:gd name="T80" fmla="*/ 205 w 563"/>
              <a:gd name="T81" fmla="*/ 2239 h 2332"/>
              <a:gd name="T82" fmla="*/ 139 w 563"/>
              <a:gd name="T83" fmla="*/ 2261 h 2332"/>
              <a:gd name="T84" fmla="*/ 168 w 563"/>
              <a:gd name="T85" fmla="*/ 2289 h 2332"/>
              <a:gd name="T86" fmla="*/ 154 w 563"/>
              <a:gd name="T87" fmla="*/ 2303 h 2332"/>
              <a:gd name="T88" fmla="*/ 271 w 563"/>
              <a:gd name="T89" fmla="*/ 2332 h 2332"/>
              <a:gd name="T90" fmla="*/ 402 w 563"/>
              <a:gd name="T91" fmla="*/ 2310 h 2332"/>
              <a:gd name="T92" fmla="*/ 483 w 563"/>
              <a:gd name="T93" fmla="*/ 2317 h 2332"/>
              <a:gd name="T94" fmla="*/ 527 w 563"/>
              <a:gd name="T95" fmla="*/ 2239 h 2332"/>
              <a:gd name="T96" fmla="*/ 527 w 563"/>
              <a:gd name="T97" fmla="*/ 2133 h 2332"/>
              <a:gd name="T98" fmla="*/ 497 w 563"/>
              <a:gd name="T99" fmla="*/ 1991 h 2332"/>
              <a:gd name="T100" fmla="*/ 490 w 563"/>
              <a:gd name="T101" fmla="*/ 1750 h 2332"/>
              <a:gd name="T102" fmla="*/ 475 w 563"/>
              <a:gd name="T103" fmla="*/ 1488 h 2332"/>
              <a:gd name="T104" fmla="*/ 490 w 563"/>
              <a:gd name="T105" fmla="*/ 1283 h 2332"/>
              <a:gd name="T106" fmla="*/ 519 w 563"/>
              <a:gd name="T107" fmla="*/ 124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3" h="2332">
                <a:moveTo>
                  <a:pt x="519" y="1247"/>
                </a:moveTo>
                <a:lnTo>
                  <a:pt x="556" y="1247"/>
                </a:lnTo>
                <a:lnTo>
                  <a:pt x="563" y="1247"/>
                </a:lnTo>
                <a:lnTo>
                  <a:pt x="548" y="1183"/>
                </a:lnTo>
                <a:lnTo>
                  <a:pt x="534" y="1070"/>
                </a:lnTo>
                <a:lnTo>
                  <a:pt x="519" y="943"/>
                </a:lnTo>
                <a:lnTo>
                  <a:pt x="512" y="843"/>
                </a:lnTo>
                <a:lnTo>
                  <a:pt x="512" y="751"/>
                </a:lnTo>
                <a:lnTo>
                  <a:pt x="519" y="723"/>
                </a:lnTo>
                <a:lnTo>
                  <a:pt x="512" y="645"/>
                </a:lnTo>
                <a:lnTo>
                  <a:pt x="519" y="624"/>
                </a:lnTo>
                <a:lnTo>
                  <a:pt x="519" y="602"/>
                </a:lnTo>
                <a:lnTo>
                  <a:pt x="519" y="553"/>
                </a:lnTo>
                <a:lnTo>
                  <a:pt x="505" y="482"/>
                </a:lnTo>
                <a:lnTo>
                  <a:pt x="475" y="404"/>
                </a:lnTo>
                <a:lnTo>
                  <a:pt x="453" y="368"/>
                </a:lnTo>
                <a:lnTo>
                  <a:pt x="402" y="333"/>
                </a:lnTo>
                <a:lnTo>
                  <a:pt x="373" y="319"/>
                </a:lnTo>
                <a:lnTo>
                  <a:pt x="358" y="305"/>
                </a:lnTo>
                <a:lnTo>
                  <a:pt x="351" y="291"/>
                </a:lnTo>
                <a:lnTo>
                  <a:pt x="351" y="283"/>
                </a:lnTo>
                <a:lnTo>
                  <a:pt x="344" y="276"/>
                </a:lnTo>
                <a:lnTo>
                  <a:pt x="344" y="276"/>
                </a:lnTo>
                <a:lnTo>
                  <a:pt x="322" y="255"/>
                </a:lnTo>
                <a:lnTo>
                  <a:pt x="307" y="255"/>
                </a:lnTo>
                <a:lnTo>
                  <a:pt x="307" y="262"/>
                </a:lnTo>
                <a:lnTo>
                  <a:pt x="307" y="262"/>
                </a:lnTo>
                <a:lnTo>
                  <a:pt x="300" y="241"/>
                </a:lnTo>
                <a:lnTo>
                  <a:pt x="293" y="234"/>
                </a:lnTo>
                <a:lnTo>
                  <a:pt x="293" y="227"/>
                </a:lnTo>
                <a:lnTo>
                  <a:pt x="293" y="234"/>
                </a:lnTo>
                <a:lnTo>
                  <a:pt x="293" y="220"/>
                </a:lnTo>
                <a:lnTo>
                  <a:pt x="293" y="191"/>
                </a:lnTo>
                <a:lnTo>
                  <a:pt x="293" y="142"/>
                </a:lnTo>
                <a:lnTo>
                  <a:pt x="285" y="113"/>
                </a:lnTo>
                <a:lnTo>
                  <a:pt x="271" y="85"/>
                </a:lnTo>
                <a:lnTo>
                  <a:pt x="249" y="64"/>
                </a:lnTo>
                <a:lnTo>
                  <a:pt x="220" y="28"/>
                </a:lnTo>
                <a:lnTo>
                  <a:pt x="190" y="14"/>
                </a:lnTo>
                <a:lnTo>
                  <a:pt x="154" y="0"/>
                </a:lnTo>
                <a:lnTo>
                  <a:pt x="117" y="7"/>
                </a:lnTo>
                <a:lnTo>
                  <a:pt x="95" y="14"/>
                </a:lnTo>
                <a:lnTo>
                  <a:pt x="73" y="28"/>
                </a:lnTo>
                <a:lnTo>
                  <a:pt x="44" y="43"/>
                </a:lnTo>
                <a:lnTo>
                  <a:pt x="30" y="71"/>
                </a:lnTo>
                <a:lnTo>
                  <a:pt x="8" y="106"/>
                </a:lnTo>
                <a:lnTo>
                  <a:pt x="0" y="128"/>
                </a:lnTo>
                <a:lnTo>
                  <a:pt x="15" y="149"/>
                </a:lnTo>
                <a:lnTo>
                  <a:pt x="15" y="156"/>
                </a:lnTo>
                <a:lnTo>
                  <a:pt x="22" y="184"/>
                </a:lnTo>
                <a:lnTo>
                  <a:pt x="30" y="198"/>
                </a:lnTo>
                <a:lnTo>
                  <a:pt x="30" y="213"/>
                </a:lnTo>
                <a:lnTo>
                  <a:pt x="30" y="227"/>
                </a:lnTo>
                <a:lnTo>
                  <a:pt x="37" y="234"/>
                </a:lnTo>
                <a:lnTo>
                  <a:pt x="37" y="234"/>
                </a:lnTo>
                <a:lnTo>
                  <a:pt x="44" y="248"/>
                </a:lnTo>
                <a:lnTo>
                  <a:pt x="51" y="248"/>
                </a:lnTo>
                <a:lnTo>
                  <a:pt x="51" y="269"/>
                </a:lnTo>
                <a:lnTo>
                  <a:pt x="59" y="276"/>
                </a:lnTo>
                <a:lnTo>
                  <a:pt x="73" y="291"/>
                </a:lnTo>
                <a:lnTo>
                  <a:pt x="88" y="305"/>
                </a:lnTo>
                <a:lnTo>
                  <a:pt x="95" y="319"/>
                </a:lnTo>
                <a:lnTo>
                  <a:pt x="103" y="333"/>
                </a:lnTo>
                <a:lnTo>
                  <a:pt x="117" y="333"/>
                </a:lnTo>
                <a:lnTo>
                  <a:pt x="125" y="354"/>
                </a:lnTo>
                <a:lnTo>
                  <a:pt x="139" y="361"/>
                </a:lnTo>
                <a:lnTo>
                  <a:pt x="161" y="361"/>
                </a:lnTo>
                <a:lnTo>
                  <a:pt x="183" y="354"/>
                </a:lnTo>
                <a:lnTo>
                  <a:pt x="190" y="361"/>
                </a:lnTo>
                <a:lnTo>
                  <a:pt x="190" y="361"/>
                </a:lnTo>
                <a:lnTo>
                  <a:pt x="190" y="361"/>
                </a:lnTo>
                <a:lnTo>
                  <a:pt x="183" y="376"/>
                </a:lnTo>
                <a:lnTo>
                  <a:pt x="176" y="390"/>
                </a:lnTo>
                <a:lnTo>
                  <a:pt x="176" y="404"/>
                </a:lnTo>
                <a:lnTo>
                  <a:pt x="183" y="383"/>
                </a:lnTo>
                <a:lnTo>
                  <a:pt x="183" y="383"/>
                </a:lnTo>
                <a:lnTo>
                  <a:pt x="183" y="383"/>
                </a:lnTo>
                <a:lnTo>
                  <a:pt x="176" y="404"/>
                </a:lnTo>
                <a:lnTo>
                  <a:pt x="176" y="404"/>
                </a:lnTo>
                <a:lnTo>
                  <a:pt x="176" y="404"/>
                </a:lnTo>
                <a:lnTo>
                  <a:pt x="176" y="411"/>
                </a:lnTo>
                <a:lnTo>
                  <a:pt x="168" y="439"/>
                </a:lnTo>
                <a:lnTo>
                  <a:pt x="168" y="446"/>
                </a:lnTo>
                <a:lnTo>
                  <a:pt x="161" y="454"/>
                </a:lnTo>
                <a:lnTo>
                  <a:pt x="139" y="517"/>
                </a:lnTo>
                <a:lnTo>
                  <a:pt x="125" y="595"/>
                </a:lnTo>
                <a:lnTo>
                  <a:pt x="103" y="702"/>
                </a:lnTo>
                <a:lnTo>
                  <a:pt x="95" y="744"/>
                </a:lnTo>
                <a:lnTo>
                  <a:pt x="103" y="716"/>
                </a:lnTo>
                <a:lnTo>
                  <a:pt x="73" y="857"/>
                </a:lnTo>
                <a:lnTo>
                  <a:pt x="59" y="921"/>
                </a:lnTo>
                <a:lnTo>
                  <a:pt x="51" y="964"/>
                </a:lnTo>
                <a:lnTo>
                  <a:pt x="51" y="971"/>
                </a:lnTo>
                <a:lnTo>
                  <a:pt x="51" y="978"/>
                </a:lnTo>
                <a:lnTo>
                  <a:pt x="51" y="971"/>
                </a:lnTo>
                <a:lnTo>
                  <a:pt x="51" y="1013"/>
                </a:lnTo>
                <a:lnTo>
                  <a:pt x="59" y="1063"/>
                </a:lnTo>
                <a:lnTo>
                  <a:pt x="51" y="1155"/>
                </a:lnTo>
                <a:lnTo>
                  <a:pt x="44" y="1233"/>
                </a:lnTo>
                <a:lnTo>
                  <a:pt x="37" y="1304"/>
                </a:lnTo>
                <a:lnTo>
                  <a:pt x="37" y="1304"/>
                </a:lnTo>
                <a:lnTo>
                  <a:pt x="44" y="1304"/>
                </a:lnTo>
                <a:lnTo>
                  <a:pt x="59" y="1311"/>
                </a:lnTo>
                <a:lnTo>
                  <a:pt x="88" y="1318"/>
                </a:lnTo>
                <a:lnTo>
                  <a:pt x="132" y="1318"/>
                </a:lnTo>
                <a:lnTo>
                  <a:pt x="256" y="1318"/>
                </a:lnTo>
                <a:lnTo>
                  <a:pt x="256" y="1318"/>
                </a:lnTo>
                <a:lnTo>
                  <a:pt x="139" y="1318"/>
                </a:lnTo>
                <a:lnTo>
                  <a:pt x="132" y="1361"/>
                </a:lnTo>
                <a:lnTo>
                  <a:pt x="154" y="1502"/>
                </a:lnTo>
                <a:lnTo>
                  <a:pt x="168" y="1672"/>
                </a:lnTo>
                <a:lnTo>
                  <a:pt x="198" y="1807"/>
                </a:lnTo>
                <a:lnTo>
                  <a:pt x="212" y="1913"/>
                </a:lnTo>
                <a:lnTo>
                  <a:pt x="263" y="2062"/>
                </a:lnTo>
                <a:lnTo>
                  <a:pt x="293" y="2126"/>
                </a:lnTo>
                <a:lnTo>
                  <a:pt x="307" y="2133"/>
                </a:lnTo>
                <a:lnTo>
                  <a:pt x="307" y="2154"/>
                </a:lnTo>
                <a:lnTo>
                  <a:pt x="293" y="2183"/>
                </a:lnTo>
                <a:lnTo>
                  <a:pt x="300" y="2190"/>
                </a:lnTo>
                <a:lnTo>
                  <a:pt x="285" y="2197"/>
                </a:lnTo>
                <a:lnTo>
                  <a:pt x="256" y="2225"/>
                </a:lnTo>
                <a:lnTo>
                  <a:pt x="227" y="2239"/>
                </a:lnTo>
                <a:lnTo>
                  <a:pt x="205" y="2239"/>
                </a:lnTo>
                <a:lnTo>
                  <a:pt x="168" y="2239"/>
                </a:lnTo>
                <a:lnTo>
                  <a:pt x="154" y="2254"/>
                </a:lnTo>
                <a:lnTo>
                  <a:pt x="139" y="2261"/>
                </a:lnTo>
                <a:lnTo>
                  <a:pt x="139" y="2268"/>
                </a:lnTo>
                <a:lnTo>
                  <a:pt x="139" y="2275"/>
                </a:lnTo>
                <a:lnTo>
                  <a:pt x="168" y="2289"/>
                </a:lnTo>
                <a:lnTo>
                  <a:pt x="161" y="2296"/>
                </a:lnTo>
                <a:lnTo>
                  <a:pt x="161" y="2296"/>
                </a:lnTo>
                <a:lnTo>
                  <a:pt x="154" y="2303"/>
                </a:lnTo>
                <a:lnTo>
                  <a:pt x="154" y="2317"/>
                </a:lnTo>
                <a:lnTo>
                  <a:pt x="190" y="2324"/>
                </a:lnTo>
                <a:lnTo>
                  <a:pt x="271" y="2332"/>
                </a:lnTo>
                <a:lnTo>
                  <a:pt x="358" y="2332"/>
                </a:lnTo>
                <a:lnTo>
                  <a:pt x="388" y="2317"/>
                </a:lnTo>
                <a:lnTo>
                  <a:pt x="402" y="2310"/>
                </a:lnTo>
                <a:lnTo>
                  <a:pt x="417" y="2317"/>
                </a:lnTo>
                <a:lnTo>
                  <a:pt x="432" y="2324"/>
                </a:lnTo>
                <a:lnTo>
                  <a:pt x="483" y="2317"/>
                </a:lnTo>
                <a:lnTo>
                  <a:pt x="505" y="2303"/>
                </a:lnTo>
                <a:lnTo>
                  <a:pt x="519" y="2254"/>
                </a:lnTo>
                <a:lnTo>
                  <a:pt x="527" y="2239"/>
                </a:lnTo>
                <a:lnTo>
                  <a:pt x="527" y="2239"/>
                </a:lnTo>
                <a:lnTo>
                  <a:pt x="527" y="2190"/>
                </a:lnTo>
                <a:lnTo>
                  <a:pt x="527" y="2133"/>
                </a:lnTo>
                <a:lnTo>
                  <a:pt x="512" y="2084"/>
                </a:lnTo>
                <a:lnTo>
                  <a:pt x="519" y="2062"/>
                </a:lnTo>
                <a:lnTo>
                  <a:pt x="497" y="1991"/>
                </a:lnTo>
                <a:lnTo>
                  <a:pt x="512" y="1935"/>
                </a:lnTo>
                <a:lnTo>
                  <a:pt x="497" y="1821"/>
                </a:lnTo>
                <a:lnTo>
                  <a:pt x="490" y="1750"/>
                </a:lnTo>
                <a:lnTo>
                  <a:pt x="483" y="1694"/>
                </a:lnTo>
                <a:lnTo>
                  <a:pt x="475" y="1552"/>
                </a:lnTo>
                <a:lnTo>
                  <a:pt x="475" y="1488"/>
                </a:lnTo>
                <a:lnTo>
                  <a:pt x="490" y="1424"/>
                </a:lnTo>
                <a:lnTo>
                  <a:pt x="490" y="1318"/>
                </a:lnTo>
                <a:lnTo>
                  <a:pt x="490" y="1283"/>
                </a:lnTo>
                <a:lnTo>
                  <a:pt x="439" y="1304"/>
                </a:lnTo>
                <a:lnTo>
                  <a:pt x="519" y="1276"/>
                </a:lnTo>
                <a:lnTo>
                  <a:pt x="519" y="124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3200"/>
          </a:p>
        </p:txBody>
      </p:sp>
      <p:sp>
        <p:nvSpPr>
          <p:cNvPr id="15" name="ïšliḍè">
            <a:extLst>
              <a:ext uri="{FF2B5EF4-FFF2-40B4-BE49-F238E27FC236}">
                <a16:creationId xmlns:a16="http://schemas.microsoft.com/office/drawing/2014/main" id="{F161CFC7-5700-466C-BD58-F27156ED8BFD}"/>
              </a:ext>
            </a:extLst>
          </p:cNvPr>
          <p:cNvSpPr txBox="1"/>
          <p:nvPr/>
        </p:nvSpPr>
        <p:spPr bwMode="auto">
          <a:xfrm>
            <a:off x="3733231" y="3970401"/>
            <a:ext cx="1905200" cy="441805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6" name="išḻïďè">
            <a:extLst>
              <a:ext uri="{FF2B5EF4-FFF2-40B4-BE49-F238E27FC236}">
                <a16:creationId xmlns:a16="http://schemas.microsoft.com/office/drawing/2014/main" id="{BD7B3045-0221-4954-8786-013856F78613}"/>
              </a:ext>
            </a:extLst>
          </p:cNvPr>
          <p:cNvSpPr txBox="1"/>
          <p:nvPr/>
        </p:nvSpPr>
        <p:spPr bwMode="auto">
          <a:xfrm>
            <a:off x="3493437" y="4533073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17" name="ïśľîḑè">
            <a:extLst>
              <a:ext uri="{FF2B5EF4-FFF2-40B4-BE49-F238E27FC236}">
                <a16:creationId xmlns:a16="http://schemas.microsoft.com/office/drawing/2014/main" id="{1BEF0867-0AF3-4611-BAC0-488BDD7CB06E}"/>
              </a:ext>
            </a:extLst>
          </p:cNvPr>
          <p:cNvSpPr/>
          <p:nvPr/>
        </p:nvSpPr>
        <p:spPr bwMode="auto">
          <a:xfrm>
            <a:off x="3493437" y="4974877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  <p:sp>
        <p:nvSpPr>
          <p:cNvPr id="18" name="iSḻíḑê">
            <a:extLst>
              <a:ext uri="{FF2B5EF4-FFF2-40B4-BE49-F238E27FC236}">
                <a16:creationId xmlns:a16="http://schemas.microsoft.com/office/drawing/2014/main" id="{9AE5A499-8C2F-49FA-86C1-73C8971F9A31}"/>
              </a:ext>
            </a:extLst>
          </p:cNvPr>
          <p:cNvSpPr/>
          <p:nvPr/>
        </p:nvSpPr>
        <p:spPr bwMode="auto">
          <a:xfrm>
            <a:off x="7151134" y="1138026"/>
            <a:ext cx="710068" cy="2784733"/>
          </a:xfrm>
          <a:custGeom>
            <a:avLst/>
            <a:gdLst>
              <a:gd name="T0" fmla="*/ 556 w 592"/>
              <a:gd name="T1" fmla="*/ 422 h 2332"/>
              <a:gd name="T2" fmla="*/ 463 w 592"/>
              <a:gd name="T3" fmla="*/ 340 h 2332"/>
              <a:gd name="T4" fmla="*/ 443 w 592"/>
              <a:gd name="T5" fmla="*/ 286 h 2332"/>
              <a:gd name="T6" fmla="*/ 465 w 592"/>
              <a:gd name="T7" fmla="*/ 223 h 2332"/>
              <a:gd name="T8" fmla="*/ 398 w 592"/>
              <a:gd name="T9" fmla="*/ 18 h 2332"/>
              <a:gd name="T10" fmla="*/ 390 w 592"/>
              <a:gd name="T11" fmla="*/ 12 h 2332"/>
              <a:gd name="T12" fmla="*/ 322 w 592"/>
              <a:gd name="T13" fmla="*/ 0 h 2332"/>
              <a:gd name="T14" fmla="*/ 189 w 592"/>
              <a:gd name="T15" fmla="*/ 79 h 2332"/>
              <a:gd name="T16" fmla="*/ 206 w 592"/>
              <a:gd name="T17" fmla="*/ 92 h 2332"/>
              <a:gd name="T18" fmla="*/ 201 w 592"/>
              <a:gd name="T19" fmla="*/ 210 h 2332"/>
              <a:gd name="T20" fmla="*/ 202 w 592"/>
              <a:gd name="T21" fmla="*/ 262 h 2332"/>
              <a:gd name="T22" fmla="*/ 111 w 592"/>
              <a:gd name="T23" fmla="*/ 332 h 2332"/>
              <a:gd name="T24" fmla="*/ 65 w 592"/>
              <a:gd name="T25" fmla="*/ 494 h 2332"/>
              <a:gd name="T26" fmla="*/ 52 w 592"/>
              <a:gd name="T27" fmla="*/ 521 h 2332"/>
              <a:gd name="T28" fmla="*/ 13 w 592"/>
              <a:gd name="T29" fmla="*/ 778 h 2332"/>
              <a:gd name="T30" fmla="*/ 86 w 592"/>
              <a:gd name="T31" fmla="*/ 846 h 2332"/>
              <a:gd name="T32" fmla="*/ 90 w 592"/>
              <a:gd name="T33" fmla="*/ 1054 h 2332"/>
              <a:gd name="T34" fmla="*/ 124 w 592"/>
              <a:gd name="T35" fmla="*/ 1245 h 2332"/>
              <a:gd name="T36" fmla="*/ 195 w 592"/>
              <a:gd name="T37" fmla="*/ 1920 h 2332"/>
              <a:gd name="T38" fmla="*/ 203 w 592"/>
              <a:gd name="T39" fmla="*/ 2029 h 2332"/>
              <a:gd name="T40" fmla="*/ 147 w 592"/>
              <a:gd name="T41" fmla="*/ 2144 h 2332"/>
              <a:gd name="T42" fmla="*/ 195 w 592"/>
              <a:gd name="T43" fmla="*/ 2217 h 2332"/>
              <a:gd name="T44" fmla="*/ 297 w 592"/>
              <a:gd name="T45" fmla="*/ 2212 h 2332"/>
              <a:gd name="T46" fmla="*/ 315 w 592"/>
              <a:gd name="T47" fmla="*/ 2229 h 2332"/>
              <a:gd name="T48" fmla="*/ 267 w 592"/>
              <a:gd name="T49" fmla="*/ 2266 h 2332"/>
              <a:gd name="T50" fmla="*/ 355 w 592"/>
              <a:gd name="T51" fmla="*/ 2330 h 2332"/>
              <a:gd name="T52" fmla="*/ 531 w 592"/>
              <a:gd name="T53" fmla="*/ 2277 h 2332"/>
              <a:gd name="T54" fmla="*/ 545 w 592"/>
              <a:gd name="T55" fmla="*/ 2157 h 2332"/>
              <a:gd name="T56" fmla="*/ 527 w 592"/>
              <a:gd name="T57" fmla="*/ 1629 h 2332"/>
              <a:gd name="T58" fmla="*/ 491 w 592"/>
              <a:gd name="T59" fmla="*/ 1517 h 2332"/>
              <a:gd name="T60" fmla="*/ 494 w 592"/>
              <a:gd name="T61" fmla="*/ 1408 h 2332"/>
              <a:gd name="T62" fmla="*/ 487 w 592"/>
              <a:gd name="T63" fmla="*/ 1324 h 2332"/>
              <a:gd name="T64" fmla="*/ 517 w 592"/>
              <a:gd name="T65" fmla="*/ 1126 h 2332"/>
              <a:gd name="T66" fmla="*/ 503 w 592"/>
              <a:gd name="T67" fmla="*/ 988 h 2332"/>
              <a:gd name="T68" fmla="*/ 510 w 592"/>
              <a:gd name="T69" fmla="*/ 908 h 2332"/>
              <a:gd name="T70" fmla="*/ 539 w 592"/>
              <a:gd name="T71" fmla="*/ 754 h 2332"/>
              <a:gd name="T72" fmla="*/ 592 w 592"/>
              <a:gd name="T73" fmla="*/ 630 h 2332"/>
              <a:gd name="T74" fmla="*/ 222 w 592"/>
              <a:gd name="T75" fmla="*/ 401 h 2332"/>
              <a:gd name="T76" fmla="*/ 155 w 592"/>
              <a:gd name="T77" fmla="*/ 469 h 2332"/>
              <a:gd name="T78" fmla="*/ 128 w 592"/>
              <a:gd name="T79" fmla="*/ 500 h 2332"/>
              <a:gd name="T80" fmla="*/ 175 w 592"/>
              <a:gd name="T81" fmla="*/ 422 h 2332"/>
              <a:gd name="T82" fmla="*/ 216 w 592"/>
              <a:gd name="T83" fmla="*/ 381 h 2332"/>
              <a:gd name="T84" fmla="*/ 235 w 592"/>
              <a:gd name="T85" fmla="*/ 362 h 2332"/>
              <a:gd name="T86" fmla="*/ 279 w 592"/>
              <a:gd name="T87" fmla="*/ 364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2" h="2332">
                <a:moveTo>
                  <a:pt x="592" y="630"/>
                </a:moveTo>
                <a:cubicBezTo>
                  <a:pt x="591" y="574"/>
                  <a:pt x="589" y="534"/>
                  <a:pt x="586" y="511"/>
                </a:cubicBezTo>
                <a:cubicBezTo>
                  <a:pt x="582" y="472"/>
                  <a:pt x="572" y="443"/>
                  <a:pt x="556" y="422"/>
                </a:cubicBezTo>
                <a:cubicBezTo>
                  <a:pt x="553" y="418"/>
                  <a:pt x="547" y="412"/>
                  <a:pt x="539" y="406"/>
                </a:cubicBezTo>
                <a:cubicBezTo>
                  <a:pt x="529" y="397"/>
                  <a:pt x="523" y="391"/>
                  <a:pt x="520" y="388"/>
                </a:cubicBezTo>
                <a:cubicBezTo>
                  <a:pt x="497" y="365"/>
                  <a:pt x="478" y="349"/>
                  <a:pt x="463" y="340"/>
                </a:cubicBezTo>
                <a:cubicBezTo>
                  <a:pt x="463" y="336"/>
                  <a:pt x="460" y="328"/>
                  <a:pt x="454" y="318"/>
                </a:cubicBezTo>
                <a:cubicBezTo>
                  <a:pt x="454" y="317"/>
                  <a:pt x="453" y="316"/>
                  <a:pt x="453" y="315"/>
                </a:cubicBezTo>
                <a:cubicBezTo>
                  <a:pt x="447" y="303"/>
                  <a:pt x="443" y="293"/>
                  <a:pt x="443" y="286"/>
                </a:cubicBezTo>
                <a:cubicBezTo>
                  <a:pt x="441" y="284"/>
                  <a:pt x="439" y="284"/>
                  <a:pt x="436" y="284"/>
                </a:cubicBezTo>
                <a:cubicBezTo>
                  <a:pt x="434" y="284"/>
                  <a:pt x="431" y="283"/>
                  <a:pt x="427" y="283"/>
                </a:cubicBezTo>
                <a:cubicBezTo>
                  <a:pt x="444" y="271"/>
                  <a:pt x="456" y="251"/>
                  <a:pt x="465" y="223"/>
                </a:cubicBezTo>
                <a:cubicBezTo>
                  <a:pt x="473" y="196"/>
                  <a:pt x="476" y="168"/>
                  <a:pt x="474" y="138"/>
                </a:cubicBezTo>
                <a:cubicBezTo>
                  <a:pt x="472" y="107"/>
                  <a:pt x="465" y="80"/>
                  <a:pt x="453" y="60"/>
                </a:cubicBezTo>
                <a:cubicBezTo>
                  <a:pt x="439" y="36"/>
                  <a:pt x="421" y="22"/>
                  <a:pt x="398" y="18"/>
                </a:cubicBezTo>
                <a:cubicBezTo>
                  <a:pt x="395" y="18"/>
                  <a:pt x="395" y="16"/>
                  <a:pt x="397" y="14"/>
                </a:cubicBezTo>
                <a:cubicBezTo>
                  <a:pt x="398" y="12"/>
                  <a:pt x="398" y="11"/>
                  <a:pt x="396" y="11"/>
                </a:cubicBezTo>
                <a:cubicBezTo>
                  <a:pt x="393" y="10"/>
                  <a:pt x="391" y="10"/>
                  <a:pt x="390" y="12"/>
                </a:cubicBezTo>
                <a:cubicBezTo>
                  <a:pt x="389" y="14"/>
                  <a:pt x="388" y="16"/>
                  <a:pt x="387" y="16"/>
                </a:cubicBezTo>
                <a:cubicBezTo>
                  <a:pt x="383" y="11"/>
                  <a:pt x="374" y="7"/>
                  <a:pt x="359" y="4"/>
                </a:cubicBezTo>
                <a:cubicBezTo>
                  <a:pt x="346" y="1"/>
                  <a:pt x="333" y="0"/>
                  <a:pt x="322" y="0"/>
                </a:cubicBezTo>
                <a:cubicBezTo>
                  <a:pt x="301" y="3"/>
                  <a:pt x="277" y="12"/>
                  <a:pt x="249" y="28"/>
                </a:cubicBezTo>
                <a:cubicBezTo>
                  <a:pt x="234" y="37"/>
                  <a:pt x="214" y="49"/>
                  <a:pt x="189" y="64"/>
                </a:cubicBezTo>
                <a:cubicBezTo>
                  <a:pt x="191" y="69"/>
                  <a:pt x="190" y="74"/>
                  <a:pt x="189" y="79"/>
                </a:cubicBezTo>
                <a:cubicBezTo>
                  <a:pt x="187" y="82"/>
                  <a:pt x="185" y="86"/>
                  <a:pt x="183" y="94"/>
                </a:cubicBezTo>
                <a:cubicBezTo>
                  <a:pt x="188" y="95"/>
                  <a:pt x="193" y="95"/>
                  <a:pt x="197" y="94"/>
                </a:cubicBezTo>
                <a:cubicBezTo>
                  <a:pt x="202" y="92"/>
                  <a:pt x="205" y="92"/>
                  <a:pt x="206" y="92"/>
                </a:cubicBezTo>
                <a:cubicBezTo>
                  <a:pt x="204" y="100"/>
                  <a:pt x="200" y="113"/>
                  <a:pt x="194" y="130"/>
                </a:cubicBezTo>
                <a:cubicBezTo>
                  <a:pt x="190" y="144"/>
                  <a:pt x="189" y="160"/>
                  <a:pt x="189" y="174"/>
                </a:cubicBezTo>
                <a:cubicBezTo>
                  <a:pt x="203" y="182"/>
                  <a:pt x="207" y="194"/>
                  <a:pt x="201" y="210"/>
                </a:cubicBezTo>
                <a:cubicBezTo>
                  <a:pt x="198" y="219"/>
                  <a:pt x="191" y="233"/>
                  <a:pt x="181" y="252"/>
                </a:cubicBezTo>
                <a:cubicBezTo>
                  <a:pt x="181" y="256"/>
                  <a:pt x="184" y="258"/>
                  <a:pt x="189" y="260"/>
                </a:cubicBezTo>
                <a:cubicBezTo>
                  <a:pt x="191" y="261"/>
                  <a:pt x="195" y="262"/>
                  <a:pt x="202" y="262"/>
                </a:cubicBezTo>
                <a:cubicBezTo>
                  <a:pt x="202" y="274"/>
                  <a:pt x="203" y="283"/>
                  <a:pt x="205" y="290"/>
                </a:cubicBezTo>
                <a:cubicBezTo>
                  <a:pt x="207" y="294"/>
                  <a:pt x="211" y="300"/>
                  <a:pt x="217" y="308"/>
                </a:cubicBezTo>
                <a:cubicBezTo>
                  <a:pt x="180" y="300"/>
                  <a:pt x="145" y="308"/>
                  <a:pt x="111" y="332"/>
                </a:cubicBezTo>
                <a:cubicBezTo>
                  <a:pt x="107" y="344"/>
                  <a:pt x="101" y="367"/>
                  <a:pt x="95" y="402"/>
                </a:cubicBezTo>
                <a:cubicBezTo>
                  <a:pt x="89" y="436"/>
                  <a:pt x="82" y="460"/>
                  <a:pt x="75" y="475"/>
                </a:cubicBezTo>
                <a:cubicBezTo>
                  <a:pt x="73" y="479"/>
                  <a:pt x="70" y="485"/>
                  <a:pt x="65" y="494"/>
                </a:cubicBezTo>
                <a:cubicBezTo>
                  <a:pt x="63" y="498"/>
                  <a:pt x="61" y="501"/>
                  <a:pt x="59" y="504"/>
                </a:cubicBezTo>
                <a:cubicBezTo>
                  <a:pt x="57" y="508"/>
                  <a:pt x="55" y="512"/>
                  <a:pt x="54" y="515"/>
                </a:cubicBezTo>
                <a:cubicBezTo>
                  <a:pt x="53" y="517"/>
                  <a:pt x="53" y="519"/>
                  <a:pt x="52" y="521"/>
                </a:cubicBezTo>
                <a:cubicBezTo>
                  <a:pt x="36" y="559"/>
                  <a:pt x="26" y="582"/>
                  <a:pt x="23" y="592"/>
                </a:cubicBezTo>
                <a:cubicBezTo>
                  <a:pt x="12" y="622"/>
                  <a:pt x="5" y="650"/>
                  <a:pt x="3" y="676"/>
                </a:cubicBezTo>
                <a:cubicBezTo>
                  <a:pt x="0" y="718"/>
                  <a:pt x="4" y="753"/>
                  <a:pt x="13" y="778"/>
                </a:cubicBezTo>
                <a:cubicBezTo>
                  <a:pt x="27" y="812"/>
                  <a:pt x="51" y="826"/>
                  <a:pt x="86" y="820"/>
                </a:cubicBezTo>
                <a:cubicBezTo>
                  <a:pt x="88" y="822"/>
                  <a:pt x="89" y="827"/>
                  <a:pt x="88" y="832"/>
                </a:cubicBezTo>
                <a:cubicBezTo>
                  <a:pt x="87" y="836"/>
                  <a:pt x="87" y="840"/>
                  <a:pt x="86" y="846"/>
                </a:cubicBezTo>
                <a:cubicBezTo>
                  <a:pt x="89" y="846"/>
                  <a:pt x="93" y="848"/>
                  <a:pt x="99" y="849"/>
                </a:cubicBezTo>
                <a:cubicBezTo>
                  <a:pt x="104" y="850"/>
                  <a:pt x="108" y="851"/>
                  <a:pt x="111" y="851"/>
                </a:cubicBezTo>
                <a:cubicBezTo>
                  <a:pt x="109" y="883"/>
                  <a:pt x="102" y="951"/>
                  <a:pt x="90" y="1054"/>
                </a:cubicBezTo>
                <a:cubicBezTo>
                  <a:pt x="80" y="1138"/>
                  <a:pt x="75" y="1205"/>
                  <a:pt x="77" y="1256"/>
                </a:cubicBezTo>
                <a:cubicBezTo>
                  <a:pt x="82" y="1253"/>
                  <a:pt x="89" y="1251"/>
                  <a:pt x="100" y="1250"/>
                </a:cubicBezTo>
                <a:cubicBezTo>
                  <a:pt x="112" y="1248"/>
                  <a:pt x="120" y="1246"/>
                  <a:pt x="124" y="1245"/>
                </a:cubicBezTo>
                <a:cubicBezTo>
                  <a:pt x="128" y="1310"/>
                  <a:pt x="134" y="1412"/>
                  <a:pt x="142" y="1551"/>
                </a:cubicBezTo>
                <a:cubicBezTo>
                  <a:pt x="150" y="1674"/>
                  <a:pt x="161" y="1773"/>
                  <a:pt x="175" y="1846"/>
                </a:cubicBezTo>
                <a:cubicBezTo>
                  <a:pt x="177" y="1862"/>
                  <a:pt x="185" y="1886"/>
                  <a:pt x="195" y="1920"/>
                </a:cubicBezTo>
                <a:cubicBezTo>
                  <a:pt x="198" y="1930"/>
                  <a:pt x="202" y="1943"/>
                  <a:pt x="208" y="1962"/>
                </a:cubicBezTo>
                <a:cubicBezTo>
                  <a:pt x="213" y="1977"/>
                  <a:pt x="215" y="1988"/>
                  <a:pt x="215" y="1994"/>
                </a:cubicBezTo>
                <a:cubicBezTo>
                  <a:pt x="215" y="1996"/>
                  <a:pt x="211" y="2008"/>
                  <a:pt x="203" y="2029"/>
                </a:cubicBezTo>
                <a:cubicBezTo>
                  <a:pt x="198" y="2043"/>
                  <a:pt x="200" y="2054"/>
                  <a:pt x="208" y="2062"/>
                </a:cubicBezTo>
                <a:cubicBezTo>
                  <a:pt x="204" y="2072"/>
                  <a:pt x="193" y="2086"/>
                  <a:pt x="176" y="2103"/>
                </a:cubicBezTo>
                <a:cubicBezTo>
                  <a:pt x="159" y="2120"/>
                  <a:pt x="150" y="2133"/>
                  <a:pt x="147" y="2144"/>
                </a:cubicBezTo>
                <a:cubicBezTo>
                  <a:pt x="132" y="2155"/>
                  <a:pt x="107" y="2160"/>
                  <a:pt x="73" y="2160"/>
                </a:cubicBezTo>
                <a:cubicBezTo>
                  <a:pt x="35" y="2176"/>
                  <a:pt x="45" y="2198"/>
                  <a:pt x="103" y="2226"/>
                </a:cubicBezTo>
                <a:cubicBezTo>
                  <a:pt x="131" y="2229"/>
                  <a:pt x="161" y="2226"/>
                  <a:pt x="195" y="2217"/>
                </a:cubicBezTo>
                <a:cubicBezTo>
                  <a:pt x="250" y="2202"/>
                  <a:pt x="277" y="2194"/>
                  <a:pt x="278" y="2194"/>
                </a:cubicBezTo>
                <a:cubicBezTo>
                  <a:pt x="281" y="2195"/>
                  <a:pt x="285" y="2198"/>
                  <a:pt x="288" y="2202"/>
                </a:cubicBezTo>
                <a:cubicBezTo>
                  <a:pt x="291" y="2208"/>
                  <a:pt x="294" y="2211"/>
                  <a:pt x="297" y="2212"/>
                </a:cubicBezTo>
                <a:cubicBezTo>
                  <a:pt x="300" y="2212"/>
                  <a:pt x="305" y="2211"/>
                  <a:pt x="313" y="2210"/>
                </a:cubicBezTo>
                <a:cubicBezTo>
                  <a:pt x="319" y="2209"/>
                  <a:pt x="324" y="2209"/>
                  <a:pt x="329" y="2209"/>
                </a:cubicBezTo>
                <a:cubicBezTo>
                  <a:pt x="325" y="2213"/>
                  <a:pt x="321" y="2219"/>
                  <a:pt x="315" y="2229"/>
                </a:cubicBezTo>
                <a:cubicBezTo>
                  <a:pt x="309" y="2238"/>
                  <a:pt x="304" y="2245"/>
                  <a:pt x="299" y="2249"/>
                </a:cubicBezTo>
                <a:cubicBezTo>
                  <a:pt x="296" y="2252"/>
                  <a:pt x="291" y="2255"/>
                  <a:pt x="283" y="2258"/>
                </a:cubicBezTo>
                <a:cubicBezTo>
                  <a:pt x="275" y="2261"/>
                  <a:pt x="270" y="2264"/>
                  <a:pt x="267" y="2266"/>
                </a:cubicBezTo>
                <a:cubicBezTo>
                  <a:pt x="264" y="2269"/>
                  <a:pt x="259" y="2275"/>
                  <a:pt x="253" y="2285"/>
                </a:cubicBezTo>
                <a:cubicBezTo>
                  <a:pt x="248" y="2292"/>
                  <a:pt x="247" y="2299"/>
                  <a:pt x="252" y="2304"/>
                </a:cubicBezTo>
                <a:cubicBezTo>
                  <a:pt x="268" y="2324"/>
                  <a:pt x="303" y="2332"/>
                  <a:pt x="355" y="2330"/>
                </a:cubicBezTo>
                <a:cubicBezTo>
                  <a:pt x="406" y="2326"/>
                  <a:pt x="443" y="2314"/>
                  <a:pt x="467" y="2292"/>
                </a:cubicBezTo>
                <a:cubicBezTo>
                  <a:pt x="477" y="2296"/>
                  <a:pt x="489" y="2297"/>
                  <a:pt x="501" y="2293"/>
                </a:cubicBezTo>
                <a:cubicBezTo>
                  <a:pt x="511" y="2290"/>
                  <a:pt x="521" y="2285"/>
                  <a:pt x="531" y="2277"/>
                </a:cubicBezTo>
                <a:cubicBezTo>
                  <a:pt x="531" y="2265"/>
                  <a:pt x="530" y="2252"/>
                  <a:pt x="527" y="2237"/>
                </a:cubicBezTo>
                <a:cubicBezTo>
                  <a:pt x="523" y="2212"/>
                  <a:pt x="520" y="2199"/>
                  <a:pt x="520" y="2199"/>
                </a:cubicBezTo>
                <a:cubicBezTo>
                  <a:pt x="534" y="2191"/>
                  <a:pt x="542" y="2177"/>
                  <a:pt x="545" y="2157"/>
                </a:cubicBezTo>
                <a:cubicBezTo>
                  <a:pt x="547" y="2135"/>
                  <a:pt x="538" y="2124"/>
                  <a:pt x="516" y="2123"/>
                </a:cubicBezTo>
                <a:cubicBezTo>
                  <a:pt x="538" y="2067"/>
                  <a:pt x="548" y="1987"/>
                  <a:pt x="547" y="1884"/>
                </a:cubicBezTo>
                <a:cubicBezTo>
                  <a:pt x="546" y="1815"/>
                  <a:pt x="539" y="1730"/>
                  <a:pt x="527" y="1629"/>
                </a:cubicBezTo>
                <a:cubicBezTo>
                  <a:pt x="524" y="1610"/>
                  <a:pt x="519" y="1590"/>
                  <a:pt x="512" y="1570"/>
                </a:cubicBezTo>
                <a:cubicBezTo>
                  <a:pt x="511" y="1568"/>
                  <a:pt x="507" y="1559"/>
                  <a:pt x="500" y="1543"/>
                </a:cubicBezTo>
                <a:cubicBezTo>
                  <a:pt x="494" y="1532"/>
                  <a:pt x="491" y="1524"/>
                  <a:pt x="491" y="1517"/>
                </a:cubicBezTo>
                <a:cubicBezTo>
                  <a:pt x="490" y="1507"/>
                  <a:pt x="491" y="1492"/>
                  <a:pt x="493" y="1470"/>
                </a:cubicBezTo>
                <a:cubicBezTo>
                  <a:pt x="497" y="1448"/>
                  <a:pt x="497" y="1432"/>
                  <a:pt x="497" y="1422"/>
                </a:cubicBezTo>
                <a:cubicBezTo>
                  <a:pt x="497" y="1419"/>
                  <a:pt x="496" y="1414"/>
                  <a:pt x="494" y="1408"/>
                </a:cubicBezTo>
                <a:cubicBezTo>
                  <a:pt x="492" y="1401"/>
                  <a:pt x="491" y="1396"/>
                  <a:pt x="491" y="1393"/>
                </a:cubicBezTo>
                <a:cubicBezTo>
                  <a:pt x="493" y="1358"/>
                  <a:pt x="493" y="1358"/>
                  <a:pt x="493" y="1358"/>
                </a:cubicBezTo>
                <a:cubicBezTo>
                  <a:pt x="493" y="1344"/>
                  <a:pt x="491" y="1332"/>
                  <a:pt x="487" y="1324"/>
                </a:cubicBezTo>
                <a:cubicBezTo>
                  <a:pt x="490" y="1308"/>
                  <a:pt x="493" y="1290"/>
                  <a:pt x="495" y="1270"/>
                </a:cubicBezTo>
                <a:cubicBezTo>
                  <a:pt x="498" y="1246"/>
                  <a:pt x="500" y="1230"/>
                  <a:pt x="501" y="1218"/>
                </a:cubicBezTo>
                <a:cubicBezTo>
                  <a:pt x="509" y="1178"/>
                  <a:pt x="514" y="1146"/>
                  <a:pt x="517" y="1126"/>
                </a:cubicBezTo>
                <a:cubicBezTo>
                  <a:pt x="522" y="1088"/>
                  <a:pt x="522" y="1056"/>
                  <a:pt x="516" y="1028"/>
                </a:cubicBezTo>
                <a:cubicBezTo>
                  <a:pt x="515" y="1024"/>
                  <a:pt x="513" y="1018"/>
                  <a:pt x="510" y="1009"/>
                </a:cubicBezTo>
                <a:cubicBezTo>
                  <a:pt x="506" y="1000"/>
                  <a:pt x="504" y="994"/>
                  <a:pt x="503" y="988"/>
                </a:cubicBezTo>
                <a:cubicBezTo>
                  <a:pt x="501" y="969"/>
                  <a:pt x="501" y="952"/>
                  <a:pt x="501" y="936"/>
                </a:cubicBezTo>
                <a:cubicBezTo>
                  <a:pt x="502" y="932"/>
                  <a:pt x="503" y="927"/>
                  <a:pt x="505" y="922"/>
                </a:cubicBezTo>
                <a:cubicBezTo>
                  <a:pt x="507" y="915"/>
                  <a:pt x="509" y="910"/>
                  <a:pt x="510" y="908"/>
                </a:cubicBezTo>
                <a:cubicBezTo>
                  <a:pt x="512" y="896"/>
                  <a:pt x="515" y="878"/>
                  <a:pt x="517" y="852"/>
                </a:cubicBezTo>
                <a:cubicBezTo>
                  <a:pt x="519" y="826"/>
                  <a:pt x="522" y="808"/>
                  <a:pt x="525" y="796"/>
                </a:cubicBezTo>
                <a:cubicBezTo>
                  <a:pt x="527" y="785"/>
                  <a:pt x="532" y="771"/>
                  <a:pt x="539" y="754"/>
                </a:cubicBezTo>
                <a:cubicBezTo>
                  <a:pt x="550" y="725"/>
                  <a:pt x="556" y="710"/>
                  <a:pt x="556" y="710"/>
                </a:cubicBezTo>
                <a:cubicBezTo>
                  <a:pt x="566" y="681"/>
                  <a:pt x="571" y="666"/>
                  <a:pt x="572" y="666"/>
                </a:cubicBezTo>
                <a:cubicBezTo>
                  <a:pt x="578" y="650"/>
                  <a:pt x="585" y="638"/>
                  <a:pt x="592" y="630"/>
                </a:cubicBezTo>
                <a:close/>
                <a:moveTo>
                  <a:pt x="279" y="364"/>
                </a:moveTo>
                <a:cubicBezTo>
                  <a:pt x="274" y="372"/>
                  <a:pt x="272" y="377"/>
                  <a:pt x="271" y="378"/>
                </a:cubicBezTo>
                <a:cubicBezTo>
                  <a:pt x="266" y="382"/>
                  <a:pt x="249" y="390"/>
                  <a:pt x="222" y="401"/>
                </a:cubicBezTo>
                <a:cubicBezTo>
                  <a:pt x="201" y="410"/>
                  <a:pt x="187" y="419"/>
                  <a:pt x="179" y="429"/>
                </a:cubicBezTo>
                <a:cubicBezTo>
                  <a:pt x="175" y="433"/>
                  <a:pt x="172" y="440"/>
                  <a:pt x="167" y="449"/>
                </a:cubicBezTo>
                <a:cubicBezTo>
                  <a:pt x="163" y="458"/>
                  <a:pt x="159" y="465"/>
                  <a:pt x="155" y="469"/>
                </a:cubicBezTo>
                <a:cubicBezTo>
                  <a:pt x="154" y="477"/>
                  <a:pt x="151" y="485"/>
                  <a:pt x="147" y="492"/>
                </a:cubicBezTo>
                <a:cubicBezTo>
                  <a:pt x="145" y="497"/>
                  <a:pt x="140" y="503"/>
                  <a:pt x="135" y="511"/>
                </a:cubicBezTo>
                <a:cubicBezTo>
                  <a:pt x="131" y="508"/>
                  <a:pt x="129" y="504"/>
                  <a:pt x="128" y="500"/>
                </a:cubicBezTo>
                <a:cubicBezTo>
                  <a:pt x="124" y="488"/>
                  <a:pt x="130" y="472"/>
                  <a:pt x="145" y="452"/>
                </a:cubicBezTo>
                <a:cubicBezTo>
                  <a:pt x="147" y="449"/>
                  <a:pt x="153" y="444"/>
                  <a:pt x="160" y="438"/>
                </a:cubicBezTo>
                <a:cubicBezTo>
                  <a:pt x="167" y="432"/>
                  <a:pt x="172" y="426"/>
                  <a:pt x="175" y="422"/>
                </a:cubicBezTo>
                <a:cubicBezTo>
                  <a:pt x="178" y="417"/>
                  <a:pt x="181" y="410"/>
                  <a:pt x="183" y="400"/>
                </a:cubicBezTo>
                <a:cubicBezTo>
                  <a:pt x="186" y="389"/>
                  <a:pt x="189" y="381"/>
                  <a:pt x="191" y="376"/>
                </a:cubicBezTo>
                <a:cubicBezTo>
                  <a:pt x="201" y="380"/>
                  <a:pt x="209" y="382"/>
                  <a:pt x="216" y="381"/>
                </a:cubicBezTo>
                <a:cubicBezTo>
                  <a:pt x="223" y="380"/>
                  <a:pt x="231" y="378"/>
                  <a:pt x="240" y="374"/>
                </a:cubicBezTo>
                <a:cubicBezTo>
                  <a:pt x="240" y="372"/>
                  <a:pt x="239" y="370"/>
                  <a:pt x="237" y="368"/>
                </a:cubicBezTo>
                <a:cubicBezTo>
                  <a:pt x="235" y="366"/>
                  <a:pt x="235" y="364"/>
                  <a:pt x="235" y="362"/>
                </a:cubicBezTo>
                <a:cubicBezTo>
                  <a:pt x="242" y="364"/>
                  <a:pt x="250" y="362"/>
                  <a:pt x="258" y="354"/>
                </a:cubicBezTo>
                <a:cubicBezTo>
                  <a:pt x="267" y="347"/>
                  <a:pt x="275" y="345"/>
                  <a:pt x="282" y="348"/>
                </a:cubicBezTo>
                <a:cubicBezTo>
                  <a:pt x="283" y="352"/>
                  <a:pt x="283" y="358"/>
                  <a:pt x="279" y="364"/>
                </a:cubicBezTo>
                <a:cubicBezTo>
                  <a:pt x="279" y="364"/>
                  <a:pt x="279" y="364"/>
                  <a:pt x="279" y="36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id-ID" sz="3200"/>
          </a:p>
        </p:txBody>
      </p:sp>
      <p:sp>
        <p:nvSpPr>
          <p:cNvPr id="19" name="ïṣ1iďê">
            <a:extLst>
              <a:ext uri="{FF2B5EF4-FFF2-40B4-BE49-F238E27FC236}">
                <a16:creationId xmlns:a16="http://schemas.microsoft.com/office/drawing/2014/main" id="{A960B4BB-8EC8-479F-BCE4-45B28DB74960}"/>
              </a:ext>
            </a:extLst>
          </p:cNvPr>
          <p:cNvSpPr txBox="1"/>
          <p:nvPr/>
        </p:nvSpPr>
        <p:spPr bwMode="auto">
          <a:xfrm>
            <a:off x="6553568" y="3970401"/>
            <a:ext cx="1905200" cy="441805"/>
          </a:xfrm>
          <a:prstGeom prst="round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0" name="îşḻîḍe">
            <a:extLst>
              <a:ext uri="{FF2B5EF4-FFF2-40B4-BE49-F238E27FC236}">
                <a16:creationId xmlns:a16="http://schemas.microsoft.com/office/drawing/2014/main" id="{CB67FB7E-00D4-40E8-8ED3-FE200A54EF1E}"/>
              </a:ext>
            </a:extLst>
          </p:cNvPr>
          <p:cNvSpPr txBox="1"/>
          <p:nvPr/>
        </p:nvSpPr>
        <p:spPr bwMode="auto">
          <a:xfrm>
            <a:off x="6313774" y="4533073"/>
            <a:ext cx="238478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1" name="ïṡḻîḓê">
            <a:extLst>
              <a:ext uri="{FF2B5EF4-FFF2-40B4-BE49-F238E27FC236}">
                <a16:creationId xmlns:a16="http://schemas.microsoft.com/office/drawing/2014/main" id="{7829544A-E9FE-445C-ACD2-81BA897D58C7}"/>
              </a:ext>
            </a:extLst>
          </p:cNvPr>
          <p:cNvSpPr/>
          <p:nvPr/>
        </p:nvSpPr>
        <p:spPr bwMode="auto">
          <a:xfrm>
            <a:off x="6313774" y="4974877"/>
            <a:ext cx="2384788" cy="116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/>
          </a:p>
          <a:p>
            <a:pPr algn="ctr">
              <a:lnSpc>
                <a:spcPct val="150000"/>
              </a:lnSpc>
            </a:pPr>
            <a:r>
              <a:rPr lang="en-US" altLang="zh-CN" sz="1100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748349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662CAD-4B29-4397-AC68-43E16C93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1.5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527318-CD56-453F-BCDC-7B070DF2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C61251-41A8-4EA4-842A-988ECB9F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2" name="iŝľîḓê">
            <a:extLst>
              <a:ext uri="{FF2B5EF4-FFF2-40B4-BE49-F238E27FC236}">
                <a16:creationId xmlns:a16="http://schemas.microsoft.com/office/drawing/2014/main" id="{15CB94D4-2DCD-4095-978C-35F47D3CD140}"/>
              </a:ext>
            </a:extLst>
          </p:cNvPr>
          <p:cNvSpPr/>
          <p:nvPr/>
        </p:nvSpPr>
        <p:spPr bwMode="auto">
          <a:xfrm>
            <a:off x="5639745" y="1296838"/>
            <a:ext cx="2491346" cy="2124278"/>
          </a:xfrm>
          <a:custGeom>
            <a:avLst/>
            <a:gdLst>
              <a:gd name="T0" fmla="*/ 673 w 714"/>
              <a:gd name="T1" fmla="*/ 51 h 609"/>
              <a:gd name="T2" fmla="*/ 632 w 714"/>
              <a:gd name="T3" fmla="*/ 59 h 609"/>
              <a:gd name="T4" fmla="*/ 609 w 714"/>
              <a:gd name="T5" fmla="*/ 28 h 609"/>
              <a:gd name="T6" fmla="*/ 584 w 714"/>
              <a:gd name="T7" fmla="*/ 30 h 609"/>
              <a:gd name="T8" fmla="*/ 564 w 714"/>
              <a:gd name="T9" fmla="*/ 11 h 609"/>
              <a:gd name="T10" fmla="*/ 570 w 714"/>
              <a:gd name="T11" fmla="*/ 22 h 609"/>
              <a:gd name="T12" fmla="*/ 575 w 714"/>
              <a:gd name="T13" fmla="*/ 42 h 609"/>
              <a:gd name="T14" fmla="*/ 553 w 714"/>
              <a:gd name="T15" fmla="*/ 122 h 609"/>
              <a:gd name="T16" fmla="*/ 491 w 714"/>
              <a:gd name="T17" fmla="*/ 157 h 609"/>
              <a:gd name="T18" fmla="*/ 522 w 714"/>
              <a:gd name="T19" fmla="*/ 214 h 609"/>
              <a:gd name="T20" fmla="*/ 568 w 714"/>
              <a:gd name="T21" fmla="*/ 214 h 609"/>
              <a:gd name="T22" fmla="*/ 509 w 714"/>
              <a:gd name="T23" fmla="*/ 270 h 609"/>
              <a:gd name="T24" fmla="*/ 455 w 714"/>
              <a:gd name="T25" fmla="*/ 332 h 609"/>
              <a:gd name="T26" fmla="*/ 393 w 714"/>
              <a:gd name="T27" fmla="*/ 364 h 609"/>
              <a:gd name="T28" fmla="*/ 353 w 714"/>
              <a:gd name="T29" fmla="*/ 422 h 609"/>
              <a:gd name="T30" fmla="*/ 215 w 714"/>
              <a:gd name="T31" fmla="*/ 465 h 609"/>
              <a:gd name="T32" fmla="*/ 101 w 714"/>
              <a:gd name="T33" fmla="*/ 427 h 609"/>
              <a:gd name="T34" fmla="*/ 1 w 714"/>
              <a:gd name="T35" fmla="*/ 422 h 609"/>
              <a:gd name="T36" fmla="*/ 12 w 714"/>
              <a:gd name="T37" fmla="*/ 454 h 609"/>
              <a:gd name="T38" fmla="*/ 23 w 714"/>
              <a:gd name="T39" fmla="*/ 494 h 609"/>
              <a:gd name="T40" fmla="*/ 69 w 714"/>
              <a:gd name="T41" fmla="*/ 483 h 609"/>
              <a:gd name="T42" fmla="*/ 69 w 714"/>
              <a:gd name="T43" fmla="*/ 522 h 609"/>
              <a:gd name="T44" fmla="*/ 95 w 714"/>
              <a:gd name="T45" fmla="*/ 541 h 609"/>
              <a:gd name="T46" fmla="*/ 109 w 714"/>
              <a:gd name="T47" fmla="*/ 559 h 609"/>
              <a:gd name="T48" fmla="*/ 121 w 714"/>
              <a:gd name="T49" fmla="*/ 556 h 609"/>
              <a:gd name="T50" fmla="*/ 180 w 714"/>
              <a:gd name="T51" fmla="*/ 535 h 609"/>
              <a:gd name="T52" fmla="*/ 191 w 714"/>
              <a:gd name="T53" fmla="*/ 562 h 609"/>
              <a:gd name="T54" fmla="*/ 167 w 714"/>
              <a:gd name="T55" fmla="*/ 581 h 609"/>
              <a:gd name="T56" fmla="*/ 209 w 714"/>
              <a:gd name="T57" fmla="*/ 605 h 609"/>
              <a:gd name="T58" fmla="*/ 237 w 714"/>
              <a:gd name="T59" fmla="*/ 553 h 609"/>
              <a:gd name="T60" fmla="*/ 261 w 714"/>
              <a:gd name="T61" fmla="*/ 546 h 609"/>
              <a:gd name="T62" fmla="*/ 270 w 714"/>
              <a:gd name="T63" fmla="*/ 590 h 609"/>
              <a:gd name="T64" fmla="*/ 307 w 714"/>
              <a:gd name="T65" fmla="*/ 608 h 609"/>
              <a:gd name="T66" fmla="*/ 333 w 714"/>
              <a:gd name="T67" fmla="*/ 564 h 609"/>
              <a:gd name="T68" fmla="*/ 367 w 714"/>
              <a:gd name="T69" fmla="*/ 538 h 609"/>
              <a:gd name="T70" fmla="*/ 377 w 714"/>
              <a:gd name="T71" fmla="*/ 533 h 609"/>
              <a:gd name="T72" fmla="*/ 403 w 714"/>
              <a:gd name="T73" fmla="*/ 526 h 609"/>
              <a:gd name="T74" fmla="*/ 425 w 714"/>
              <a:gd name="T75" fmla="*/ 503 h 609"/>
              <a:gd name="T76" fmla="*/ 457 w 714"/>
              <a:gd name="T77" fmla="*/ 492 h 609"/>
              <a:gd name="T78" fmla="*/ 456 w 714"/>
              <a:gd name="T79" fmla="*/ 462 h 609"/>
              <a:gd name="T80" fmla="*/ 479 w 714"/>
              <a:gd name="T81" fmla="*/ 420 h 609"/>
              <a:gd name="T82" fmla="*/ 494 w 714"/>
              <a:gd name="T83" fmla="*/ 448 h 609"/>
              <a:gd name="T84" fmla="*/ 506 w 714"/>
              <a:gd name="T85" fmla="*/ 432 h 609"/>
              <a:gd name="T86" fmla="*/ 537 w 714"/>
              <a:gd name="T87" fmla="*/ 403 h 609"/>
              <a:gd name="T88" fmla="*/ 562 w 714"/>
              <a:gd name="T89" fmla="*/ 398 h 609"/>
              <a:gd name="T90" fmla="*/ 572 w 714"/>
              <a:gd name="T91" fmla="*/ 417 h 609"/>
              <a:gd name="T92" fmla="*/ 601 w 714"/>
              <a:gd name="T93" fmla="*/ 444 h 609"/>
              <a:gd name="T94" fmla="*/ 613 w 714"/>
              <a:gd name="T95" fmla="*/ 436 h 609"/>
              <a:gd name="T96" fmla="*/ 633 w 714"/>
              <a:gd name="T97" fmla="*/ 416 h 609"/>
              <a:gd name="T98" fmla="*/ 677 w 714"/>
              <a:gd name="T99" fmla="*/ 385 h 609"/>
              <a:gd name="T100" fmla="*/ 712 w 714"/>
              <a:gd name="T101" fmla="*/ 354 h 609"/>
              <a:gd name="T102" fmla="*/ 699 w 714"/>
              <a:gd name="T103" fmla="*/ 324 h 609"/>
              <a:gd name="T104" fmla="*/ 674 w 714"/>
              <a:gd name="T105" fmla="*/ 322 h 609"/>
              <a:gd name="T106" fmla="*/ 657 w 714"/>
              <a:gd name="T107" fmla="*/ 295 h 609"/>
              <a:gd name="T108" fmla="*/ 637 w 714"/>
              <a:gd name="T109" fmla="*/ 263 h 609"/>
              <a:gd name="T110" fmla="*/ 652 w 714"/>
              <a:gd name="T111" fmla="*/ 254 h 609"/>
              <a:gd name="T112" fmla="*/ 662 w 714"/>
              <a:gd name="T113" fmla="*/ 226 h 609"/>
              <a:gd name="T114" fmla="*/ 657 w 714"/>
              <a:gd name="T115" fmla="*/ 190 h 609"/>
              <a:gd name="T116" fmla="*/ 672 w 714"/>
              <a:gd name="T117" fmla="*/ 168 h 609"/>
              <a:gd name="T118" fmla="*/ 691 w 714"/>
              <a:gd name="T119" fmla="*/ 163 h 609"/>
              <a:gd name="T120" fmla="*/ 699 w 714"/>
              <a:gd name="T121" fmla="*/ 125 h 609"/>
              <a:gd name="T122" fmla="*/ 701 w 714"/>
              <a:gd name="T123" fmla="*/ 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sliḍê">
            <a:extLst>
              <a:ext uri="{FF2B5EF4-FFF2-40B4-BE49-F238E27FC236}">
                <a16:creationId xmlns:a16="http://schemas.microsoft.com/office/drawing/2014/main" id="{0826CD97-3C0C-4D87-963B-70B69A9EE8FF}"/>
              </a:ext>
            </a:extLst>
          </p:cNvPr>
          <p:cNvSpPr/>
          <p:nvPr/>
        </p:nvSpPr>
        <p:spPr bwMode="auto">
          <a:xfrm>
            <a:off x="5160639" y="2734153"/>
            <a:ext cx="1592103" cy="1347391"/>
          </a:xfrm>
          <a:custGeom>
            <a:avLst/>
            <a:gdLst>
              <a:gd name="T0" fmla="*/ 268 w 456"/>
              <a:gd name="T1" fmla="*/ 154 h 386"/>
              <a:gd name="T2" fmla="*/ 258 w 456"/>
              <a:gd name="T3" fmla="*/ 160 h 386"/>
              <a:gd name="T4" fmla="*/ 222 w 456"/>
              <a:gd name="T5" fmla="*/ 128 h 386"/>
              <a:gd name="T6" fmla="*/ 196 w 456"/>
              <a:gd name="T7" fmla="*/ 107 h 386"/>
              <a:gd name="T8" fmla="*/ 199 w 456"/>
              <a:gd name="T9" fmla="*/ 78 h 386"/>
              <a:gd name="T10" fmla="*/ 170 w 456"/>
              <a:gd name="T11" fmla="*/ 86 h 386"/>
              <a:gd name="T12" fmla="*/ 148 w 456"/>
              <a:gd name="T13" fmla="*/ 58 h 386"/>
              <a:gd name="T14" fmla="*/ 138 w 456"/>
              <a:gd name="T15" fmla="*/ 24 h 386"/>
              <a:gd name="T16" fmla="*/ 128 w 456"/>
              <a:gd name="T17" fmla="*/ 7 h 386"/>
              <a:gd name="T18" fmla="*/ 105 w 456"/>
              <a:gd name="T19" fmla="*/ 15 h 386"/>
              <a:gd name="T20" fmla="*/ 89 w 456"/>
              <a:gd name="T21" fmla="*/ 32 h 386"/>
              <a:gd name="T22" fmla="*/ 49 w 456"/>
              <a:gd name="T23" fmla="*/ 44 h 386"/>
              <a:gd name="T24" fmla="*/ 25 w 456"/>
              <a:gd name="T25" fmla="*/ 73 h 386"/>
              <a:gd name="T26" fmla="*/ 2 w 456"/>
              <a:gd name="T27" fmla="*/ 92 h 386"/>
              <a:gd name="T28" fmla="*/ 33 w 456"/>
              <a:gd name="T29" fmla="*/ 119 h 386"/>
              <a:gd name="T30" fmla="*/ 56 w 456"/>
              <a:gd name="T31" fmla="*/ 127 h 386"/>
              <a:gd name="T32" fmla="*/ 112 w 456"/>
              <a:gd name="T33" fmla="*/ 150 h 386"/>
              <a:gd name="T34" fmla="*/ 152 w 456"/>
              <a:gd name="T35" fmla="*/ 142 h 386"/>
              <a:gd name="T36" fmla="*/ 186 w 456"/>
              <a:gd name="T37" fmla="*/ 156 h 386"/>
              <a:gd name="T38" fmla="*/ 216 w 456"/>
              <a:gd name="T39" fmla="*/ 168 h 386"/>
              <a:gd name="T40" fmla="*/ 262 w 456"/>
              <a:gd name="T41" fmla="*/ 203 h 386"/>
              <a:gd name="T42" fmla="*/ 274 w 456"/>
              <a:gd name="T43" fmla="*/ 220 h 386"/>
              <a:gd name="T44" fmla="*/ 271 w 456"/>
              <a:gd name="T45" fmla="*/ 288 h 386"/>
              <a:gd name="T46" fmla="*/ 252 w 456"/>
              <a:gd name="T47" fmla="*/ 322 h 386"/>
              <a:gd name="T48" fmla="*/ 224 w 456"/>
              <a:gd name="T49" fmla="*/ 333 h 386"/>
              <a:gd name="T50" fmla="*/ 250 w 456"/>
              <a:gd name="T51" fmla="*/ 352 h 386"/>
              <a:gd name="T52" fmla="*/ 262 w 456"/>
              <a:gd name="T53" fmla="*/ 348 h 386"/>
              <a:gd name="T54" fmla="*/ 263 w 456"/>
              <a:gd name="T55" fmla="*/ 335 h 386"/>
              <a:gd name="T56" fmla="*/ 276 w 456"/>
              <a:gd name="T57" fmla="*/ 322 h 386"/>
              <a:gd name="T58" fmla="*/ 288 w 456"/>
              <a:gd name="T59" fmla="*/ 332 h 386"/>
              <a:gd name="T60" fmla="*/ 322 w 456"/>
              <a:gd name="T61" fmla="*/ 346 h 386"/>
              <a:gd name="T62" fmla="*/ 334 w 456"/>
              <a:gd name="T63" fmla="*/ 366 h 386"/>
              <a:gd name="T64" fmla="*/ 364 w 456"/>
              <a:gd name="T65" fmla="*/ 375 h 386"/>
              <a:gd name="T66" fmla="*/ 364 w 456"/>
              <a:gd name="T67" fmla="*/ 357 h 386"/>
              <a:gd name="T68" fmla="*/ 368 w 456"/>
              <a:gd name="T69" fmla="*/ 350 h 386"/>
              <a:gd name="T70" fmla="*/ 383 w 456"/>
              <a:gd name="T71" fmla="*/ 324 h 386"/>
              <a:gd name="T72" fmla="*/ 385 w 456"/>
              <a:gd name="T73" fmla="*/ 307 h 386"/>
              <a:gd name="T74" fmla="*/ 400 w 456"/>
              <a:gd name="T75" fmla="*/ 290 h 386"/>
              <a:gd name="T76" fmla="*/ 423 w 456"/>
              <a:gd name="T77" fmla="*/ 286 h 386"/>
              <a:gd name="T78" fmla="*/ 446 w 456"/>
              <a:gd name="T79" fmla="*/ 278 h 386"/>
              <a:gd name="T80" fmla="*/ 453 w 456"/>
              <a:gd name="T81" fmla="*/ 244 h 386"/>
              <a:gd name="T82" fmla="*/ 412 w 456"/>
              <a:gd name="T83" fmla="*/ 218 h 386"/>
              <a:gd name="T84" fmla="*/ 396 w 456"/>
              <a:gd name="T85" fmla="*/ 246 h 386"/>
              <a:gd name="T86" fmla="*/ 408 w 456"/>
              <a:gd name="T87" fmla="*/ 255 h 386"/>
              <a:gd name="T88" fmla="*/ 406 w 456"/>
              <a:gd name="T89" fmla="*/ 270 h 386"/>
              <a:gd name="T90" fmla="*/ 389 w 456"/>
              <a:gd name="T91" fmla="*/ 275 h 386"/>
              <a:gd name="T92" fmla="*/ 374 w 456"/>
              <a:gd name="T93" fmla="*/ 284 h 386"/>
              <a:gd name="T94" fmla="*/ 363 w 456"/>
              <a:gd name="T95" fmla="*/ 273 h 386"/>
              <a:gd name="T96" fmla="*/ 356 w 456"/>
              <a:gd name="T97" fmla="*/ 256 h 386"/>
              <a:gd name="T98" fmla="*/ 350 w 456"/>
              <a:gd name="T99" fmla="*/ 238 h 386"/>
              <a:gd name="T100" fmla="*/ 326 w 456"/>
              <a:gd name="T101" fmla="*/ 208 h 386"/>
              <a:gd name="T102" fmla="*/ 299 w 456"/>
              <a:gd name="T103" fmla="*/ 188 h 386"/>
              <a:gd name="T104" fmla="*/ 300 w 456"/>
              <a:gd name="T105" fmla="*/ 168 h 386"/>
              <a:gd name="T106" fmla="*/ 325 w 456"/>
              <a:gd name="T107" fmla="*/ 142 h 386"/>
              <a:gd name="T108" fmla="*/ 296 w 456"/>
              <a:gd name="T109" fmla="*/ 14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şḻide">
            <a:extLst>
              <a:ext uri="{FF2B5EF4-FFF2-40B4-BE49-F238E27FC236}">
                <a16:creationId xmlns:a16="http://schemas.microsoft.com/office/drawing/2014/main" id="{14064866-7555-4976-ADD5-D886C1233ACD}"/>
              </a:ext>
            </a:extLst>
          </p:cNvPr>
          <p:cNvSpPr/>
          <p:nvPr/>
        </p:nvSpPr>
        <p:spPr bwMode="auto">
          <a:xfrm>
            <a:off x="6291327" y="3201465"/>
            <a:ext cx="321369" cy="530701"/>
          </a:xfrm>
          <a:custGeom>
            <a:avLst/>
            <a:gdLst>
              <a:gd name="T0" fmla="*/ 46 w 92"/>
              <a:gd name="T1" fmla="*/ 29 h 152"/>
              <a:gd name="T2" fmla="*/ 46 w 92"/>
              <a:gd name="T3" fmla="*/ 43 h 152"/>
              <a:gd name="T4" fmla="*/ 42 w 92"/>
              <a:gd name="T5" fmla="*/ 54 h 152"/>
              <a:gd name="T6" fmla="*/ 38 w 92"/>
              <a:gd name="T7" fmla="*/ 62 h 152"/>
              <a:gd name="T8" fmla="*/ 37 w 92"/>
              <a:gd name="T9" fmla="*/ 61 h 152"/>
              <a:gd name="T10" fmla="*/ 22 w 92"/>
              <a:gd name="T11" fmla="*/ 65 h 152"/>
              <a:gd name="T12" fmla="*/ 6 w 92"/>
              <a:gd name="T13" fmla="*/ 67 h 152"/>
              <a:gd name="T14" fmla="*/ 4 w 92"/>
              <a:gd name="T15" fmla="*/ 70 h 152"/>
              <a:gd name="T16" fmla="*/ 19 w 92"/>
              <a:gd name="T17" fmla="*/ 72 h 152"/>
              <a:gd name="T18" fmla="*/ 20 w 92"/>
              <a:gd name="T19" fmla="*/ 72 h 152"/>
              <a:gd name="T20" fmla="*/ 24 w 92"/>
              <a:gd name="T21" fmla="*/ 81 h 152"/>
              <a:gd name="T22" fmla="*/ 30 w 92"/>
              <a:gd name="T23" fmla="*/ 92 h 152"/>
              <a:gd name="T24" fmla="*/ 35 w 92"/>
              <a:gd name="T25" fmla="*/ 108 h 152"/>
              <a:gd name="T26" fmla="*/ 36 w 92"/>
              <a:gd name="T27" fmla="*/ 108 h 152"/>
              <a:gd name="T28" fmla="*/ 38 w 92"/>
              <a:gd name="T29" fmla="*/ 116 h 152"/>
              <a:gd name="T30" fmla="*/ 36 w 92"/>
              <a:gd name="T31" fmla="*/ 124 h 152"/>
              <a:gd name="T32" fmla="*/ 36 w 92"/>
              <a:gd name="T33" fmla="*/ 132 h 152"/>
              <a:gd name="T34" fmla="*/ 50 w 92"/>
              <a:gd name="T35" fmla="*/ 140 h 152"/>
              <a:gd name="T36" fmla="*/ 58 w 92"/>
              <a:gd name="T37" fmla="*/ 151 h 152"/>
              <a:gd name="T38" fmla="*/ 62 w 92"/>
              <a:gd name="T39" fmla="*/ 152 h 152"/>
              <a:gd name="T40" fmla="*/ 61 w 92"/>
              <a:gd name="T41" fmla="*/ 139 h 152"/>
              <a:gd name="T42" fmla="*/ 70 w 92"/>
              <a:gd name="T43" fmla="*/ 134 h 152"/>
              <a:gd name="T44" fmla="*/ 71 w 92"/>
              <a:gd name="T45" fmla="*/ 134 h 152"/>
              <a:gd name="T46" fmla="*/ 72 w 92"/>
              <a:gd name="T47" fmla="*/ 134 h 152"/>
              <a:gd name="T48" fmla="*/ 78 w 92"/>
              <a:gd name="T49" fmla="*/ 133 h 152"/>
              <a:gd name="T50" fmla="*/ 79 w 92"/>
              <a:gd name="T51" fmla="*/ 122 h 152"/>
              <a:gd name="T52" fmla="*/ 74 w 92"/>
              <a:gd name="T53" fmla="*/ 116 h 152"/>
              <a:gd name="T54" fmla="*/ 69 w 92"/>
              <a:gd name="T55" fmla="*/ 116 h 152"/>
              <a:gd name="T56" fmla="*/ 66 w 92"/>
              <a:gd name="T57" fmla="*/ 105 h 152"/>
              <a:gd name="T58" fmla="*/ 68 w 92"/>
              <a:gd name="T59" fmla="*/ 84 h 152"/>
              <a:gd name="T60" fmla="*/ 82 w 92"/>
              <a:gd name="T61" fmla="*/ 80 h 152"/>
              <a:gd name="T62" fmla="*/ 92 w 92"/>
              <a:gd name="T63" fmla="*/ 54 h 152"/>
              <a:gd name="T64" fmla="*/ 84 w 92"/>
              <a:gd name="T65" fmla="*/ 48 h 152"/>
              <a:gd name="T66" fmla="*/ 83 w 92"/>
              <a:gd name="T67" fmla="*/ 48 h 152"/>
              <a:gd name="T68" fmla="*/ 76 w 92"/>
              <a:gd name="T69" fmla="*/ 48 h 152"/>
              <a:gd name="T70" fmla="*/ 72 w 92"/>
              <a:gd name="T71" fmla="*/ 42 h 152"/>
              <a:gd name="T72" fmla="*/ 71 w 92"/>
              <a:gd name="T73" fmla="*/ 42 h 152"/>
              <a:gd name="T74" fmla="*/ 73 w 92"/>
              <a:gd name="T75" fmla="*/ 26 h 152"/>
              <a:gd name="T76" fmla="*/ 76 w 92"/>
              <a:gd name="T77" fmla="*/ 18 h 152"/>
              <a:gd name="T78" fmla="*/ 78 w 92"/>
              <a:gd name="T79" fmla="*/ 10 h 152"/>
              <a:gd name="T80" fmla="*/ 64 w 92"/>
              <a:gd name="T81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ľiḍé">
            <a:extLst>
              <a:ext uri="{FF2B5EF4-FFF2-40B4-BE49-F238E27FC236}">
                <a16:creationId xmlns:a16="http://schemas.microsoft.com/office/drawing/2014/main" id="{1A24E8A9-6E6F-421B-A761-197FB565F9DC}"/>
              </a:ext>
            </a:extLst>
          </p:cNvPr>
          <p:cNvSpPr/>
          <p:nvPr/>
        </p:nvSpPr>
        <p:spPr bwMode="auto">
          <a:xfrm>
            <a:off x="3251590" y="1806900"/>
            <a:ext cx="2276118" cy="1718882"/>
          </a:xfrm>
          <a:custGeom>
            <a:avLst/>
            <a:gdLst>
              <a:gd name="T0" fmla="*/ 639 w 652"/>
              <a:gd name="T1" fmla="*/ 228 h 493"/>
              <a:gd name="T2" fmla="*/ 612 w 652"/>
              <a:gd name="T3" fmla="*/ 204 h 493"/>
              <a:gd name="T4" fmla="*/ 596 w 652"/>
              <a:gd name="T5" fmla="*/ 184 h 493"/>
              <a:gd name="T6" fmla="*/ 520 w 652"/>
              <a:gd name="T7" fmla="*/ 166 h 493"/>
              <a:gd name="T8" fmla="*/ 524 w 652"/>
              <a:gd name="T9" fmla="*/ 90 h 493"/>
              <a:gd name="T10" fmla="*/ 470 w 652"/>
              <a:gd name="T11" fmla="*/ 25 h 493"/>
              <a:gd name="T12" fmla="*/ 443 w 652"/>
              <a:gd name="T13" fmla="*/ 7 h 493"/>
              <a:gd name="T14" fmla="*/ 401 w 652"/>
              <a:gd name="T15" fmla="*/ 61 h 493"/>
              <a:gd name="T16" fmla="*/ 309 w 652"/>
              <a:gd name="T17" fmla="*/ 112 h 493"/>
              <a:gd name="T18" fmla="*/ 291 w 652"/>
              <a:gd name="T19" fmla="*/ 115 h 493"/>
              <a:gd name="T20" fmla="*/ 237 w 652"/>
              <a:gd name="T21" fmla="*/ 110 h 493"/>
              <a:gd name="T22" fmla="*/ 245 w 652"/>
              <a:gd name="T23" fmla="*/ 168 h 493"/>
              <a:gd name="T24" fmla="*/ 234 w 652"/>
              <a:gd name="T25" fmla="*/ 198 h 493"/>
              <a:gd name="T26" fmla="*/ 226 w 652"/>
              <a:gd name="T27" fmla="*/ 196 h 493"/>
              <a:gd name="T28" fmla="*/ 202 w 652"/>
              <a:gd name="T29" fmla="*/ 224 h 493"/>
              <a:gd name="T30" fmla="*/ 165 w 652"/>
              <a:gd name="T31" fmla="*/ 234 h 493"/>
              <a:gd name="T32" fmla="*/ 92 w 652"/>
              <a:gd name="T33" fmla="*/ 253 h 493"/>
              <a:gd name="T34" fmla="*/ 53 w 652"/>
              <a:gd name="T35" fmla="*/ 247 h 493"/>
              <a:gd name="T36" fmla="*/ 33 w 652"/>
              <a:gd name="T37" fmla="*/ 240 h 493"/>
              <a:gd name="T38" fmla="*/ 5 w 652"/>
              <a:gd name="T39" fmla="*/ 284 h 493"/>
              <a:gd name="T40" fmla="*/ 27 w 652"/>
              <a:gd name="T41" fmla="*/ 303 h 493"/>
              <a:gd name="T42" fmla="*/ 21 w 652"/>
              <a:gd name="T43" fmla="*/ 356 h 493"/>
              <a:gd name="T44" fmla="*/ 21 w 652"/>
              <a:gd name="T45" fmla="*/ 367 h 493"/>
              <a:gd name="T46" fmla="*/ 60 w 652"/>
              <a:gd name="T47" fmla="*/ 417 h 493"/>
              <a:gd name="T48" fmla="*/ 85 w 652"/>
              <a:gd name="T49" fmla="*/ 443 h 493"/>
              <a:gd name="T50" fmla="*/ 105 w 652"/>
              <a:gd name="T51" fmla="*/ 490 h 493"/>
              <a:gd name="T52" fmla="*/ 130 w 652"/>
              <a:gd name="T53" fmla="*/ 493 h 493"/>
              <a:gd name="T54" fmla="*/ 145 w 652"/>
              <a:gd name="T55" fmla="*/ 466 h 493"/>
              <a:gd name="T56" fmla="*/ 165 w 652"/>
              <a:gd name="T57" fmla="*/ 468 h 493"/>
              <a:gd name="T58" fmla="*/ 230 w 652"/>
              <a:gd name="T59" fmla="*/ 465 h 493"/>
              <a:gd name="T60" fmla="*/ 251 w 652"/>
              <a:gd name="T61" fmla="*/ 480 h 493"/>
              <a:gd name="T62" fmla="*/ 285 w 652"/>
              <a:gd name="T63" fmla="*/ 480 h 493"/>
              <a:gd name="T64" fmla="*/ 360 w 652"/>
              <a:gd name="T65" fmla="*/ 470 h 493"/>
              <a:gd name="T66" fmla="*/ 413 w 652"/>
              <a:gd name="T67" fmla="*/ 472 h 493"/>
              <a:gd name="T68" fmla="*/ 446 w 652"/>
              <a:gd name="T69" fmla="*/ 484 h 493"/>
              <a:gd name="T70" fmla="*/ 473 w 652"/>
              <a:gd name="T71" fmla="*/ 491 h 493"/>
              <a:gd name="T72" fmla="*/ 469 w 652"/>
              <a:gd name="T73" fmla="*/ 470 h 493"/>
              <a:gd name="T74" fmla="*/ 477 w 652"/>
              <a:gd name="T75" fmla="*/ 460 h 493"/>
              <a:gd name="T76" fmla="*/ 479 w 652"/>
              <a:gd name="T77" fmla="*/ 446 h 493"/>
              <a:gd name="T78" fmla="*/ 461 w 652"/>
              <a:gd name="T79" fmla="*/ 428 h 493"/>
              <a:gd name="T80" fmla="*/ 462 w 652"/>
              <a:gd name="T81" fmla="*/ 414 h 493"/>
              <a:gd name="T82" fmla="*/ 494 w 652"/>
              <a:gd name="T83" fmla="*/ 396 h 493"/>
              <a:gd name="T84" fmla="*/ 527 w 652"/>
              <a:gd name="T85" fmla="*/ 390 h 493"/>
              <a:gd name="T86" fmla="*/ 544 w 652"/>
              <a:gd name="T87" fmla="*/ 375 h 493"/>
              <a:gd name="T88" fmla="*/ 545 w 652"/>
              <a:gd name="T89" fmla="*/ 367 h 493"/>
              <a:gd name="T90" fmla="*/ 547 w 652"/>
              <a:gd name="T91" fmla="*/ 343 h 493"/>
              <a:gd name="T92" fmla="*/ 585 w 652"/>
              <a:gd name="T93" fmla="*/ 314 h 493"/>
              <a:gd name="T94" fmla="*/ 603 w 652"/>
              <a:gd name="T95" fmla="*/ 302 h 493"/>
              <a:gd name="T96" fmla="*/ 635 w 652"/>
              <a:gd name="T97" fmla="*/ 294 h 493"/>
              <a:gd name="T98" fmla="*/ 648 w 652"/>
              <a:gd name="T99" fmla="*/ 281 h 493"/>
              <a:gd name="T100" fmla="*/ 651 w 652"/>
              <a:gd name="T101" fmla="*/ 266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ṣḻiḑe">
            <a:extLst>
              <a:ext uri="{FF2B5EF4-FFF2-40B4-BE49-F238E27FC236}">
                <a16:creationId xmlns:a16="http://schemas.microsoft.com/office/drawing/2014/main" id="{19DDA820-FE9F-4D12-A2FF-4A3FF8148B92}"/>
              </a:ext>
            </a:extLst>
          </p:cNvPr>
          <p:cNvSpPr/>
          <p:nvPr/>
        </p:nvSpPr>
        <p:spPr bwMode="auto">
          <a:xfrm>
            <a:off x="4728708" y="3155766"/>
            <a:ext cx="1416677" cy="1015703"/>
          </a:xfrm>
          <a:custGeom>
            <a:avLst/>
            <a:gdLst>
              <a:gd name="T0" fmla="*/ 241 w 406"/>
              <a:gd name="T1" fmla="*/ 29 h 291"/>
              <a:gd name="T2" fmla="*/ 228 w 406"/>
              <a:gd name="T3" fmla="*/ 42 h 291"/>
              <a:gd name="T4" fmla="*/ 190 w 406"/>
              <a:gd name="T5" fmla="*/ 14 h 291"/>
              <a:gd name="T6" fmla="*/ 178 w 406"/>
              <a:gd name="T7" fmla="*/ 9 h 291"/>
              <a:gd name="T8" fmla="*/ 144 w 406"/>
              <a:gd name="T9" fmla="*/ 2 h 291"/>
              <a:gd name="T10" fmla="*/ 114 w 406"/>
              <a:gd name="T11" fmla="*/ 5 h 291"/>
              <a:gd name="T12" fmla="*/ 98 w 406"/>
              <a:gd name="T13" fmla="*/ 10 h 291"/>
              <a:gd name="T14" fmla="*/ 72 w 406"/>
              <a:gd name="T15" fmla="*/ 13 h 291"/>
              <a:gd name="T16" fmla="*/ 41 w 406"/>
              <a:gd name="T17" fmla="*/ 20 h 291"/>
              <a:gd name="T18" fmla="*/ 49 w 406"/>
              <a:gd name="T19" fmla="*/ 45 h 291"/>
              <a:gd name="T20" fmla="*/ 62 w 406"/>
              <a:gd name="T21" fmla="*/ 65 h 291"/>
              <a:gd name="T22" fmla="*/ 52 w 406"/>
              <a:gd name="T23" fmla="*/ 89 h 291"/>
              <a:gd name="T24" fmla="*/ 56 w 406"/>
              <a:gd name="T25" fmla="*/ 102 h 291"/>
              <a:gd name="T26" fmla="*/ 30 w 406"/>
              <a:gd name="T27" fmla="*/ 105 h 291"/>
              <a:gd name="T28" fmla="*/ 10 w 406"/>
              <a:gd name="T29" fmla="*/ 121 h 291"/>
              <a:gd name="T30" fmla="*/ 2 w 406"/>
              <a:gd name="T31" fmla="*/ 136 h 291"/>
              <a:gd name="T32" fmla="*/ 5 w 406"/>
              <a:gd name="T33" fmla="*/ 169 h 291"/>
              <a:gd name="T34" fmla="*/ 8 w 406"/>
              <a:gd name="T35" fmla="*/ 197 h 291"/>
              <a:gd name="T36" fmla="*/ 38 w 406"/>
              <a:gd name="T37" fmla="*/ 209 h 291"/>
              <a:gd name="T38" fmla="*/ 50 w 406"/>
              <a:gd name="T39" fmla="*/ 217 h 291"/>
              <a:gd name="T40" fmla="*/ 63 w 406"/>
              <a:gd name="T41" fmla="*/ 229 h 291"/>
              <a:gd name="T42" fmla="*/ 93 w 406"/>
              <a:gd name="T43" fmla="*/ 241 h 291"/>
              <a:gd name="T44" fmla="*/ 136 w 406"/>
              <a:gd name="T45" fmla="*/ 250 h 291"/>
              <a:gd name="T46" fmla="*/ 158 w 406"/>
              <a:gd name="T47" fmla="*/ 256 h 291"/>
              <a:gd name="T48" fmla="*/ 170 w 406"/>
              <a:gd name="T49" fmla="*/ 268 h 291"/>
              <a:gd name="T50" fmla="*/ 174 w 406"/>
              <a:gd name="T51" fmla="*/ 277 h 291"/>
              <a:gd name="T52" fmla="*/ 183 w 406"/>
              <a:gd name="T53" fmla="*/ 289 h 291"/>
              <a:gd name="T54" fmla="*/ 195 w 406"/>
              <a:gd name="T55" fmla="*/ 284 h 291"/>
              <a:gd name="T56" fmla="*/ 210 w 406"/>
              <a:gd name="T57" fmla="*/ 279 h 291"/>
              <a:gd name="T58" fmla="*/ 222 w 406"/>
              <a:gd name="T59" fmla="*/ 276 h 291"/>
              <a:gd name="T60" fmla="*/ 226 w 406"/>
              <a:gd name="T61" fmla="*/ 261 h 291"/>
              <a:gd name="T62" fmla="*/ 242 w 406"/>
              <a:gd name="T63" fmla="*/ 235 h 291"/>
              <a:gd name="T64" fmla="*/ 239 w 406"/>
              <a:gd name="T65" fmla="*/ 210 h 291"/>
              <a:gd name="T66" fmla="*/ 246 w 406"/>
              <a:gd name="T67" fmla="*/ 203 h 291"/>
              <a:gd name="T68" fmla="*/ 278 w 406"/>
              <a:gd name="T69" fmla="*/ 213 h 291"/>
              <a:gd name="T70" fmla="*/ 284 w 406"/>
              <a:gd name="T71" fmla="*/ 231 h 291"/>
              <a:gd name="T72" fmla="*/ 299 w 406"/>
              <a:gd name="T73" fmla="*/ 249 h 291"/>
              <a:gd name="T74" fmla="*/ 325 w 406"/>
              <a:gd name="T75" fmla="*/ 259 h 291"/>
              <a:gd name="T76" fmla="*/ 332 w 406"/>
              <a:gd name="T77" fmla="*/ 261 h 291"/>
              <a:gd name="T78" fmla="*/ 350 w 406"/>
              <a:gd name="T79" fmla="*/ 254 h 291"/>
              <a:gd name="T80" fmla="*/ 361 w 406"/>
              <a:gd name="T81" fmla="*/ 236 h 291"/>
              <a:gd name="T82" fmla="*/ 346 w 406"/>
              <a:gd name="T83" fmla="*/ 229 h 291"/>
              <a:gd name="T84" fmla="*/ 367 w 406"/>
              <a:gd name="T85" fmla="*/ 203 h 291"/>
              <a:gd name="T86" fmla="*/ 376 w 406"/>
              <a:gd name="T87" fmla="*/ 175 h 291"/>
              <a:gd name="T88" fmla="*/ 402 w 406"/>
              <a:gd name="T89" fmla="*/ 145 h 291"/>
              <a:gd name="T90" fmla="*/ 400 w 406"/>
              <a:gd name="T91" fmla="*/ 127 h 291"/>
              <a:gd name="T92" fmla="*/ 382 w 406"/>
              <a:gd name="T93" fmla="*/ 84 h 291"/>
              <a:gd name="T94" fmla="*/ 368 w 406"/>
              <a:gd name="T95" fmla="*/ 79 h 291"/>
              <a:gd name="T96" fmla="*/ 336 w 406"/>
              <a:gd name="T97" fmla="*/ 50 h 291"/>
              <a:gd name="T98" fmla="*/ 328 w 406"/>
              <a:gd name="T99" fmla="*/ 53 h 291"/>
              <a:gd name="T100" fmla="*/ 308 w 406"/>
              <a:gd name="T101" fmla="*/ 39 h 291"/>
              <a:gd name="T102" fmla="*/ 281 w 406"/>
              <a:gd name="T103" fmla="*/ 25 h 291"/>
              <a:gd name="T104" fmla="*/ 272 w 406"/>
              <a:gd name="T105" fmla="*/ 27 h 291"/>
              <a:gd name="T106" fmla="*/ 242 w 406"/>
              <a:gd name="T107" fmla="*/ 1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śľiḑé">
            <a:extLst>
              <a:ext uri="{FF2B5EF4-FFF2-40B4-BE49-F238E27FC236}">
                <a16:creationId xmlns:a16="http://schemas.microsoft.com/office/drawing/2014/main" id="{5616D22D-30BA-4833-BB6C-FE1D068951FB}"/>
              </a:ext>
            </a:extLst>
          </p:cNvPr>
          <p:cNvSpPr/>
          <p:nvPr/>
        </p:nvSpPr>
        <p:spPr bwMode="auto">
          <a:xfrm>
            <a:off x="5540975" y="3867790"/>
            <a:ext cx="1225035" cy="1074670"/>
          </a:xfrm>
          <a:custGeom>
            <a:avLst/>
            <a:gdLst>
              <a:gd name="T0" fmla="*/ 10 w 351"/>
              <a:gd name="T1" fmla="*/ 14 h 308"/>
              <a:gd name="T2" fmla="*/ 9 w 351"/>
              <a:gd name="T3" fmla="*/ 35 h 308"/>
              <a:gd name="T4" fmla="*/ 5 w 351"/>
              <a:gd name="T5" fmla="*/ 57 h 308"/>
              <a:gd name="T6" fmla="*/ 19 w 351"/>
              <a:gd name="T7" fmla="*/ 69 h 308"/>
              <a:gd name="T8" fmla="*/ 35 w 351"/>
              <a:gd name="T9" fmla="*/ 97 h 308"/>
              <a:gd name="T10" fmla="*/ 37 w 351"/>
              <a:gd name="T11" fmla="*/ 122 h 308"/>
              <a:gd name="T12" fmla="*/ 45 w 351"/>
              <a:gd name="T13" fmla="*/ 143 h 308"/>
              <a:gd name="T14" fmla="*/ 50 w 351"/>
              <a:gd name="T15" fmla="*/ 175 h 308"/>
              <a:gd name="T16" fmla="*/ 47 w 351"/>
              <a:gd name="T17" fmla="*/ 218 h 308"/>
              <a:gd name="T18" fmla="*/ 55 w 351"/>
              <a:gd name="T19" fmla="*/ 231 h 308"/>
              <a:gd name="T20" fmla="*/ 62 w 351"/>
              <a:gd name="T21" fmla="*/ 213 h 308"/>
              <a:gd name="T22" fmla="*/ 78 w 351"/>
              <a:gd name="T23" fmla="*/ 220 h 308"/>
              <a:gd name="T24" fmla="*/ 85 w 351"/>
              <a:gd name="T25" fmla="*/ 237 h 308"/>
              <a:gd name="T26" fmla="*/ 102 w 351"/>
              <a:gd name="T27" fmla="*/ 239 h 308"/>
              <a:gd name="T28" fmla="*/ 119 w 351"/>
              <a:gd name="T29" fmla="*/ 279 h 308"/>
              <a:gd name="T30" fmla="*/ 123 w 351"/>
              <a:gd name="T31" fmla="*/ 299 h 308"/>
              <a:gd name="T32" fmla="*/ 131 w 351"/>
              <a:gd name="T33" fmla="*/ 308 h 308"/>
              <a:gd name="T34" fmla="*/ 153 w 351"/>
              <a:gd name="T35" fmla="*/ 293 h 308"/>
              <a:gd name="T36" fmla="*/ 164 w 351"/>
              <a:gd name="T37" fmla="*/ 268 h 308"/>
              <a:gd name="T38" fmla="*/ 173 w 351"/>
              <a:gd name="T39" fmla="*/ 255 h 308"/>
              <a:gd name="T40" fmla="*/ 187 w 351"/>
              <a:gd name="T41" fmla="*/ 235 h 308"/>
              <a:gd name="T42" fmla="*/ 195 w 351"/>
              <a:gd name="T43" fmla="*/ 218 h 308"/>
              <a:gd name="T44" fmla="*/ 221 w 351"/>
              <a:gd name="T45" fmla="*/ 225 h 308"/>
              <a:gd name="T46" fmla="*/ 229 w 351"/>
              <a:gd name="T47" fmla="*/ 236 h 308"/>
              <a:gd name="T48" fmla="*/ 240 w 351"/>
              <a:gd name="T49" fmla="*/ 233 h 308"/>
              <a:gd name="T50" fmla="*/ 255 w 351"/>
              <a:gd name="T51" fmla="*/ 249 h 308"/>
              <a:gd name="T52" fmla="*/ 275 w 351"/>
              <a:gd name="T53" fmla="*/ 233 h 308"/>
              <a:gd name="T54" fmla="*/ 264 w 351"/>
              <a:gd name="T55" fmla="*/ 229 h 308"/>
              <a:gd name="T56" fmla="*/ 259 w 351"/>
              <a:gd name="T57" fmla="*/ 210 h 308"/>
              <a:gd name="T58" fmla="*/ 275 w 351"/>
              <a:gd name="T59" fmla="*/ 209 h 308"/>
              <a:gd name="T60" fmla="*/ 259 w 351"/>
              <a:gd name="T61" fmla="*/ 187 h 308"/>
              <a:gd name="T62" fmla="*/ 255 w 351"/>
              <a:gd name="T63" fmla="*/ 163 h 308"/>
              <a:gd name="T64" fmla="*/ 303 w 351"/>
              <a:gd name="T65" fmla="*/ 143 h 308"/>
              <a:gd name="T66" fmla="*/ 327 w 351"/>
              <a:gd name="T67" fmla="*/ 121 h 308"/>
              <a:gd name="T68" fmla="*/ 333 w 351"/>
              <a:gd name="T69" fmla="*/ 111 h 308"/>
              <a:gd name="T70" fmla="*/ 343 w 351"/>
              <a:gd name="T71" fmla="*/ 85 h 308"/>
              <a:gd name="T72" fmla="*/ 325 w 351"/>
              <a:gd name="T73" fmla="*/ 78 h 308"/>
              <a:gd name="T74" fmla="*/ 315 w 351"/>
              <a:gd name="T75" fmla="*/ 68 h 308"/>
              <a:gd name="T76" fmla="*/ 304 w 351"/>
              <a:gd name="T77" fmla="*/ 73 h 308"/>
              <a:gd name="T78" fmla="*/ 298 w 351"/>
              <a:gd name="T79" fmla="*/ 63 h 308"/>
              <a:gd name="T80" fmla="*/ 287 w 351"/>
              <a:gd name="T81" fmla="*/ 62 h 308"/>
              <a:gd name="T82" fmla="*/ 263 w 351"/>
              <a:gd name="T83" fmla="*/ 58 h 308"/>
              <a:gd name="T84" fmla="*/ 253 w 351"/>
              <a:gd name="T85" fmla="*/ 59 h 308"/>
              <a:gd name="T86" fmla="*/ 219 w 351"/>
              <a:gd name="T87" fmla="*/ 55 h 308"/>
              <a:gd name="T88" fmla="*/ 217 w 351"/>
              <a:gd name="T89" fmla="*/ 39 h 308"/>
              <a:gd name="T90" fmla="*/ 180 w 351"/>
              <a:gd name="T91" fmla="*/ 16 h 308"/>
              <a:gd name="T92" fmla="*/ 163 w 351"/>
              <a:gd name="T93" fmla="*/ 5 h 308"/>
              <a:gd name="T94" fmla="*/ 160 w 351"/>
              <a:gd name="T95" fmla="*/ 31 h 308"/>
              <a:gd name="T96" fmla="*/ 140 w 351"/>
              <a:gd name="T97" fmla="*/ 33 h 308"/>
              <a:gd name="T98" fmla="*/ 131 w 351"/>
              <a:gd name="T99" fmla="*/ 41 h 308"/>
              <a:gd name="T100" fmla="*/ 122 w 351"/>
              <a:gd name="T101" fmla="*/ 55 h 308"/>
              <a:gd name="T102" fmla="*/ 95 w 351"/>
              <a:gd name="T103" fmla="*/ 67 h 308"/>
              <a:gd name="T104" fmla="*/ 77 w 351"/>
              <a:gd name="T105" fmla="*/ 50 h 308"/>
              <a:gd name="T106" fmla="*/ 63 w 351"/>
              <a:gd name="T107" fmla="*/ 47 h 308"/>
              <a:gd name="T108" fmla="*/ 49 w 351"/>
              <a:gd name="T109" fmla="*/ 31 h 308"/>
              <a:gd name="T110" fmla="*/ 34 w 351"/>
              <a:gd name="T111" fmla="*/ 7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íṥḷïḋè">
            <a:extLst>
              <a:ext uri="{FF2B5EF4-FFF2-40B4-BE49-F238E27FC236}">
                <a16:creationId xmlns:a16="http://schemas.microsoft.com/office/drawing/2014/main" id="{525D15E7-43DD-470E-93B3-D57515D61369}"/>
              </a:ext>
            </a:extLst>
          </p:cNvPr>
          <p:cNvSpPr/>
          <p:nvPr/>
        </p:nvSpPr>
        <p:spPr bwMode="auto">
          <a:xfrm>
            <a:off x="3503673" y="3431435"/>
            <a:ext cx="2195038" cy="1332649"/>
          </a:xfrm>
          <a:custGeom>
            <a:avLst/>
            <a:gdLst>
              <a:gd name="T0" fmla="*/ 67 w 629"/>
              <a:gd name="T1" fmla="*/ 18 h 382"/>
              <a:gd name="T2" fmla="*/ 34 w 629"/>
              <a:gd name="T3" fmla="*/ 29 h 382"/>
              <a:gd name="T4" fmla="*/ 21 w 629"/>
              <a:gd name="T5" fmla="*/ 54 h 382"/>
              <a:gd name="T6" fmla="*/ 10 w 629"/>
              <a:gd name="T7" fmla="*/ 105 h 382"/>
              <a:gd name="T8" fmla="*/ 9 w 629"/>
              <a:gd name="T9" fmla="*/ 119 h 382"/>
              <a:gd name="T10" fmla="*/ 31 w 629"/>
              <a:gd name="T11" fmla="*/ 166 h 382"/>
              <a:gd name="T12" fmla="*/ 65 w 629"/>
              <a:gd name="T13" fmla="*/ 204 h 382"/>
              <a:gd name="T14" fmla="*/ 92 w 629"/>
              <a:gd name="T15" fmla="*/ 196 h 382"/>
              <a:gd name="T16" fmla="*/ 118 w 629"/>
              <a:gd name="T17" fmla="*/ 230 h 382"/>
              <a:gd name="T18" fmla="*/ 145 w 629"/>
              <a:gd name="T19" fmla="*/ 250 h 382"/>
              <a:gd name="T20" fmla="*/ 157 w 629"/>
              <a:gd name="T21" fmla="*/ 271 h 382"/>
              <a:gd name="T22" fmla="*/ 189 w 629"/>
              <a:gd name="T23" fmla="*/ 293 h 382"/>
              <a:gd name="T24" fmla="*/ 204 w 629"/>
              <a:gd name="T25" fmla="*/ 302 h 382"/>
              <a:gd name="T26" fmla="*/ 236 w 629"/>
              <a:gd name="T27" fmla="*/ 314 h 382"/>
              <a:gd name="T28" fmla="*/ 299 w 629"/>
              <a:gd name="T29" fmla="*/ 324 h 382"/>
              <a:gd name="T30" fmla="*/ 297 w 629"/>
              <a:gd name="T31" fmla="*/ 350 h 382"/>
              <a:gd name="T32" fmla="*/ 387 w 629"/>
              <a:gd name="T33" fmla="*/ 339 h 382"/>
              <a:gd name="T34" fmla="*/ 397 w 629"/>
              <a:gd name="T35" fmla="*/ 369 h 382"/>
              <a:gd name="T36" fmla="*/ 479 w 629"/>
              <a:gd name="T37" fmla="*/ 357 h 382"/>
              <a:gd name="T38" fmla="*/ 513 w 629"/>
              <a:gd name="T39" fmla="*/ 340 h 382"/>
              <a:gd name="T40" fmla="*/ 569 w 629"/>
              <a:gd name="T41" fmla="*/ 360 h 382"/>
              <a:gd name="T42" fmla="*/ 570 w 629"/>
              <a:gd name="T43" fmla="*/ 358 h 382"/>
              <a:gd name="T44" fmla="*/ 597 w 629"/>
              <a:gd name="T45" fmla="*/ 348 h 382"/>
              <a:gd name="T46" fmla="*/ 608 w 629"/>
              <a:gd name="T47" fmla="*/ 332 h 382"/>
              <a:gd name="T48" fmla="*/ 624 w 629"/>
              <a:gd name="T49" fmla="*/ 281 h 382"/>
              <a:gd name="T50" fmla="*/ 617 w 629"/>
              <a:gd name="T51" fmla="*/ 248 h 382"/>
              <a:gd name="T52" fmla="*/ 601 w 629"/>
              <a:gd name="T53" fmla="*/ 207 h 382"/>
              <a:gd name="T54" fmla="*/ 593 w 629"/>
              <a:gd name="T55" fmla="*/ 192 h 382"/>
              <a:gd name="T56" fmla="*/ 583 w 629"/>
              <a:gd name="T57" fmla="*/ 197 h 382"/>
              <a:gd name="T58" fmla="*/ 558 w 629"/>
              <a:gd name="T59" fmla="*/ 203 h 382"/>
              <a:gd name="T60" fmla="*/ 532 w 629"/>
              <a:gd name="T61" fmla="*/ 214 h 382"/>
              <a:gd name="T62" fmla="*/ 513 w 629"/>
              <a:gd name="T63" fmla="*/ 190 h 382"/>
              <a:gd name="T64" fmla="*/ 496 w 629"/>
              <a:gd name="T65" fmla="*/ 172 h 382"/>
              <a:gd name="T66" fmla="*/ 443 w 629"/>
              <a:gd name="T67" fmla="*/ 166 h 382"/>
              <a:gd name="T68" fmla="*/ 403 w 629"/>
              <a:gd name="T69" fmla="*/ 150 h 382"/>
              <a:gd name="T70" fmla="*/ 389 w 629"/>
              <a:gd name="T71" fmla="*/ 134 h 382"/>
              <a:gd name="T72" fmla="*/ 369 w 629"/>
              <a:gd name="T73" fmla="*/ 136 h 382"/>
              <a:gd name="T74" fmla="*/ 347 w 629"/>
              <a:gd name="T75" fmla="*/ 98 h 382"/>
              <a:gd name="T76" fmla="*/ 356 w 629"/>
              <a:gd name="T77" fmla="*/ 74 h 382"/>
              <a:gd name="T78" fmla="*/ 357 w 629"/>
              <a:gd name="T79" fmla="*/ 40 h 382"/>
              <a:gd name="T80" fmla="*/ 357 w 629"/>
              <a:gd name="T81" fmla="*/ 22 h 382"/>
              <a:gd name="T82" fmla="*/ 355 w 629"/>
              <a:gd name="T83" fmla="*/ 20 h 382"/>
              <a:gd name="T84" fmla="*/ 347 w 629"/>
              <a:gd name="T85" fmla="*/ 15 h 382"/>
              <a:gd name="T86" fmla="*/ 305 w 629"/>
              <a:gd name="T87" fmla="*/ 2 h 382"/>
              <a:gd name="T88" fmla="*/ 260 w 629"/>
              <a:gd name="T89" fmla="*/ 12 h 382"/>
              <a:gd name="T90" fmla="*/ 221 w 629"/>
              <a:gd name="T91" fmla="*/ 18 h 382"/>
              <a:gd name="T92" fmla="*/ 206 w 629"/>
              <a:gd name="T93" fmla="*/ 20 h 382"/>
              <a:gd name="T94" fmla="*/ 171 w 629"/>
              <a:gd name="T95" fmla="*/ 18 h 382"/>
              <a:gd name="T96" fmla="*/ 152 w 629"/>
              <a:gd name="T97" fmla="*/ 0 h 382"/>
              <a:gd name="T98" fmla="*/ 135 w 629"/>
              <a:gd name="T99" fmla="*/ 10 h 382"/>
              <a:gd name="T100" fmla="*/ 92 w 629"/>
              <a:gd name="T101" fmla="*/ 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ş1ïdê">
            <a:extLst>
              <a:ext uri="{FF2B5EF4-FFF2-40B4-BE49-F238E27FC236}">
                <a16:creationId xmlns:a16="http://schemas.microsoft.com/office/drawing/2014/main" id="{45867437-3A71-4C5A-8569-1A8E41A4EBC5}"/>
              </a:ext>
            </a:extLst>
          </p:cNvPr>
          <p:cNvSpPr/>
          <p:nvPr/>
        </p:nvSpPr>
        <p:spPr bwMode="auto">
          <a:xfrm>
            <a:off x="5502647" y="4541485"/>
            <a:ext cx="992116" cy="1033393"/>
          </a:xfrm>
          <a:custGeom>
            <a:avLst/>
            <a:gdLst>
              <a:gd name="T0" fmla="*/ 10 w 284"/>
              <a:gd name="T1" fmla="*/ 182 h 296"/>
              <a:gd name="T2" fmla="*/ 41 w 284"/>
              <a:gd name="T3" fmla="*/ 181 h 296"/>
              <a:gd name="T4" fmla="*/ 42 w 284"/>
              <a:gd name="T5" fmla="*/ 195 h 296"/>
              <a:gd name="T6" fmla="*/ 68 w 284"/>
              <a:gd name="T7" fmla="*/ 221 h 296"/>
              <a:gd name="T8" fmla="*/ 72 w 284"/>
              <a:gd name="T9" fmla="*/ 260 h 296"/>
              <a:gd name="T10" fmla="*/ 110 w 284"/>
              <a:gd name="T11" fmla="*/ 270 h 296"/>
              <a:gd name="T12" fmla="*/ 118 w 284"/>
              <a:gd name="T13" fmla="*/ 282 h 296"/>
              <a:gd name="T14" fmla="*/ 136 w 284"/>
              <a:gd name="T15" fmla="*/ 296 h 296"/>
              <a:gd name="T16" fmla="*/ 136 w 284"/>
              <a:gd name="T17" fmla="*/ 284 h 296"/>
              <a:gd name="T18" fmla="*/ 135 w 284"/>
              <a:gd name="T19" fmla="*/ 244 h 296"/>
              <a:gd name="T20" fmla="*/ 162 w 284"/>
              <a:gd name="T21" fmla="*/ 236 h 296"/>
              <a:gd name="T22" fmla="*/ 190 w 284"/>
              <a:gd name="T23" fmla="*/ 236 h 296"/>
              <a:gd name="T24" fmla="*/ 220 w 284"/>
              <a:gd name="T25" fmla="*/ 233 h 296"/>
              <a:gd name="T26" fmla="*/ 256 w 284"/>
              <a:gd name="T27" fmla="*/ 211 h 296"/>
              <a:gd name="T28" fmla="*/ 265 w 284"/>
              <a:gd name="T29" fmla="*/ 214 h 296"/>
              <a:gd name="T30" fmla="*/ 270 w 284"/>
              <a:gd name="T31" fmla="*/ 216 h 296"/>
              <a:gd name="T32" fmla="*/ 284 w 284"/>
              <a:gd name="T33" fmla="*/ 205 h 296"/>
              <a:gd name="T34" fmla="*/ 274 w 284"/>
              <a:gd name="T35" fmla="*/ 194 h 296"/>
              <a:gd name="T36" fmla="*/ 252 w 284"/>
              <a:gd name="T37" fmla="*/ 180 h 296"/>
              <a:gd name="T38" fmla="*/ 236 w 284"/>
              <a:gd name="T39" fmla="*/ 182 h 296"/>
              <a:gd name="T40" fmla="*/ 230 w 284"/>
              <a:gd name="T41" fmla="*/ 170 h 296"/>
              <a:gd name="T42" fmla="*/ 234 w 284"/>
              <a:gd name="T43" fmla="*/ 155 h 296"/>
              <a:gd name="T44" fmla="*/ 226 w 284"/>
              <a:gd name="T45" fmla="*/ 136 h 296"/>
              <a:gd name="T46" fmla="*/ 232 w 284"/>
              <a:gd name="T47" fmla="*/ 106 h 296"/>
              <a:gd name="T48" fmla="*/ 216 w 284"/>
              <a:gd name="T49" fmla="*/ 102 h 296"/>
              <a:gd name="T50" fmla="*/ 200 w 284"/>
              <a:gd name="T51" fmla="*/ 84 h 296"/>
              <a:gd name="T52" fmla="*/ 198 w 284"/>
              <a:gd name="T53" fmla="*/ 74 h 296"/>
              <a:gd name="T54" fmla="*/ 206 w 284"/>
              <a:gd name="T55" fmla="*/ 66 h 296"/>
              <a:gd name="T56" fmla="*/ 236 w 284"/>
              <a:gd name="T57" fmla="*/ 63 h 296"/>
              <a:gd name="T58" fmla="*/ 243 w 284"/>
              <a:gd name="T59" fmla="*/ 66 h 296"/>
              <a:gd name="T60" fmla="*/ 256 w 284"/>
              <a:gd name="T61" fmla="*/ 54 h 296"/>
              <a:gd name="T62" fmla="*/ 235 w 284"/>
              <a:gd name="T63" fmla="*/ 52 h 296"/>
              <a:gd name="T64" fmla="*/ 227 w 284"/>
              <a:gd name="T65" fmla="*/ 44 h 296"/>
              <a:gd name="T66" fmla="*/ 222 w 284"/>
              <a:gd name="T67" fmla="*/ 22 h 296"/>
              <a:gd name="T68" fmla="*/ 198 w 284"/>
              <a:gd name="T69" fmla="*/ 34 h 296"/>
              <a:gd name="T70" fmla="*/ 201 w 284"/>
              <a:gd name="T71" fmla="*/ 50 h 296"/>
              <a:gd name="T72" fmla="*/ 193 w 284"/>
              <a:gd name="T73" fmla="*/ 62 h 296"/>
              <a:gd name="T74" fmla="*/ 183 w 284"/>
              <a:gd name="T75" fmla="*/ 85 h 296"/>
              <a:gd name="T76" fmla="*/ 183 w 284"/>
              <a:gd name="T77" fmla="*/ 98 h 296"/>
              <a:gd name="T78" fmla="*/ 178 w 284"/>
              <a:gd name="T79" fmla="*/ 104 h 296"/>
              <a:gd name="T80" fmla="*/ 173 w 284"/>
              <a:gd name="T81" fmla="*/ 107 h 296"/>
              <a:gd name="T82" fmla="*/ 154 w 284"/>
              <a:gd name="T83" fmla="*/ 112 h 296"/>
              <a:gd name="T84" fmla="*/ 138 w 284"/>
              <a:gd name="T85" fmla="*/ 110 h 296"/>
              <a:gd name="T86" fmla="*/ 129 w 284"/>
              <a:gd name="T87" fmla="*/ 106 h 296"/>
              <a:gd name="T88" fmla="*/ 122 w 284"/>
              <a:gd name="T89" fmla="*/ 84 h 296"/>
              <a:gd name="T90" fmla="*/ 113 w 284"/>
              <a:gd name="T91" fmla="*/ 64 h 296"/>
              <a:gd name="T92" fmla="*/ 110 w 284"/>
              <a:gd name="T93" fmla="*/ 57 h 296"/>
              <a:gd name="T94" fmla="*/ 100 w 284"/>
              <a:gd name="T95" fmla="*/ 52 h 296"/>
              <a:gd name="T96" fmla="*/ 86 w 284"/>
              <a:gd name="T97" fmla="*/ 44 h 296"/>
              <a:gd name="T98" fmla="*/ 86 w 284"/>
              <a:gd name="T99" fmla="*/ 35 h 296"/>
              <a:gd name="T100" fmla="*/ 77 w 284"/>
              <a:gd name="T101" fmla="*/ 29 h 296"/>
              <a:gd name="T102" fmla="*/ 61 w 284"/>
              <a:gd name="T103" fmla="*/ 42 h 296"/>
              <a:gd name="T104" fmla="*/ 50 w 284"/>
              <a:gd name="T105" fmla="*/ 21 h 296"/>
              <a:gd name="T106" fmla="*/ 40 w 284"/>
              <a:gd name="T107" fmla="*/ 10 h 296"/>
              <a:gd name="T108" fmla="*/ 28 w 284"/>
              <a:gd name="T109" fmla="*/ 33 h 296"/>
              <a:gd name="T110" fmla="*/ 28 w 284"/>
              <a:gd name="T111" fmla="*/ 54 h 296"/>
              <a:gd name="T112" fmla="*/ 46 w 284"/>
              <a:gd name="T113" fmla="*/ 70 h 296"/>
              <a:gd name="T114" fmla="*/ 31 w 284"/>
              <a:gd name="T115" fmla="*/ 128 h 296"/>
              <a:gd name="T116" fmla="*/ 2 w 284"/>
              <a:gd name="T117" fmla="*/ 174 h 296"/>
              <a:gd name="T118" fmla="*/ 2 w 284"/>
              <a:gd name="T119" fmla="*/ 182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ļïḍe">
            <a:extLst>
              <a:ext uri="{FF2B5EF4-FFF2-40B4-BE49-F238E27FC236}">
                <a16:creationId xmlns:a16="http://schemas.microsoft.com/office/drawing/2014/main" id="{E21F03F1-F05F-429F-BA27-5CB671EFFD98}"/>
              </a:ext>
            </a:extLst>
          </p:cNvPr>
          <p:cNvSpPr/>
          <p:nvPr/>
        </p:nvSpPr>
        <p:spPr bwMode="auto">
          <a:xfrm>
            <a:off x="6214671" y="4528218"/>
            <a:ext cx="670747" cy="577874"/>
          </a:xfrm>
          <a:custGeom>
            <a:avLst/>
            <a:gdLst>
              <a:gd name="T0" fmla="*/ 142 w 192"/>
              <a:gd name="T1" fmla="*/ 7 h 166"/>
              <a:gd name="T2" fmla="*/ 131 w 192"/>
              <a:gd name="T3" fmla="*/ 10 h 166"/>
              <a:gd name="T4" fmla="*/ 129 w 192"/>
              <a:gd name="T5" fmla="*/ 0 h 166"/>
              <a:gd name="T6" fmla="*/ 125 w 192"/>
              <a:gd name="T7" fmla="*/ 10 h 166"/>
              <a:gd name="T8" fmla="*/ 119 w 192"/>
              <a:gd name="T9" fmla="*/ 18 h 166"/>
              <a:gd name="T10" fmla="*/ 108 w 192"/>
              <a:gd name="T11" fmla="*/ 17 h 166"/>
              <a:gd name="T12" fmla="*/ 106 w 192"/>
              <a:gd name="T13" fmla="*/ 25 h 166"/>
              <a:gd name="T14" fmla="*/ 94 w 192"/>
              <a:gd name="T15" fmla="*/ 28 h 166"/>
              <a:gd name="T16" fmla="*/ 90 w 192"/>
              <a:gd name="T17" fmla="*/ 30 h 166"/>
              <a:gd name="T18" fmla="*/ 80 w 192"/>
              <a:gd name="T19" fmla="*/ 26 h 166"/>
              <a:gd name="T20" fmla="*/ 73 w 192"/>
              <a:gd name="T21" fmla="*/ 24 h 166"/>
              <a:gd name="T22" fmla="*/ 84 w 192"/>
              <a:gd name="T23" fmla="*/ 40 h 166"/>
              <a:gd name="T24" fmla="*/ 90 w 192"/>
              <a:gd name="T25" fmla="*/ 46 h 166"/>
              <a:gd name="T26" fmla="*/ 88 w 192"/>
              <a:gd name="T27" fmla="*/ 55 h 166"/>
              <a:gd name="T28" fmla="*/ 69 w 192"/>
              <a:gd name="T29" fmla="*/ 64 h 166"/>
              <a:gd name="T30" fmla="*/ 62 w 192"/>
              <a:gd name="T31" fmla="*/ 65 h 166"/>
              <a:gd name="T32" fmla="*/ 55 w 192"/>
              <a:gd name="T33" fmla="*/ 63 h 166"/>
              <a:gd name="T34" fmla="*/ 47 w 192"/>
              <a:gd name="T35" fmla="*/ 71 h 166"/>
              <a:gd name="T36" fmla="*/ 39 w 192"/>
              <a:gd name="T37" fmla="*/ 74 h 166"/>
              <a:gd name="T38" fmla="*/ 8 w 192"/>
              <a:gd name="T39" fmla="*/ 74 h 166"/>
              <a:gd name="T40" fmla="*/ 4 w 192"/>
              <a:gd name="T41" fmla="*/ 96 h 166"/>
              <a:gd name="T42" fmla="*/ 11 w 192"/>
              <a:gd name="T43" fmla="*/ 100 h 166"/>
              <a:gd name="T44" fmla="*/ 15 w 192"/>
              <a:gd name="T45" fmla="*/ 95 h 166"/>
              <a:gd name="T46" fmla="*/ 28 w 192"/>
              <a:gd name="T47" fmla="*/ 96 h 166"/>
              <a:gd name="T48" fmla="*/ 31 w 192"/>
              <a:gd name="T49" fmla="*/ 118 h 166"/>
              <a:gd name="T50" fmla="*/ 26 w 192"/>
              <a:gd name="T51" fmla="*/ 130 h 166"/>
              <a:gd name="T52" fmla="*/ 38 w 192"/>
              <a:gd name="T53" fmla="*/ 148 h 166"/>
              <a:gd name="T54" fmla="*/ 33 w 192"/>
              <a:gd name="T55" fmla="*/ 166 h 166"/>
              <a:gd name="T56" fmla="*/ 46 w 192"/>
              <a:gd name="T57" fmla="*/ 159 h 166"/>
              <a:gd name="T58" fmla="*/ 55 w 192"/>
              <a:gd name="T59" fmla="*/ 160 h 166"/>
              <a:gd name="T60" fmla="*/ 84 w 192"/>
              <a:gd name="T61" fmla="*/ 160 h 166"/>
              <a:gd name="T62" fmla="*/ 98 w 192"/>
              <a:gd name="T63" fmla="*/ 150 h 166"/>
              <a:gd name="T64" fmla="*/ 114 w 192"/>
              <a:gd name="T65" fmla="*/ 137 h 166"/>
              <a:gd name="T66" fmla="*/ 124 w 192"/>
              <a:gd name="T67" fmla="*/ 141 h 166"/>
              <a:gd name="T68" fmla="*/ 137 w 192"/>
              <a:gd name="T69" fmla="*/ 146 h 166"/>
              <a:gd name="T70" fmla="*/ 146 w 192"/>
              <a:gd name="T71" fmla="*/ 149 h 166"/>
              <a:gd name="T72" fmla="*/ 148 w 192"/>
              <a:gd name="T73" fmla="*/ 144 h 166"/>
              <a:gd name="T74" fmla="*/ 151 w 192"/>
              <a:gd name="T75" fmla="*/ 142 h 166"/>
              <a:gd name="T76" fmla="*/ 157 w 192"/>
              <a:gd name="T77" fmla="*/ 138 h 166"/>
              <a:gd name="T78" fmla="*/ 173 w 192"/>
              <a:gd name="T79" fmla="*/ 126 h 166"/>
              <a:gd name="T80" fmla="*/ 176 w 192"/>
              <a:gd name="T81" fmla="*/ 124 h 166"/>
              <a:gd name="T82" fmla="*/ 183 w 192"/>
              <a:gd name="T83" fmla="*/ 122 h 166"/>
              <a:gd name="T84" fmla="*/ 190 w 192"/>
              <a:gd name="T85" fmla="*/ 118 h 166"/>
              <a:gd name="T86" fmla="*/ 186 w 192"/>
              <a:gd name="T87" fmla="*/ 103 h 166"/>
              <a:gd name="T88" fmla="*/ 188 w 192"/>
              <a:gd name="T89" fmla="*/ 94 h 166"/>
              <a:gd name="T90" fmla="*/ 174 w 192"/>
              <a:gd name="T91" fmla="*/ 83 h 166"/>
              <a:gd name="T92" fmla="*/ 186 w 192"/>
              <a:gd name="T93" fmla="*/ 34 h 166"/>
              <a:gd name="T94" fmla="*/ 178 w 192"/>
              <a:gd name="T95" fmla="*/ 38 h 166"/>
              <a:gd name="T96" fmla="*/ 168 w 192"/>
              <a:gd name="T97" fmla="*/ 38 h 166"/>
              <a:gd name="T98" fmla="*/ 167 w 192"/>
              <a:gd name="T99" fmla="*/ 34 h 166"/>
              <a:gd name="T100" fmla="*/ 166 w 192"/>
              <a:gd name="T101" fmla="*/ 32 h 166"/>
              <a:gd name="T102" fmla="*/ 156 w 192"/>
              <a:gd name="T103" fmla="*/ 2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şlïḓe">
            <a:extLst>
              <a:ext uri="{FF2B5EF4-FFF2-40B4-BE49-F238E27FC236}">
                <a16:creationId xmlns:a16="http://schemas.microsoft.com/office/drawing/2014/main" id="{0272D1FC-09D9-4159-861B-1CB02FDD2B20}"/>
              </a:ext>
            </a:extLst>
          </p:cNvPr>
          <p:cNvSpPr/>
          <p:nvPr/>
        </p:nvSpPr>
        <p:spPr bwMode="auto">
          <a:xfrm>
            <a:off x="6323759" y="4883492"/>
            <a:ext cx="875657" cy="666325"/>
          </a:xfrm>
          <a:custGeom>
            <a:avLst/>
            <a:gdLst>
              <a:gd name="T0" fmla="*/ 202 w 251"/>
              <a:gd name="T1" fmla="*/ 6 h 191"/>
              <a:gd name="T2" fmla="*/ 188 w 251"/>
              <a:gd name="T3" fmla="*/ 18 h 191"/>
              <a:gd name="T4" fmla="*/ 172 w 251"/>
              <a:gd name="T5" fmla="*/ 22 h 191"/>
              <a:gd name="T6" fmla="*/ 161 w 251"/>
              <a:gd name="T7" fmla="*/ 21 h 191"/>
              <a:gd name="T8" fmla="*/ 161 w 251"/>
              <a:gd name="T9" fmla="*/ 21 h 191"/>
              <a:gd name="T10" fmla="*/ 147 w 251"/>
              <a:gd name="T11" fmla="*/ 26 h 191"/>
              <a:gd name="T12" fmla="*/ 137 w 251"/>
              <a:gd name="T13" fmla="*/ 32 h 191"/>
              <a:gd name="T14" fmla="*/ 127 w 251"/>
              <a:gd name="T15" fmla="*/ 40 h 191"/>
              <a:gd name="T16" fmla="*/ 120 w 251"/>
              <a:gd name="T17" fmla="*/ 47 h 191"/>
              <a:gd name="T18" fmla="*/ 118 w 251"/>
              <a:gd name="T19" fmla="*/ 51 h 191"/>
              <a:gd name="T20" fmla="*/ 103 w 251"/>
              <a:gd name="T21" fmla="*/ 48 h 191"/>
              <a:gd name="T22" fmla="*/ 85 w 251"/>
              <a:gd name="T23" fmla="*/ 40 h 191"/>
              <a:gd name="T24" fmla="*/ 80 w 251"/>
              <a:gd name="T25" fmla="*/ 46 h 191"/>
              <a:gd name="T26" fmla="*/ 74 w 251"/>
              <a:gd name="T27" fmla="*/ 51 h 191"/>
              <a:gd name="T28" fmla="*/ 63 w 251"/>
              <a:gd name="T29" fmla="*/ 58 h 191"/>
              <a:gd name="T30" fmla="*/ 51 w 251"/>
              <a:gd name="T31" fmla="*/ 67 h 191"/>
              <a:gd name="T32" fmla="*/ 23 w 251"/>
              <a:gd name="T33" fmla="*/ 62 h 191"/>
              <a:gd name="T34" fmla="*/ 9 w 251"/>
              <a:gd name="T35" fmla="*/ 65 h 191"/>
              <a:gd name="T36" fmla="*/ 1 w 251"/>
              <a:gd name="T37" fmla="*/ 69 h 191"/>
              <a:gd name="T38" fmla="*/ 2 w 251"/>
              <a:gd name="T39" fmla="*/ 79 h 191"/>
              <a:gd name="T40" fmla="*/ 21 w 251"/>
              <a:gd name="T41" fmla="*/ 79 h 191"/>
              <a:gd name="T42" fmla="*/ 23 w 251"/>
              <a:gd name="T43" fmla="*/ 94 h 191"/>
              <a:gd name="T44" fmla="*/ 38 w 251"/>
              <a:gd name="T45" fmla="*/ 92 h 191"/>
              <a:gd name="T46" fmla="*/ 50 w 251"/>
              <a:gd name="T47" fmla="*/ 89 h 191"/>
              <a:gd name="T48" fmla="*/ 53 w 251"/>
              <a:gd name="T49" fmla="*/ 108 h 191"/>
              <a:gd name="T50" fmla="*/ 46 w 251"/>
              <a:gd name="T51" fmla="*/ 116 h 191"/>
              <a:gd name="T52" fmla="*/ 35 w 251"/>
              <a:gd name="T53" fmla="*/ 124 h 191"/>
              <a:gd name="T54" fmla="*/ 53 w 251"/>
              <a:gd name="T55" fmla="*/ 128 h 191"/>
              <a:gd name="T56" fmla="*/ 61 w 251"/>
              <a:gd name="T57" fmla="*/ 133 h 191"/>
              <a:gd name="T58" fmla="*/ 77 w 251"/>
              <a:gd name="T59" fmla="*/ 142 h 191"/>
              <a:gd name="T60" fmla="*/ 70 w 251"/>
              <a:gd name="T61" fmla="*/ 150 h 191"/>
              <a:gd name="T62" fmla="*/ 97 w 251"/>
              <a:gd name="T63" fmla="*/ 178 h 191"/>
              <a:gd name="T64" fmla="*/ 107 w 251"/>
              <a:gd name="T65" fmla="*/ 174 h 191"/>
              <a:gd name="T66" fmla="*/ 123 w 251"/>
              <a:gd name="T67" fmla="*/ 184 h 191"/>
              <a:gd name="T68" fmla="*/ 127 w 251"/>
              <a:gd name="T69" fmla="*/ 179 h 191"/>
              <a:gd name="T70" fmla="*/ 135 w 251"/>
              <a:gd name="T71" fmla="*/ 180 h 191"/>
              <a:gd name="T72" fmla="*/ 155 w 251"/>
              <a:gd name="T73" fmla="*/ 185 h 191"/>
              <a:gd name="T74" fmla="*/ 157 w 251"/>
              <a:gd name="T75" fmla="*/ 186 h 191"/>
              <a:gd name="T76" fmla="*/ 173 w 251"/>
              <a:gd name="T77" fmla="*/ 173 h 191"/>
              <a:gd name="T78" fmla="*/ 179 w 251"/>
              <a:gd name="T79" fmla="*/ 178 h 191"/>
              <a:gd name="T80" fmla="*/ 183 w 251"/>
              <a:gd name="T81" fmla="*/ 170 h 191"/>
              <a:gd name="T82" fmla="*/ 198 w 251"/>
              <a:gd name="T83" fmla="*/ 152 h 191"/>
              <a:gd name="T84" fmla="*/ 207 w 251"/>
              <a:gd name="T85" fmla="*/ 154 h 191"/>
              <a:gd name="T86" fmla="*/ 205 w 251"/>
              <a:gd name="T87" fmla="*/ 143 h 191"/>
              <a:gd name="T88" fmla="*/ 207 w 251"/>
              <a:gd name="T89" fmla="*/ 137 h 191"/>
              <a:gd name="T90" fmla="*/ 229 w 251"/>
              <a:gd name="T91" fmla="*/ 126 h 191"/>
              <a:gd name="T92" fmla="*/ 228 w 251"/>
              <a:gd name="T93" fmla="*/ 114 h 191"/>
              <a:gd name="T94" fmla="*/ 233 w 251"/>
              <a:gd name="T95" fmla="*/ 105 h 191"/>
              <a:gd name="T96" fmla="*/ 239 w 251"/>
              <a:gd name="T97" fmla="*/ 90 h 191"/>
              <a:gd name="T98" fmla="*/ 248 w 251"/>
              <a:gd name="T99" fmla="*/ 78 h 191"/>
              <a:gd name="T100" fmla="*/ 248 w 251"/>
              <a:gd name="T101" fmla="*/ 67 h 191"/>
              <a:gd name="T102" fmla="*/ 248 w 251"/>
              <a:gd name="T103" fmla="*/ 60 h 191"/>
              <a:gd name="T104" fmla="*/ 227 w 251"/>
              <a:gd name="T105" fmla="*/ 61 h 191"/>
              <a:gd name="T106" fmla="*/ 221 w 251"/>
              <a:gd name="T107" fmla="*/ 51 h 191"/>
              <a:gd name="T108" fmla="*/ 211 w 251"/>
              <a:gd name="T109" fmla="*/ 50 h 191"/>
              <a:gd name="T110" fmla="*/ 222 w 251"/>
              <a:gd name="T111" fmla="*/ 29 h 191"/>
              <a:gd name="T112" fmla="*/ 221 w 251"/>
              <a:gd name="T113" fmla="*/ 14 h 191"/>
              <a:gd name="T114" fmla="*/ 217 w 251"/>
              <a:gd name="T115" fmla="*/ 0 h 191"/>
              <a:gd name="T116" fmla="*/ 208 w 251"/>
              <a:gd name="T117" fmla="*/ 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ľiḓe">
            <a:extLst>
              <a:ext uri="{FF2B5EF4-FFF2-40B4-BE49-F238E27FC236}">
                <a16:creationId xmlns:a16="http://schemas.microsoft.com/office/drawing/2014/main" id="{BBE5CDF0-92AF-45E1-B47E-B07BA8E20F86}"/>
              </a:ext>
            </a:extLst>
          </p:cNvPr>
          <p:cNvSpPr/>
          <p:nvPr/>
        </p:nvSpPr>
        <p:spPr bwMode="auto">
          <a:xfrm>
            <a:off x="6444641" y="4150830"/>
            <a:ext cx="496795" cy="502692"/>
          </a:xfrm>
          <a:custGeom>
            <a:avLst/>
            <a:gdLst>
              <a:gd name="T0" fmla="*/ 134 w 142"/>
              <a:gd name="T1" fmla="*/ 16 h 144"/>
              <a:gd name="T2" fmla="*/ 129 w 142"/>
              <a:gd name="T3" fmla="*/ 14 h 144"/>
              <a:gd name="T4" fmla="*/ 125 w 142"/>
              <a:gd name="T5" fmla="*/ 12 h 144"/>
              <a:gd name="T6" fmla="*/ 117 w 142"/>
              <a:gd name="T7" fmla="*/ 14 h 144"/>
              <a:gd name="T8" fmla="*/ 111 w 142"/>
              <a:gd name="T9" fmla="*/ 11 h 144"/>
              <a:gd name="T10" fmla="*/ 110 w 142"/>
              <a:gd name="T11" fmla="*/ 10 h 144"/>
              <a:gd name="T12" fmla="*/ 102 w 142"/>
              <a:gd name="T13" fmla="*/ 2 h 144"/>
              <a:gd name="T14" fmla="*/ 88 w 142"/>
              <a:gd name="T15" fmla="*/ 8 h 144"/>
              <a:gd name="T16" fmla="*/ 86 w 142"/>
              <a:gd name="T17" fmla="*/ 20 h 144"/>
              <a:gd name="T18" fmla="*/ 81 w 142"/>
              <a:gd name="T19" fmla="*/ 30 h 144"/>
              <a:gd name="T20" fmla="*/ 72 w 142"/>
              <a:gd name="T21" fmla="*/ 43 h 144"/>
              <a:gd name="T22" fmla="*/ 58 w 142"/>
              <a:gd name="T23" fmla="*/ 59 h 144"/>
              <a:gd name="T24" fmla="*/ 44 w 142"/>
              <a:gd name="T25" fmla="*/ 72 h 144"/>
              <a:gd name="T26" fmla="*/ 36 w 142"/>
              <a:gd name="T27" fmla="*/ 82 h 144"/>
              <a:gd name="T28" fmla="*/ 0 w 142"/>
              <a:gd name="T29" fmla="*/ 84 h 144"/>
              <a:gd name="T30" fmla="*/ 10 w 142"/>
              <a:gd name="T31" fmla="*/ 113 h 144"/>
              <a:gd name="T32" fmla="*/ 16 w 142"/>
              <a:gd name="T33" fmla="*/ 117 h 144"/>
              <a:gd name="T34" fmla="*/ 21 w 142"/>
              <a:gd name="T35" fmla="*/ 131 h 144"/>
              <a:gd name="T36" fmla="*/ 22 w 142"/>
              <a:gd name="T37" fmla="*/ 134 h 144"/>
              <a:gd name="T38" fmla="*/ 31 w 142"/>
              <a:gd name="T39" fmla="*/ 131 h 144"/>
              <a:gd name="T40" fmla="*/ 35 w 142"/>
              <a:gd name="T41" fmla="*/ 133 h 144"/>
              <a:gd name="T42" fmla="*/ 38 w 142"/>
              <a:gd name="T43" fmla="*/ 123 h 144"/>
              <a:gd name="T44" fmla="*/ 55 w 142"/>
              <a:gd name="T45" fmla="*/ 116 h 144"/>
              <a:gd name="T46" fmla="*/ 56 w 142"/>
              <a:gd name="T47" fmla="*/ 106 h 144"/>
              <a:gd name="T48" fmla="*/ 60 w 142"/>
              <a:gd name="T49" fmla="*/ 103 h 144"/>
              <a:gd name="T50" fmla="*/ 61 w 142"/>
              <a:gd name="T51" fmla="*/ 103 h 144"/>
              <a:gd name="T52" fmla="*/ 68 w 142"/>
              <a:gd name="T53" fmla="*/ 110 h 144"/>
              <a:gd name="T54" fmla="*/ 70 w 142"/>
              <a:gd name="T55" fmla="*/ 116 h 144"/>
              <a:gd name="T56" fmla="*/ 76 w 142"/>
              <a:gd name="T57" fmla="*/ 108 h 144"/>
              <a:gd name="T58" fmla="*/ 81 w 142"/>
              <a:gd name="T59" fmla="*/ 106 h 144"/>
              <a:gd name="T60" fmla="*/ 87 w 142"/>
              <a:gd name="T61" fmla="*/ 107 h 144"/>
              <a:gd name="T62" fmla="*/ 90 w 142"/>
              <a:gd name="T63" fmla="*/ 118 h 144"/>
              <a:gd name="T64" fmla="*/ 94 w 142"/>
              <a:gd name="T65" fmla="*/ 127 h 144"/>
              <a:gd name="T66" fmla="*/ 97 w 142"/>
              <a:gd name="T67" fmla="*/ 135 h 144"/>
              <a:gd name="T68" fmla="*/ 104 w 142"/>
              <a:gd name="T69" fmla="*/ 135 h 144"/>
              <a:gd name="T70" fmla="*/ 104 w 142"/>
              <a:gd name="T71" fmla="*/ 136 h 144"/>
              <a:gd name="T72" fmla="*/ 108 w 142"/>
              <a:gd name="T73" fmla="*/ 144 h 144"/>
              <a:gd name="T74" fmla="*/ 110 w 142"/>
              <a:gd name="T75" fmla="*/ 138 h 144"/>
              <a:gd name="T76" fmla="*/ 112 w 142"/>
              <a:gd name="T77" fmla="*/ 137 h 144"/>
              <a:gd name="T78" fmla="*/ 115 w 142"/>
              <a:gd name="T79" fmla="*/ 135 h 144"/>
              <a:gd name="T80" fmla="*/ 118 w 142"/>
              <a:gd name="T81" fmla="*/ 132 h 144"/>
              <a:gd name="T82" fmla="*/ 94 w 142"/>
              <a:gd name="T83" fmla="*/ 84 h 144"/>
              <a:gd name="T84" fmla="*/ 88 w 142"/>
              <a:gd name="T85" fmla="*/ 64 h 144"/>
              <a:gd name="T86" fmla="*/ 87 w 142"/>
              <a:gd name="T87" fmla="*/ 64 h 144"/>
              <a:gd name="T88" fmla="*/ 91 w 142"/>
              <a:gd name="T89" fmla="*/ 52 h 144"/>
              <a:gd name="T90" fmla="*/ 130 w 142"/>
              <a:gd name="T91" fmla="*/ 44 h 144"/>
              <a:gd name="T92" fmla="*/ 140 w 142"/>
              <a:gd name="T93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ṥlíḓè">
            <a:extLst>
              <a:ext uri="{FF2B5EF4-FFF2-40B4-BE49-F238E27FC236}">
                <a16:creationId xmlns:a16="http://schemas.microsoft.com/office/drawing/2014/main" id="{A21BFFDA-49B9-40D5-9227-9E9DEE99F130}"/>
              </a:ext>
            </a:extLst>
          </p:cNvPr>
          <p:cNvSpPr/>
          <p:nvPr/>
        </p:nvSpPr>
        <p:spPr bwMode="auto">
          <a:xfrm>
            <a:off x="6444641" y="3173456"/>
            <a:ext cx="566081" cy="1008332"/>
          </a:xfrm>
          <a:custGeom>
            <a:avLst/>
            <a:gdLst>
              <a:gd name="T0" fmla="*/ 48 w 162"/>
              <a:gd name="T1" fmla="*/ 90 h 289"/>
              <a:gd name="T2" fmla="*/ 61 w 162"/>
              <a:gd name="T3" fmla="*/ 100 h 289"/>
              <a:gd name="T4" fmla="*/ 70 w 162"/>
              <a:gd name="T5" fmla="*/ 108 h 289"/>
              <a:gd name="T6" fmla="*/ 88 w 162"/>
              <a:gd name="T7" fmla="*/ 114 h 289"/>
              <a:gd name="T8" fmla="*/ 88 w 162"/>
              <a:gd name="T9" fmla="*/ 115 h 289"/>
              <a:gd name="T10" fmla="*/ 93 w 162"/>
              <a:gd name="T11" fmla="*/ 123 h 289"/>
              <a:gd name="T12" fmla="*/ 89 w 162"/>
              <a:gd name="T13" fmla="*/ 136 h 289"/>
              <a:gd name="T14" fmla="*/ 88 w 162"/>
              <a:gd name="T15" fmla="*/ 144 h 289"/>
              <a:gd name="T16" fmla="*/ 84 w 162"/>
              <a:gd name="T17" fmla="*/ 158 h 289"/>
              <a:gd name="T18" fmla="*/ 70 w 162"/>
              <a:gd name="T19" fmla="*/ 156 h 289"/>
              <a:gd name="T20" fmla="*/ 56 w 162"/>
              <a:gd name="T21" fmla="*/ 166 h 289"/>
              <a:gd name="T22" fmla="*/ 58 w 162"/>
              <a:gd name="T23" fmla="*/ 177 h 289"/>
              <a:gd name="T24" fmla="*/ 44 w 162"/>
              <a:gd name="T25" fmla="*/ 174 h 289"/>
              <a:gd name="T26" fmla="*/ 32 w 162"/>
              <a:gd name="T27" fmla="*/ 169 h 289"/>
              <a:gd name="T28" fmla="*/ 20 w 162"/>
              <a:gd name="T29" fmla="*/ 196 h 289"/>
              <a:gd name="T30" fmla="*/ 24 w 162"/>
              <a:gd name="T31" fmla="*/ 204 h 289"/>
              <a:gd name="T32" fmla="*/ 26 w 162"/>
              <a:gd name="T33" fmla="*/ 211 h 289"/>
              <a:gd name="T34" fmla="*/ 27 w 162"/>
              <a:gd name="T35" fmla="*/ 222 h 289"/>
              <a:gd name="T36" fmla="*/ 3 w 162"/>
              <a:gd name="T37" fmla="*/ 227 h 289"/>
              <a:gd name="T38" fmla="*/ 3 w 162"/>
              <a:gd name="T39" fmla="*/ 243 h 289"/>
              <a:gd name="T40" fmla="*/ 6 w 162"/>
              <a:gd name="T41" fmla="*/ 254 h 289"/>
              <a:gd name="T42" fmla="*/ 33 w 162"/>
              <a:gd name="T43" fmla="*/ 252 h 289"/>
              <a:gd name="T44" fmla="*/ 43 w 162"/>
              <a:gd name="T45" fmla="*/ 260 h 289"/>
              <a:gd name="T46" fmla="*/ 51 w 162"/>
              <a:gd name="T47" fmla="*/ 266 h 289"/>
              <a:gd name="T48" fmla="*/ 58 w 162"/>
              <a:gd name="T49" fmla="*/ 260 h 289"/>
              <a:gd name="T50" fmla="*/ 76 w 162"/>
              <a:gd name="T51" fmla="*/ 273 h 289"/>
              <a:gd name="T52" fmla="*/ 98 w 162"/>
              <a:gd name="T53" fmla="*/ 274 h 289"/>
              <a:gd name="T54" fmla="*/ 104 w 162"/>
              <a:gd name="T55" fmla="*/ 278 h 289"/>
              <a:gd name="T56" fmla="*/ 104 w 162"/>
              <a:gd name="T57" fmla="*/ 279 h 289"/>
              <a:gd name="T58" fmla="*/ 113 w 162"/>
              <a:gd name="T59" fmla="*/ 287 h 289"/>
              <a:gd name="T60" fmla="*/ 124 w 162"/>
              <a:gd name="T61" fmla="*/ 280 h 289"/>
              <a:gd name="T62" fmla="*/ 120 w 162"/>
              <a:gd name="T63" fmla="*/ 274 h 289"/>
              <a:gd name="T64" fmla="*/ 124 w 162"/>
              <a:gd name="T65" fmla="*/ 257 h 289"/>
              <a:gd name="T66" fmla="*/ 134 w 162"/>
              <a:gd name="T67" fmla="*/ 256 h 289"/>
              <a:gd name="T68" fmla="*/ 121 w 162"/>
              <a:gd name="T69" fmla="*/ 242 h 289"/>
              <a:gd name="T70" fmla="*/ 117 w 162"/>
              <a:gd name="T71" fmla="*/ 237 h 289"/>
              <a:gd name="T72" fmla="*/ 122 w 162"/>
              <a:gd name="T73" fmla="*/ 231 h 289"/>
              <a:gd name="T74" fmla="*/ 151 w 162"/>
              <a:gd name="T75" fmla="*/ 233 h 289"/>
              <a:gd name="T76" fmla="*/ 162 w 162"/>
              <a:gd name="T77" fmla="*/ 231 h 289"/>
              <a:gd name="T78" fmla="*/ 145 w 162"/>
              <a:gd name="T79" fmla="*/ 187 h 289"/>
              <a:gd name="T80" fmla="*/ 137 w 162"/>
              <a:gd name="T81" fmla="*/ 184 h 289"/>
              <a:gd name="T82" fmla="*/ 136 w 162"/>
              <a:gd name="T83" fmla="*/ 172 h 289"/>
              <a:gd name="T84" fmla="*/ 138 w 162"/>
              <a:gd name="T85" fmla="*/ 95 h 289"/>
              <a:gd name="T86" fmla="*/ 140 w 162"/>
              <a:gd name="T87" fmla="*/ 80 h 289"/>
              <a:gd name="T88" fmla="*/ 148 w 162"/>
              <a:gd name="T89" fmla="*/ 68 h 289"/>
              <a:gd name="T90" fmla="*/ 139 w 162"/>
              <a:gd name="T91" fmla="*/ 55 h 289"/>
              <a:gd name="T92" fmla="*/ 138 w 162"/>
              <a:gd name="T93" fmla="*/ 44 h 289"/>
              <a:gd name="T94" fmla="*/ 138 w 162"/>
              <a:gd name="T95" fmla="*/ 43 h 289"/>
              <a:gd name="T96" fmla="*/ 146 w 162"/>
              <a:gd name="T97" fmla="*/ 18 h 289"/>
              <a:gd name="T98" fmla="*/ 150 w 162"/>
              <a:gd name="T99" fmla="*/ 10 h 289"/>
              <a:gd name="T100" fmla="*/ 156 w 162"/>
              <a:gd name="T101" fmla="*/ 6 h 289"/>
              <a:gd name="T102" fmla="*/ 148 w 162"/>
              <a:gd name="T103" fmla="*/ 0 h 289"/>
              <a:gd name="T104" fmla="*/ 134 w 162"/>
              <a:gd name="T105" fmla="*/ 5 h 289"/>
              <a:gd name="T106" fmla="*/ 122 w 162"/>
              <a:gd name="T107" fmla="*/ 16 h 289"/>
              <a:gd name="T108" fmla="*/ 105 w 162"/>
              <a:gd name="T109" fmla="*/ 28 h 289"/>
              <a:gd name="T110" fmla="*/ 98 w 162"/>
              <a:gd name="T111" fmla="*/ 35 h 289"/>
              <a:gd name="T112" fmla="*/ 93 w 162"/>
              <a:gd name="T113" fmla="*/ 59 h 289"/>
              <a:gd name="T114" fmla="*/ 92 w 162"/>
              <a:gd name="T115" fmla="*/ 66 h 289"/>
              <a:gd name="T116" fmla="*/ 87 w 162"/>
              <a:gd name="T117" fmla="*/ 72 h 289"/>
              <a:gd name="T118" fmla="*/ 86 w 162"/>
              <a:gd name="T119" fmla="*/ 73 h 289"/>
              <a:gd name="T120" fmla="*/ 76 w 162"/>
              <a:gd name="T121" fmla="*/ 74 h 289"/>
              <a:gd name="T122" fmla="*/ 76 w 162"/>
              <a:gd name="T123" fmla="*/ 74 h 289"/>
              <a:gd name="T124" fmla="*/ 54 w 162"/>
              <a:gd name="T125" fmla="*/ 6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ḻiḍè">
            <a:extLst>
              <a:ext uri="{FF2B5EF4-FFF2-40B4-BE49-F238E27FC236}">
                <a16:creationId xmlns:a16="http://schemas.microsoft.com/office/drawing/2014/main" id="{8F7B300A-92E1-4979-A495-95BF9434671A}"/>
              </a:ext>
            </a:extLst>
          </p:cNvPr>
          <p:cNvSpPr/>
          <p:nvPr/>
        </p:nvSpPr>
        <p:spPr bwMode="auto">
          <a:xfrm>
            <a:off x="6934065" y="2984762"/>
            <a:ext cx="377387" cy="827009"/>
          </a:xfrm>
          <a:custGeom>
            <a:avLst/>
            <a:gdLst>
              <a:gd name="T0" fmla="*/ 100 w 108"/>
              <a:gd name="T1" fmla="*/ 4 h 237"/>
              <a:gd name="T2" fmla="*/ 94 w 108"/>
              <a:gd name="T3" fmla="*/ 6 h 237"/>
              <a:gd name="T4" fmla="*/ 88 w 108"/>
              <a:gd name="T5" fmla="*/ 12 h 237"/>
              <a:gd name="T6" fmla="*/ 87 w 108"/>
              <a:gd name="T7" fmla="*/ 12 h 237"/>
              <a:gd name="T8" fmla="*/ 68 w 108"/>
              <a:gd name="T9" fmla="*/ 14 h 237"/>
              <a:gd name="T10" fmla="*/ 61 w 108"/>
              <a:gd name="T11" fmla="*/ 20 h 237"/>
              <a:gd name="T12" fmla="*/ 56 w 108"/>
              <a:gd name="T13" fmla="*/ 24 h 237"/>
              <a:gd name="T14" fmla="*/ 46 w 108"/>
              <a:gd name="T15" fmla="*/ 24 h 237"/>
              <a:gd name="T16" fmla="*/ 42 w 108"/>
              <a:gd name="T17" fmla="*/ 38 h 237"/>
              <a:gd name="T18" fmla="*/ 41 w 108"/>
              <a:gd name="T19" fmla="*/ 38 h 237"/>
              <a:gd name="T20" fmla="*/ 33 w 108"/>
              <a:gd name="T21" fmla="*/ 46 h 237"/>
              <a:gd name="T22" fmla="*/ 21 w 108"/>
              <a:gd name="T23" fmla="*/ 60 h 237"/>
              <a:gd name="T24" fmla="*/ 14 w 108"/>
              <a:gd name="T25" fmla="*/ 68 h 237"/>
              <a:gd name="T26" fmla="*/ 13 w 108"/>
              <a:gd name="T27" fmla="*/ 77 h 237"/>
              <a:gd name="T28" fmla="*/ 13 w 108"/>
              <a:gd name="T29" fmla="*/ 85 h 237"/>
              <a:gd name="T30" fmla="*/ 8 w 108"/>
              <a:gd name="T31" fmla="*/ 92 h 237"/>
              <a:gd name="T32" fmla="*/ 8 w 108"/>
              <a:gd name="T33" fmla="*/ 112 h 237"/>
              <a:gd name="T34" fmla="*/ 12 w 108"/>
              <a:gd name="T35" fmla="*/ 122 h 237"/>
              <a:gd name="T36" fmla="*/ 11 w 108"/>
              <a:gd name="T37" fmla="*/ 132 h 237"/>
              <a:gd name="T38" fmla="*/ 3 w 108"/>
              <a:gd name="T39" fmla="*/ 162 h 237"/>
              <a:gd name="T40" fmla="*/ 9 w 108"/>
              <a:gd name="T41" fmla="*/ 186 h 237"/>
              <a:gd name="T42" fmla="*/ 7 w 108"/>
              <a:gd name="T43" fmla="*/ 237 h 237"/>
              <a:gd name="T44" fmla="*/ 17 w 108"/>
              <a:gd name="T45" fmla="*/ 228 h 237"/>
              <a:gd name="T46" fmla="*/ 56 w 108"/>
              <a:gd name="T47" fmla="*/ 208 h 237"/>
              <a:gd name="T48" fmla="*/ 75 w 108"/>
              <a:gd name="T49" fmla="*/ 210 h 237"/>
              <a:gd name="T50" fmla="*/ 91 w 108"/>
              <a:gd name="T51" fmla="*/ 196 h 237"/>
              <a:gd name="T52" fmla="*/ 95 w 108"/>
              <a:gd name="T53" fmla="*/ 186 h 237"/>
              <a:gd name="T54" fmla="*/ 95 w 108"/>
              <a:gd name="T55" fmla="*/ 184 h 237"/>
              <a:gd name="T56" fmla="*/ 97 w 108"/>
              <a:gd name="T57" fmla="*/ 170 h 237"/>
              <a:gd name="T58" fmla="*/ 98 w 108"/>
              <a:gd name="T59" fmla="*/ 162 h 237"/>
              <a:gd name="T60" fmla="*/ 95 w 108"/>
              <a:gd name="T61" fmla="*/ 140 h 237"/>
              <a:gd name="T62" fmla="*/ 96 w 108"/>
              <a:gd name="T63" fmla="*/ 134 h 237"/>
              <a:gd name="T64" fmla="*/ 108 w 108"/>
              <a:gd name="T65" fmla="*/ 108 h 237"/>
              <a:gd name="T66" fmla="*/ 91 w 108"/>
              <a:gd name="T67" fmla="*/ 92 h 237"/>
              <a:gd name="T68" fmla="*/ 88 w 108"/>
              <a:gd name="T69" fmla="*/ 85 h 237"/>
              <a:gd name="T70" fmla="*/ 90 w 108"/>
              <a:gd name="T71" fmla="*/ 73 h 237"/>
              <a:gd name="T72" fmla="*/ 92 w 108"/>
              <a:gd name="T73" fmla="*/ 65 h 237"/>
              <a:gd name="T74" fmla="*/ 104 w 108"/>
              <a:gd name="T75" fmla="*/ 56 h 237"/>
              <a:gd name="T76" fmla="*/ 107 w 108"/>
              <a:gd name="T77" fmla="*/ 33 h 237"/>
              <a:gd name="T78" fmla="*/ 100 w 108"/>
              <a:gd name="T79" fmla="*/ 32 h 237"/>
              <a:gd name="T80" fmla="*/ 91 w 108"/>
              <a:gd name="T81" fmla="*/ 26 h 237"/>
              <a:gd name="T82" fmla="*/ 90 w 108"/>
              <a:gd name="T83" fmla="*/ 16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şļïḋé">
            <a:extLst>
              <a:ext uri="{FF2B5EF4-FFF2-40B4-BE49-F238E27FC236}">
                <a16:creationId xmlns:a16="http://schemas.microsoft.com/office/drawing/2014/main" id="{340F69C7-EE2F-4EBD-93AE-BB312478BB35}"/>
              </a:ext>
            </a:extLst>
          </p:cNvPr>
          <p:cNvSpPr/>
          <p:nvPr/>
        </p:nvSpPr>
        <p:spPr bwMode="auto">
          <a:xfrm>
            <a:off x="6836770" y="4395542"/>
            <a:ext cx="602935" cy="697282"/>
          </a:xfrm>
          <a:custGeom>
            <a:avLst/>
            <a:gdLst>
              <a:gd name="T0" fmla="*/ 150 w 173"/>
              <a:gd name="T1" fmla="*/ 34 h 200"/>
              <a:gd name="T2" fmla="*/ 146 w 173"/>
              <a:gd name="T3" fmla="*/ 26 h 200"/>
              <a:gd name="T4" fmla="*/ 143 w 173"/>
              <a:gd name="T5" fmla="*/ 12 h 200"/>
              <a:gd name="T6" fmla="*/ 136 w 173"/>
              <a:gd name="T7" fmla="*/ 17 h 200"/>
              <a:gd name="T8" fmla="*/ 125 w 173"/>
              <a:gd name="T9" fmla="*/ 15 h 200"/>
              <a:gd name="T10" fmla="*/ 125 w 173"/>
              <a:gd name="T11" fmla="*/ 7 h 200"/>
              <a:gd name="T12" fmla="*/ 122 w 173"/>
              <a:gd name="T13" fmla="*/ 10 h 200"/>
              <a:gd name="T14" fmla="*/ 109 w 173"/>
              <a:gd name="T15" fmla="*/ 22 h 200"/>
              <a:gd name="T16" fmla="*/ 107 w 173"/>
              <a:gd name="T17" fmla="*/ 22 h 200"/>
              <a:gd name="T18" fmla="*/ 99 w 173"/>
              <a:gd name="T19" fmla="*/ 16 h 200"/>
              <a:gd name="T20" fmla="*/ 92 w 173"/>
              <a:gd name="T21" fmla="*/ 13 h 200"/>
              <a:gd name="T22" fmla="*/ 75 w 173"/>
              <a:gd name="T23" fmla="*/ 8 h 200"/>
              <a:gd name="T24" fmla="*/ 66 w 173"/>
              <a:gd name="T25" fmla="*/ 4 h 200"/>
              <a:gd name="T26" fmla="*/ 47 w 173"/>
              <a:gd name="T27" fmla="*/ 0 h 200"/>
              <a:gd name="T28" fmla="*/ 40 w 173"/>
              <a:gd name="T29" fmla="*/ 16 h 200"/>
              <a:gd name="T30" fmla="*/ 34 w 173"/>
              <a:gd name="T31" fmla="*/ 16 h 200"/>
              <a:gd name="T32" fmla="*/ 14 w 173"/>
              <a:gd name="T33" fmla="*/ 26 h 200"/>
              <a:gd name="T34" fmla="*/ 13 w 173"/>
              <a:gd name="T35" fmla="*/ 72 h 200"/>
              <a:gd name="T36" fmla="*/ 9 w 173"/>
              <a:gd name="T37" fmla="*/ 83 h 200"/>
              <a:gd name="T38" fmla="*/ 1 w 173"/>
              <a:gd name="T39" fmla="*/ 109 h 200"/>
              <a:gd name="T40" fmla="*/ 7 w 173"/>
              <a:gd name="T41" fmla="*/ 111 h 200"/>
              <a:gd name="T42" fmla="*/ 17 w 173"/>
              <a:gd name="T43" fmla="*/ 126 h 200"/>
              <a:gd name="T44" fmla="*/ 14 w 173"/>
              <a:gd name="T45" fmla="*/ 132 h 200"/>
              <a:gd name="T46" fmla="*/ 24 w 173"/>
              <a:gd name="T47" fmla="*/ 158 h 200"/>
              <a:gd name="T48" fmla="*/ 38 w 173"/>
              <a:gd name="T49" fmla="*/ 151 h 200"/>
              <a:gd name="T50" fmla="*/ 46 w 173"/>
              <a:gd name="T51" fmla="*/ 151 h 200"/>
              <a:gd name="T52" fmla="*/ 52 w 173"/>
              <a:gd name="T53" fmla="*/ 140 h 200"/>
              <a:gd name="T54" fmla="*/ 68 w 173"/>
              <a:gd name="T55" fmla="*/ 135 h 200"/>
              <a:gd name="T56" fmla="*/ 77 w 173"/>
              <a:gd name="T57" fmla="*/ 151 h 200"/>
              <a:gd name="T58" fmla="*/ 81 w 173"/>
              <a:gd name="T59" fmla="*/ 165 h 200"/>
              <a:gd name="T60" fmla="*/ 71 w 173"/>
              <a:gd name="T61" fmla="*/ 185 h 200"/>
              <a:gd name="T62" fmla="*/ 84 w 173"/>
              <a:gd name="T63" fmla="*/ 187 h 200"/>
              <a:gd name="T64" fmla="*/ 89 w 173"/>
              <a:gd name="T65" fmla="*/ 199 h 200"/>
              <a:gd name="T66" fmla="*/ 102 w 173"/>
              <a:gd name="T67" fmla="*/ 196 h 200"/>
              <a:gd name="T68" fmla="*/ 108 w 173"/>
              <a:gd name="T69" fmla="*/ 178 h 200"/>
              <a:gd name="T70" fmla="*/ 135 w 173"/>
              <a:gd name="T71" fmla="*/ 189 h 200"/>
              <a:gd name="T72" fmla="*/ 128 w 173"/>
              <a:gd name="T73" fmla="*/ 172 h 200"/>
              <a:gd name="T74" fmla="*/ 128 w 173"/>
              <a:gd name="T75" fmla="*/ 170 h 200"/>
              <a:gd name="T76" fmla="*/ 166 w 173"/>
              <a:gd name="T77" fmla="*/ 166 h 200"/>
              <a:gd name="T78" fmla="*/ 167 w 173"/>
              <a:gd name="T79" fmla="*/ 165 h 200"/>
              <a:gd name="T80" fmla="*/ 167 w 173"/>
              <a:gd name="T81" fmla="*/ 163 h 200"/>
              <a:gd name="T82" fmla="*/ 166 w 173"/>
              <a:gd name="T83" fmla="*/ 142 h 200"/>
              <a:gd name="T84" fmla="*/ 170 w 173"/>
              <a:gd name="T85" fmla="*/ 134 h 200"/>
              <a:gd name="T86" fmla="*/ 163 w 173"/>
              <a:gd name="T87" fmla="*/ 126 h 200"/>
              <a:gd name="T88" fmla="*/ 158 w 173"/>
              <a:gd name="T89" fmla="*/ 98 h 200"/>
              <a:gd name="T90" fmla="*/ 151 w 173"/>
              <a:gd name="T91" fmla="*/ 102 h 200"/>
              <a:gd name="T92" fmla="*/ 150 w 173"/>
              <a:gd name="T93" fmla="*/ 84 h 200"/>
              <a:gd name="T94" fmla="*/ 163 w 173"/>
              <a:gd name="T95" fmla="*/ 50 h 200"/>
              <a:gd name="T96" fmla="*/ 150 w 173"/>
              <a:gd name="T97" fmla="*/ 3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ṥḻíḋé">
            <a:extLst>
              <a:ext uri="{FF2B5EF4-FFF2-40B4-BE49-F238E27FC236}">
                <a16:creationId xmlns:a16="http://schemas.microsoft.com/office/drawing/2014/main" id="{3A55A941-9848-4A97-9198-C18AACEF2D01}"/>
              </a:ext>
            </a:extLst>
          </p:cNvPr>
          <p:cNvSpPr/>
          <p:nvPr/>
        </p:nvSpPr>
        <p:spPr bwMode="auto">
          <a:xfrm>
            <a:off x="6766010" y="3993094"/>
            <a:ext cx="852070" cy="535124"/>
          </a:xfrm>
          <a:custGeom>
            <a:avLst/>
            <a:gdLst>
              <a:gd name="T0" fmla="*/ 32 w 244"/>
              <a:gd name="T1" fmla="*/ 5 h 153"/>
              <a:gd name="T2" fmla="*/ 43 w 244"/>
              <a:gd name="T3" fmla="*/ 12 h 153"/>
              <a:gd name="T4" fmla="*/ 49 w 244"/>
              <a:gd name="T5" fmla="*/ 20 h 153"/>
              <a:gd name="T6" fmla="*/ 44 w 244"/>
              <a:gd name="T7" fmla="*/ 26 h 153"/>
              <a:gd name="T8" fmla="*/ 30 w 244"/>
              <a:gd name="T9" fmla="*/ 29 h 153"/>
              <a:gd name="T10" fmla="*/ 32 w 244"/>
              <a:gd name="T11" fmla="*/ 37 h 153"/>
              <a:gd name="T12" fmla="*/ 36 w 244"/>
              <a:gd name="T13" fmla="*/ 54 h 153"/>
              <a:gd name="T14" fmla="*/ 45 w 244"/>
              <a:gd name="T15" fmla="*/ 57 h 153"/>
              <a:gd name="T16" fmla="*/ 46 w 244"/>
              <a:gd name="T17" fmla="*/ 58 h 153"/>
              <a:gd name="T18" fmla="*/ 51 w 244"/>
              <a:gd name="T19" fmla="*/ 65 h 153"/>
              <a:gd name="T20" fmla="*/ 54 w 244"/>
              <a:gd name="T21" fmla="*/ 73 h 153"/>
              <a:gd name="T22" fmla="*/ 40 w 244"/>
              <a:gd name="T23" fmla="*/ 92 h 153"/>
              <a:gd name="T24" fmla="*/ 2 w 244"/>
              <a:gd name="T25" fmla="*/ 102 h 153"/>
              <a:gd name="T26" fmla="*/ 4 w 244"/>
              <a:gd name="T27" fmla="*/ 116 h 153"/>
              <a:gd name="T28" fmla="*/ 19 w 244"/>
              <a:gd name="T29" fmla="*/ 143 h 153"/>
              <a:gd name="T30" fmla="*/ 20 w 244"/>
              <a:gd name="T31" fmla="*/ 143 h 153"/>
              <a:gd name="T32" fmla="*/ 26 w 244"/>
              <a:gd name="T33" fmla="*/ 151 h 153"/>
              <a:gd name="T34" fmla="*/ 30 w 244"/>
              <a:gd name="T35" fmla="*/ 138 h 153"/>
              <a:gd name="T36" fmla="*/ 39 w 244"/>
              <a:gd name="T37" fmla="*/ 127 h 153"/>
              <a:gd name="T38" fmla="*/ 56 w 244"/>
              <a:gd name="T39" fmla="*/ 127 h 153"/>
              <a:gd name="T40" fmla="*/ 63 w 244"/>
              <a:gd name="T41" fmla="*/ 111 h 153"/>
              <a:gd name="T42" fmla="*/ 80 w 244"/>
              <a:gd name="T43" fmla="*/ 111 h 153"/>
              <a:gd name="T44" fmla="*/ 109 w 244"/>
              <a:gd name="T45" fmla="*/ 121 h 153"/>
              <a:gd name="T46" fmla="*/ 110 w 244"/>
              <a:gd name="T47" fmla="*/ 121 h 153"/>
              <a:gd name="T48" fmla="*/ 121 w 244"/>
              <a:gd name="T49" fmla="*/ 127 h 153"/>
              <a:gd name="T50" fmla="*/ 121 w 244"/>
              <a:gd name="T51" fmla="*/ 127 h 153"/>
              <a:gd name="T52" fmla="*/ 132 w 244"/>
              <a:gd name="T53" fmla="*/ 128 h 153"/>
              <a:gd name="T54" fmla="*/ 142 w 244"/>
              <a:gd name="T55" fmla="*/ 115 h 153"/>
              <a:gd name="T56" fmla="*/ 148 w 244"/>
              <a:gd name="T57" fmla="*/ 120 h 153"/>
              <a:gd name="T58" fmla="*/ 149 w 244"/>
              <a:gd name="T59" fmla="*/ 129 h 153"/>
              <a:gd name="T60" fmla="*/ 159 w 244"/>
              <a:gd name="T61" fmla="*/ 123 h 153"/>
              <a:gd name="T62" fmla="*/ 165 w 244"/>
              <a:gd name="T63" fmla="*/ 123 h 153"/>
              <a:gd name="T64" fmla="*/ 170 w 244"/>
              <a:gd name="T65" fmla="*/ 141 h 153"/>
              <a:gd name="T66" fmla="*/ 194 w 244"/>
              <a:gd name="T67" fmla="*/ 130 h 153"/>
              <a:gd name="T68" fmla="*/ 215 w 244"/>
              <a:gd name="T69" fmla="*/ 121 h 153"/>
              <a:gd name="T70" fmla="*/ 237 w 244"/>
              <a:gd name="T71" fmla="*/ 114 h 153"/>
              <a:gd name="T72" fmla="*/ 242 w 244"/>
              <a:gd name="T73" fmla="*/ 111 h 153"/>
              <a:gd name="T74" fmla="*/ 230 w 244"/>
              <a:gd name="T75" fmla="*/ 77 h 153"/>
              <a:gd name="T76" fmla="*/ 236 w 244"/>
              <a:gd name="T77" fmla="*/ 67 h 153"/>
              <a:gd name="T78" fmla="*/ 222 w 244"/>
              <a:gd name="T79" fmla="*/ 63 h 153"/>
              <a:gd name="T80" fmla="*/ 215 w 244"/>
              <a:gd name="T81" fmla="*/ 55 h 153"/>
              <a:gd name="T82" fmla="*/ 214 w 244"/>
              <a:gd name="T83" fmla="*/ 54 h 153"/>
              <a:gd name="T84" fmla="*/ 186 w 244"/>
              <a:gd name="T85" fmla="*/ 47 h 153"/>
              <a:gd name="T86" fmla="*/ 162 w 244"/>
              <a:gd name="T87" fmla="*/ 47 h 153"/>
              <a:gd name="T88" fmla="*/ 108 w 244"/>
              <a:gd name="T89" fmla="*/ 25 h 153"/>
              <a:gd name="T90" fmla="*/ 72 w 244"/>
              <a:gd name="T91" fmla="*/ 0 h 153"/>
              <a:gd name="T92" fmla="*/ 37 w 244"/>
              <a:gd name="T93" fmla="*/ 3 h 153"/>
              <a:gd name="T94" fmla="*/ 31 w 244"/>
              <a:gd name="T95" fmla="*/ 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ṡḷîďé">
            <a:extLst>
              <a:ext uri="{FF2B5EF4-FFF2-40B4-BE49-F238E27FC236}">
                <a16:creationId xmlns:a16="http://schemas.microsoft.com/office/drawing/2014/main" id="{39152DD0-54BA-4FA1-AE34-A12C29500989}"/>
              </a:ext>
            </a:extLst>
          </p:cNvPr>
          <p:cNvSpPr/>
          <p:nvPr/>
        </p:nvSpPr>
        <p:spPr bwMode="auto">
          <a:xfrm>
            <a:off x="6954704" y="4973417"/>
            <a:ext cx="885976" cy="701705"/>
          </a:xfrm>
          <a:custGeom>
            <a:avLst/>
            <a:gdLst>
              <a:gd name="T0" fmla="*/ 244 w 254"/>
              <a:gd name="T1" fmla="*/ 64 h 201"/>
              <a:gd name="T2" fmla="*/ 254 w 254"/>
              <a:gd name="T3" fmla="*/ 63 h 201"/>
              <a:gd name="T4" fmla="*/ 236 w 254"/>
              <a:gd name="T5" fmla="*/ 44 h 201"/>
              <a:gd name="T6" fmla="*/ 223 w 254"/>
              <a:gd name="T7" fmla="*/ 22 h 201"/>
              <a:gd name="T8" fmla="*/ 202 w 254"/>
              <a:gd name="T9" fmla="*/ 27 h 201"/>
              <a:gd name="T10" fmla="*/ 200 w 254"/>
              <a:gd name="T11" fmla="*/ 29 h 201"/>
              <a:gd name="T12" fmla="*/ 182 w 254"/>
              <a:gd name="T13" fmla="*/ 25 h 201"/>
              <a:gd name="T14" fmla="*/ 150 w 254"/>
              <a:gd name="T15" fmla="*/ 40 h 201"/>
              <a:gd name="T16" fmla="*/ 150 w 254"/>
              <a:gd name="T17" fmla="*/ 19 h 201"/>
              <a:gd name="T18" fmla="*/ 149 w 254"/>
              <a:gd name="T19" fmla="*/ 10 h 201"/>
              <a:gd name="T20" fmla="*/ 138 w 254"/>
              <a:gd name="T21" fmla="*/ 10 h 201"/>
              <a:gd name="T22" fmla="*/ 126 w 254"/>
              <a:gd name="T23" fmla="*/ 9 h 201"/>
              <a:gd name="T24" fmla="*/ 110 w 254"/>
              <a:gd name="T25" fmla="*/ 1 h 201"/>
              <a:gd name="T26" fmla="*/ 105 w 254"/>
              <a:gd name="T27" fmla="*/ 24 h 201"/>
              <a:gd name="T28" fmla="*/ 82 w 254"/>
              <a:gd name="T29" fmla="*/ 18 h 201"/>
              <a:gd name="T30" fmla="*/ 78 w 254"/>
              <a:gd name="T31" fmla="*/ 16 h 201"/>
              <a:gd name="T32" fmla="*/ 72 w 254"/>
              <a:gd name="T33" fmla="*/ 33 h 201"/>
              <a:gd name="T34" fmla="*/ 75 w 254"/>
              <a:gd name="T35" fmla="*/ 47 h 201"/>
              <a:gd name="T36" fmla="*/ 68 w 254"/>
              <a:gd name="T37" fmla="*/ 61 h 201"/>
              <a:gd name="T38" fmla="*/ 52 w 254"/>
              <a:gd name="T39" fmla="*/ 102 h 201"/>
              <a:gd name="T40" fmla="*/ 29 w 254"/>
              <a:gd name="T41" fmla="*/ 117 h 201"/>
              <a:gd name="T42" fmla="*/ 32 w 254"/>
              <a:gd name="T43" fmla="*/ 124 h 201"/>
              <a:gd name="T44" fmla="*/ 19 w 254"/>
              <a:gd name="T45" fmla="*/ 142 h 201"/>
              <a:gd name="T46" fmla="*/ 5 w 254"/>
              <a:gd name="T47" fmla="*/ 146 h 201"/>
              <a:gd name="T48" fmla="*/ 2 w 254"/>
              <a:gd name="T49" fmla="*/ 184 h 201"/>
              <a:gd name="T50" fmla="*/ 8 w 254"/>
              <a:gd name="T51" fmla="*/ 196 h 201"/>
              <a:gd name="T52" fmla="*/ 21 w 254"/>
              <a:gd name="T53" fmla="*/ 200 h 201"/>
              <a:gd name="T54" fmla="*/ 22 w 254"/>
              <a:gd name="T55" fmla="*/ 199 h 201"/>
              <a:gd name="T56" fmla="*/ 18 w 254"/>
              <a:gd name="T57" fmla="*/ 186 h 201"/>
              <a:gd name="T58" fmla="*/ 12 w 254"/>
              <a:gd name="T59" fmla="*/ 182 h 201"/>
              <a:gd name="T60" fmla="*/ 18 w 254"/>
              <a:gd name="T61" fmla="*/ 173 h 201"/>
              <a:gd name="T62" fmla="*/ 32 w 254"/>
              <a:gd name="T63" fmla="*/ 162 h 201"/>
              <a:gd name="T64" fmla="*/ 64 w 254"/>
              <a:gd name="T65" fmla="*/ 141 h 201"/>
              <a:gd name="T66" fmla="*/ 70 w 254"/>
              <a:gd name="T67" fmla="*/ 145 h 201"/>
              <a:gd name="T68" fmla="*/ 75 w 254"/>
              <a:gd name="T69" fmla="*/ 141 h 201"/>
              <a:gd name="T70" fmla="*/ 96 w 254"/>
              <a:gd name="T71" fmla="*/ 137 h 201"/>
              <a:gd name="T72" fmla="*/ 98 w 254"/>
              <a:gd name="T73" fmla="*/ 136 h 201"/>
              <a:gd name="T74" fmla="*/ 119 w 254"/>
              <a:gd name="T75" fmla="*/ 128 h 201"/>
              <a:gd name="T76" fmla="*/ 124 w 254"/>
              <a:gd name="T77" fmla="*/ 96 h 201"/>
              <a:gd name="T78" fmla="*/ 130 w 254"/>
              <a:gd name="T79" fmla="*/ 94 h 201"/>
              <a:gd name="T80" fmla="*/ 132 w 254"/>
              <a:gd name="T81" fmla="*/ 95 h 201"/>
              <a:gd name="T82" fmla="*/ 159 w 254"/>
              <a:gd name="T83" fmla="*/ 112 h 201"/>
              <a:gd name="T84" fmla="*/ 156 w 254"/>
              <a:gd name="T85" fmla="*/ 103 h 201"/>
              <a:gd name="T86" fmla="*/ 166 w 254"/>
              <a:gd name="T87" fmla="*/ 99 h 201"/>
              <a:gd name="T88" fmla="*/ 173 w 254"/>
              <a:gd name="T89" fmla="*/ 95 h 201"/>
              <a:gd name="T90" fmla="*/ 193 w 254"/>
              <a:gd name="T91" fmla="*/ 101 h 201"/>
              <a:gd name="T92" fmla="*/ 206 w 254"/>
              <a:gd name="T93" fmla="*/ 92 h 201"/>
              <a:gd name="T94" fmla="*/ 207 w 254"/>
              <a:gd name="T95" fmla="*/ 94 h 201"/>
              <a:gd name="T96" fmla="*/ 238 w 254"/>
              <a:gd name="T97" fmla="*/ 69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ṣ1ïḍé">
            <a:extLst>
              <a:ext uri="{FF2B5EF4-FFF2-40B4-BE49-F238E27FC236}">
                <a16:creationId xmlns:a16="http://schemas.microsoft.com/office/drawing/2014/main" id="{9227F8C2-F321-45F4-B50E-22E707152D5D}"/>
              </a:ext>
            </a:extLst>
          </p:cNvPr>
          <p:cNvSpPr/>
          <p:nvPr/>
        </p:nvSpPr>
        <p:spPr bwMode="auto">
          <a:xfrm>
            <a:off x="7373368" y="4367533"/>
            <a:ext cx="530701" cy="722343"/>
          </a:xfrm>
          <a:custGeom>
            <a:avLst/>
            <a:gdLst>
              <a:gd name="T0" fmla="*/ 119 w 152"/>
              <a:gd name="T1" fmla="*/ 8 h 207"/>
              <a:gd name="T2" fmla="*/ 106 w 152"/>
              <a:gd name="T3" fmla="*/ 3 h 207"/>
              <a:gd name="T4" fmla="*/ 88 w 152"/>
              <a:gd name="T5" fmla="*/ 16 h 207"/>
              <a:gd name="T6" fmla="*/ 76 w 152"/>
              <a:gd name="T7" fmla="*/ 11 h 207"/>
              <a:gd name="T8" fmla="*/ 76 w 152"/>
              <a:gd name="T9" fmla="*/ 12 h 207"/>
              <a:gd name="T10" fmla="*/ 54 w 152"/>
              <a:gd name="T11" fmla="*/ 17 h 207"/>
              <a:gd name="T12" fmla="*/ 42 w 152"/>
              <a:gd name="T13" fmla="*/ 18 h 207"/>
              <a:gd name="T14" fmla="*/ 34 w 152"/>
              <a:gd name="T15" fmla="*/ 27 h 207"/>
              <a:gd name="T16" fmla="*/ 20 w 152"/>
              <a:gd name="T17" fmla="*/ 28 h 207"/>
              <a:gd name="T18" fmla="*/ 10 w 152"/>
              <a:gd name="T19" fmla="*/ 44 h 207"/>
              <a:gd name="T20" fmla="*/ 11 w 152"/>
              <a:gd name="T21" fmla="*/ 46 h 207"/>
              <a:gd name="T22" fmla="*/ 17 w 152"/>
              <a:gd name="T23" fmla="*/ 69 h 207"/>
              <a:gd name="T24" fmla="*/ 17 w 152"/>
              <a:gd name="T25" fmla="*/ 72 h 207"/>
              <a:gd name="T26" fmla="*/ 16 w 152"/>
              <a:gd name="T27" fmla="*/ 72 h 207"/>
              <a:gd name="T28" fmla="*/ 0 w 152"/>
              <a:gd name="T29" fmla="*/ 94 h 207"/>
              <a:gd name="T30" fmla="*/ 6 w 152"/>
              <a:gd name="T31" fmla="*/ 98 h 207"/>
              <a:gd name="T32" fmla="*/ 12 w 152"/>
              <a:gd name="T33" fmla="*/ 131 h 207"/>
              <a:gd name="T34" fmla="*/ 20 w 152"/>
              <a:gd name="T35" fmla="*/ 143 h 207"/>
              <a:gd name="T36" fmla="*/ 21 w 152"/>
              <a:gd name="T37" fmla="*/ 152 h 207"/>
              <a:gd name="T38" fmla="*/ 22 w 152"/>
              <a:gd name="T39" fmla="*/ 181 h 207"/>
              <a:gd name="T40" fmla="*/ 26 w 152"/>
              <a:gd name="T41" fmla="*/ 181 h 207"/>
              <a:gd name="T42" fmla="*/ 43 w 152"/>
              <a:gd name="T43" fmla="*/ 181 h 207"/>
              <a:gd name="T44" fmla="*/ 28 w 152"/>
              <a:gd name="T45" fmla="*/ 203 h 207"/>
              <a:gd name="T46" fmla="*/ 40 w 152"/>
              <a:gd name="T47" fmla="*/ 203 h 207"/>
              <a:gd name="T48" fmla="*/ 75 w 152"/>
              <a:gd name="T49" fmla="*/ 201 h 207"/>
              <a:gd name="T50" fmla="*/ 77 w 152"/>
              <a:gd name="T51" fmla="*/ 195 h 207"/>
              <a:gd name="T52" fmla="*/ 77 w 152"/>
              <a:gd name="T53" fmla="*/ 190 h 207"/>
              <a:gd name="T54" fmla="*/ 75 w 152"/>
              <a:gd name="T55" fmla="*/ 179 h 207"/>
              <a:gd name="T56" fmla="*/ 83 w 152"/>
              <a:gd name="T57" fmla="*/ 173 h 207"/>
              <a:gd name="T58" fmla="*/ 81 w 152"/>
              <a:gd name="T59" fmla="*/ 168 h 207"/>
              <a:gd name="T60" fmla="*/ 81 w 152"/>
              <a:gd name="T61" fmla="*/ 167 h 207"/>
              <a:gd name="T62" fmla="*/ 85 w 152"/>
              <a:gd name="T63" fmla="*/ 154 h 207"/>
              <a:gd name="T64" fmla="*/ 89 w 152"/>
              <a:gd name="T65" fmla="*/ 149 h 207"/>
              <a:gd name="T66" fmla="*/ 93 w 152"/>
              <a:gd name="T67" fmla="*/ 146 h 207"/>
              <a:gd name="T68" fmla="*/ 100 w 152"/>
              <a:gd name="T69" fmla="*/ 130 h 207"/>
              <a:gd name="T70" fmla="*/ 103 w 152"/>
              <a:gd name="T71" fmla="*/ 128 h 207"/>
              <a:gd name="T72" fmla="*/ 99 w 152"/>
              <a:gd name="T73" fmla="*/ 111 h 207"/>
              <a:gd name="T74" fmla="*/ 112 w 152"/>
              <a:gd name="T75" fmla="*/ 100 h 207"/>
              <a:gd name="T76" fmla="*/ 110 w 152"/>
              <a:gd name="T77" fmla="*/ 85 h 207"/>
              <a:gd name="T78" fmla="*/ 125 w 152"/>
              <a:gd name="T79" fmla="*/ 68 h 207"/>
              <a:gd name="T80" fmla="*/ 131 w 152"/>
              <a:gd name="T81" fmla="*/ 70 h 207"/>
              <a:gd name="T82" fmla="*/ 142 w 152"/>
              <a:gd name="T83" fmla="*/ 64 h 207"/>
              <a:gd name="T84" fmla="*/ 142 w 152"/>
              <a:gd name="T85" fmla="*/ 64 h 207"/>
              <a:gd name="T86" fmla="*/ 148 w 152"/>
              <a:gd name="T87" fmla="*/ 60 h 207"/>
              <a:gd name="T88" fmla="*/ 148 w 152"/>
              <a:gd name="T89" fmla="*/ 53 h 207"/>
              <a:gd name="T90" fmla="*/ 150 w 152"/>
              <a:gd name="T91" fmla="*/ 51 h 207"/>
              <a:gd name="T92" fmla="*/ 152 w 152"/>
              <a:gd name="T93" fmla="*/ 48 h 207"/>
              <a:gd name="T94" fmla="*/ 138 w 152"/>
              <a:gd name="T95" fmla="*/ 26 h 207"/>
              <a:gd name="T96" fmla="*/ 132 w 152"/>
              <a:gd name="T97" fmla="*/ 1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ŝľiḍè">
            <a:extLst>
              <a:ext uri="{FF2B5EF4-FFF2-40B4-BE49-F238E27FC236}">
                <a16:creationId xmlns:a16="http://schemas.microsoft.com/office/drawing/2014/main" id="{B7EC6A5F-9048-4EC5-B5AD-B8E71884BFDA}"/>
              </a:ext>
            </a:extLst>
          </p:cNvPr>
          <p:cNvSpPr/>
          <p:nvPr/>
        </p:nvSpPr>
        <p:spPr bwMode="auto">
          <a:xfrm>
            <a:off x="7649038" y="4554753"/>
            <a:ext cx="492373" cy="604410"/>
          </a:xfrm>
          <a:custGeom>
            <a:avLst/>
            <a:gdLst>
              <a:gd name="T0" fmla="*/ 73 w 141"/>
              <a:gd name="T1" fmla="*/ 8 h 173"/>
              <a:gd name="T2" fmla="*/ 60 w 141"/>
              <a:gd name="T3" fmla="*/ 20 h 173"/>
              <a:gd name="T4" fmla="*/ 59 w 141"/>
              <a:gd name="T5" fmla="*/ 21 h 173"/>
              <a:gd name="T6" fmla="*/ 51 w 141"/>
              <a:gd name="T7" fmla="*/ 21 h 173"/>
              <a:gd name="T8" fmla="*/ 35 w 141"/>
              <a:gd name="T9" fmla="*/ 31 h 173"/>
              <a:gd name="T10" fmla="*/ 40 w 141"/>
              <a:gd name="T11" fmla="*/ 34 h 173"/>
              <a:gd name="T12" fmla="*/ 37 w 141"/>
              <a:gd name="T13" fmla="*/ 47 h 173"/>
              <a:gd name="T14" fmla="*/ 23 w 141"/>
              <a:gd name="T15" fmla="*/ 59 h 173"/>
              <a:gd name="T16" fmla="*/ 24 w 141"/>
              <a:gd name="T17" fmla="*/ 68 h 173"/>
              <a:gd name="T18" fmla="*/ 27 w 141"/>
              <a:gd name="T19" fmla="*/ 77 h 173"/>
              <a:gd name="T20" fmla="*/ 18 w 141"/>
              <a:gd name="T21" fmla="*/ 93 h 173"/>
              <a:gd name="T22" fmla="*/ 18 w 141"/>
              <a:gd name="T23" fmla="*/ 94 h 173"/>
              <a:gd name="T24" fmla="*/ 12 w 141"/>
              <a:gd name="T25" fmla="*/ 101 h 173"/>
              <a:gd name="T26" fmla="*/ 7 w 141"/>
              <a:gd name="T27" fmla="*/ 106 h 173"/>
              <a:gd name="T28" fmla="*/ 7 w 141"/>
              <a:gd name="T29" fmla="*/ 122 h 173"/>
              <a:gd name="T30" fmla="*/ 2 w 141"/>
              <a:gd name="T31" fmla="*/ 126 h 173"/>
              <a:gd name="T32" fmla="*/ 0 w 141"/>
              <a:gd name="T33" fmla="*/ 128 h 173"/>
              <a:gd name="T34" fmla="*/ 3 w 141"/>
              <a:gd name="T35" fmla="*/ 137 h 173"/>
              <a:gd name="T36" fmla="*/ 26 w 141"/>
              <a:gd name="T37" fmla="*/ 137 h 173"/>
              <a:gd name="T38" fmla="*/ 35 w 141"/>
              <a:gd name="T39" fmla="*/ 146 h 173"/>
              <a:gd name="T40" fmla="*/ 35 w 141"/>
              <a:gd name="T41" fmla="*/ 147 h 173"/>
              <a:gd name="T42" fmla="*/ 51 w 141"/>
              <a:gd name="T43" fmla="*/ 172 h 173"/>
              <a:gd name="T44" fmla="*/ 56 w 141"/>
              <a:gd name="T45" fmla="*/ 161 h 173"/>
              <a:gd name="T46" fmla="*/ 68 w 141"/>
              <a:gd name="T47" fmla="*/ 169 h 173"/>
              <a:gd name="T48" fmla="*/ 76 w 141"/>
              <a:gd name="T49" fmla="*/ 146 h 173"/>
              <a:gd name="T50" fmla="*/ 78 w 141"/>
              <a:gd name="T51" fmla="*/ 146 h 173"/>
              <a:gd name="T52" fmla="*/ 85 w 141"/>
              <a:gd name="T53" fmla="*/ 141 h 173"/>
              <a:gd name="T54" fmla="*/ 85 w 141"/>
              <a:gd name="T55" fmla="*/ 139 h 173"/>
              <a:gd name="T56" fmla="*/ 97 w 141"/>
              <a:gd name="T57" fmla="*/ 139 h 173"/>
              <a:gd name="T58" fmla="*/ 103 w 141"/>
              <a:gd name="T59" fmla="*/ 112 h 173"/>
              <a:gd name="T60" fmla="*/ 114 w 141"/>
              <a:gd name="T61" fmla="*/ 110 h 173"/>
              <a:gd name="T62" fmla="*/ 109 w 141"/>
              <a:gd name="T63" fmla="*/ 105 h 173"/>
              <a:gd name="T64" fmla="*/ 117 w 141"/>
              <a:gd name="T65" fmla="*/ 98 h 173"/>
              <a:gd name="T66" fmla="*/ 123 w 141"/>
              <a:gd name="T67" fmla="*/ 100 h 173"/>
              <a:gd name="T68" fmla="*/ 119 w 141"/>
              <a:gd name="T69" fmla="*/ 92 h 173"/>
              <a:gd name="T70" fmla="*/ 123 w 141"/>
              <a:gd name="T71" fmla="*/ 90 h 173"/>
              <a:gd name="T72" fmla="*/ 118 w 141"/>
              <a:gd name="T73" fmla="*/ 79 h 173"/>
              <a:gd name="T74" fmla="*/ 119 w 141"/>
              <a:gd name="T75" fmla="*/ 78 h 173"/>
              <a:gd name="T76" fmla="*/ 131 w 141"/>
              <a:gd name="T77" fmla="*/ 68 h 173"/>
              <a:gd name="T78" fmla="*/ 121 w 141"/>
              <a:gd name="T79" fmla="*/ 55 h 173"/>
              <a:gd name="T80" fmla="*/ 133 w 141"/>
              <a:gd name="T81" fmla="*/ 50 h 173"/>
              <a:gd name="T82" fmla="*/ 139 w 141"/>
              <a:gd name="T83" fmla="*/ 43 h 173"/>
              <a:gd name="T84" fmla="*/ 135 w 141"/>
              <a:gd name="T85" fmla="*/ 34 h 173"/>
              <a:gd name="T86" fmla="*/ 135 w 141"/>
              <a:gd name="T87" fmla="*/ 33 h 173"/>
              <a:gd name="T88" fmla="*/ 135 w 141"/>
              <a:gd name="T89" fmla="*/ 30 h 173"/>
              <a:gd name="T90" fmla="*/ 133 w 141"/>
              <a:gd name="T91" fmla="*/ 30 h 173"/>
              <a:gd name="T92" fmla="*/ 117 w 141"/>
              <a:gd name="T93" fmla="*/ 28 h 173"/>
              <a:gd name="T94" fmla="*/ 117 w 141"/>
              <a:gd name="T95" fmla="*/ 28 h 173"/>
              <a:gd name="T96" fmla="*/ 113 w 141"/>
              <a:gd name="T97" fmla="*/ 23 h 173"/>
              <a:gd name="T98" fmla="*/ 93 w 141"/>
              <a:gd name="T99" fmla="*/ 31 h 173"/>
              <a:gd name="T100" fmla="*/ 85 w 141"/>
              <a:gd name="T101" fmla="*/ 16 h 173"/>
              <a:gd name="T102" fmla="*/ 73 w 141"/>
              <a:gd name="T103" fmla="*/ 1 h 173"/>
              <a:gd name="T104" fmla="*/ 73 w 141"/>
              <a:gd name="T105" fmla="*/ 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şľïḑê">
            <a:extLst>
              <a:ext uri="{FF2B5EF4-FFF2-40B4-BE49-F238E27FC236}">
                <a16:creationId xmlns:a16="http://schemas.microsoft.com/office/drawing/2014/main" id="{3EF43508-04CB-4D1D-ACBA-6296C1133884}"/>
              </a:ext>
            </a:extLst>
          </p:cNvPr>
          <p:cNvSpPr/>
          <p:nvPr/>
        </p:nvSpPr>
        <p:spPr bwMode="auto">
          <a:xfrm>
            <a:off x="7865740" y="4178839"/>
            <a:ext cx="426035" cy="487950"/>
          </a:xfrm>
          <a:custGeom>
            <a:avLst/>
            <a:gdLst>
              <a:gd name="T0" fmla="*/ 64 w 122"/>
              <a:gd name="T1" fmla="*/ 6 h 140"/>
              <a:gd name="T2" fmla="*/ 43 w 122"/>
              <a:gd name="T3" fmla="*/ 2 h 140"/>
              <a:gd name="T4" fmla="*/ 38 w 122"/>
              <a:gd name="T5" fmla="*/ 26 h 140"/>
              <a:gd name="T6" fmla="*/ 28 w 122"/>
              <a:gd name="T7" fmla="*/ 32 h 140"/>
              <a:gd name="T8" fmla="*/ 23 w 122"/>
              <a:gd name="T9" fmla="*/ 41 h 140"/>
              <a:gd name="T10" fmla="*/ 17 w 122"/>
              <a:gd name="T11" fmla="*/ 53 h 140"/>
              <a:gd name="T12" fmla="*/ 6 w 122"/>
              <a:gd name="T13" fmla="*/ 68 h 140"/>
              <a:gd name="T14" fmla="*/ 1 w 122"/>
              <a:gd name="T15" fmla="*/ 78 h 140"/>
              <a:gd name="T16" fmla="*/ 11 w 122"/>
              <a:gd name="T17" fmla="*/ 93 h 140"/>
              <a:gd name="T18" fmla="*/ 16 w 122"/>
              <a:gd name="T19" fmla="*/ 101 h 140"/>
              <a:gd name="T20" fmla="*/ 16 w 122"/>
              <a:gd name="T21" fmla="*/ 102 h 140"/>
              <a:gd name="T22" fmla="*/ 16 w 122"/>
              <a:gd name="T23" fmla="*/ 104 h 140"/>
              <a:gd name="T24" fmla="*/ 15 w 122"/>
              <a:gd name="T25" fmla="*/ 105 h 140"/>
              <a:gd name="T26" fmla="*/ 27 w 122"/>
              <a:gd name="T27" fmla="*/ 123 h 140"/>
              <a:gd name="T28" fmla="*/ 33 w 122"/>
              <a:gd name="T29" fmla="*/ 135 h 140"/>
              <a:gd name="T30" fmla="*/ 46 w 122"/>
              <a:gd name="T31" fmla="*/ 130 h 140"/>
              <a:gd name="T32" fmla="*/ 46 w 122"/>
              <a:gd name="T33" fmla="*/ 129 h 140"/>
              <a:gd name="T34" fmla="*/ 53 w 122"/>
              <a:gd name="T35" fmla="*/ 125 h 140"/>
              <a:gd name="T36" fmla="*/ 66 w 122"/>
              <a:gd name="T37" fmla="*/ 136 h 140"/>
              <a:gd name="T38" fmla="*/ 68 w 122"/>
              <a:gd name="T39" fmla="*/ 136 h 140"/>
              <a:gd name="T40" fmla="*/ 74 w 122"/>
              <a:gd name="T41" fmla="*/ 134 h 140"/>
              <a:gd name="T42" fmla="*/ 76 w 122"/>
              <a:gd name="T43" fmla="*/ 134 h 140"/>
              <a:gd name="T44" fmla="*/ 84 w 122"/>
              <a:gd name="T45" fmla="*/ 140 h 140"/>
              <a:gd name="T46" fmla="*/ 85 w 122"/>
              <a:gd name="T47" fmla="*/ 124 h 140"/>
              <a:gd name="T48" fmla="*/ 86 w 122"/>
              <a:gd name="T49" fmla="*/ 123 h 140"/>
              <a:gd name="T50" fmla="*/ 89 w 122"/>
              <a:gd name="T51" fmla="*/ 113 h 140"/>
              <a:gd name="T52" fmla="*/ 88 w 122"/>
              <a:gd name="T53" fmla="*/ 111 h 140"/>
              <a:gd name="T54" fmla="*/ 90 w 122"/>
              <a:gd name="T55" fmla="*/ 110 h 140"/>
              <a:gd name="T56" fmla="*/ 101 w 122"/>
              <a:gd name="T57" fmla="*/ 94 h 140"/>
              <a:gd name="T58" fmla="*/ 103 w 122"/>
              <a:gd name="T59" fmla="*/ 94 h 140"/>
              <a:gd name="T60" fmla="*/ 103 w 122"/>
              <a:gd name="T61" fmla="*/ 102 h 140"/>
              <a:gd name="T62" fmla="*/ 115 w 122"/>
              <a:gd name="T63" fmla="*/ 92 h 140"/>
              <a:gd name="T64" fmla="*/ 112 w 122"/>
              <a:gd name="T65" fmla="*/ 86 h 140"/>
              <a:gd name="T66" fmla="*/ 115 w 122"/>
              <a:gd name="T67" fmla="*/ 68 h 140"/>
              <a:gd name="T68" fmla="*/ 109 w 122"/>
              <a:gd name="T69" fmla="*/ 68 h 140"/>
              <a:gd name="T70" fmla="*/ 108 w 122"/>
              <a:gd name="T71" fmla="*/ 67 h 140"/>
              <a:gd name="T72" fmla="*/ 106 w 122"/>
              <a:gd name="T73" fmla="*/ 58 h 140"/>
              <a:gd name="T74" fmla="*/ 122 w 122"/>
              <a:gd name="T75" fmla="*/ 58 h 140"/>
              <a:gd name="T76" fmla="*/ 109 w 122"/>
              <a:gd name="T77" fmla="*/ 43 h 140"/>
              <a:gd name="T78" fmla="*/ 117 w 122"/>
              <a:gd name="T79" fmla="*/ 33 h 140"/>
              <a:gd name="T80" fmla="*/ 111 w 122"/>
              <a:gd name="T81" fmla="*/ 34 h 140"/>
              <a:gd name="T82" fmla="*/ 111 w 122"/>
              <a:gd name="T83" fmla="*/ 33 h 140"/>
              <a:gd name="T84" fmla="*/ 103 w 122"/>
              <a:gd name="T85" fmla="*/ 24 h 140"/>
              <a:gd name="T86" fmla="*/ 81 w 122"/>
              <a:gd name="T87" fmla="*/ 32 h 140"/>
              <a:gd name="T88" fmla="*/ 79 w 122"/>
              <a:gd name="T89" fmla="*/ 32 h 140"/>
              <a:gd name="T90" fmla="*/ 78 w 122"/>
              <a:gd name="T91" fmla="*/ 18 h 140"/>
              <a:gd name="T92" fmla="*/ 82 w 122"/>
              <a:gd name="T93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îSľïḑè">
            <a:extLst>
              <a:ext uri="{FF2B5EF4-FFF2-40B4-BE49-F238E27FC236}">
                <a16:creationId xmlns:a16="http://schemas.microsoft.com/office/drawing/2014/main" id="{1A5595EA-1437-40C6-9F60-59FF83281298}"/>
              </a:ext>
            </a:extLst>
          </p:cNvPr>
          <p:cNvSpPr/>
          <p:nvPr/>
        </p:nvSpPr>
        <p:spPr bwMode="auto">
          <a:xfrm>
            <a:off x="7457396" y="3757227"/>
            <a:ext cx="533649" cy="651583"/>
          </a:xfrm>
          <a:custGeom>
            <a:avLst/>
            <a:gdLst>
              <a:gd name="T0" fmla="*/ 96 w 153"/>
              <a:gd name="T1" fmla="*/ 53 h 187"/>
              <a:gd name="T2" fmla="*/ 85 w 153"/>
              <a:gd name="T3" fmla="*/ 28 h 187"/>
              <a:gd name="T4" fmla="*/ 55 w 153"/>
              <a:gd name="T5" fmla="*/ 17 h 187"/>
              <a:gd name="T6" fmla="*/ 37 w 153"/>
              <a:gd name="T7" fmla="*/ 0 h 187"/>
              <a:gd name="T8" fmla="*/ 48 w 153"/>
              <a:gd name="T9" fmla="*/ 17 h 187"/>
              <a:gd name="T10" fmla="*/ 49 w 153"/>
              <a:gd name="T11" fmla="*/ 19 h 187"/>
              <a:gd name="T12" fmla="*/ 36 w 153"/>
              <a:gd name="T13" fmla="*/ 36 h 187"/>
              <a:gd name="T14" fmla="*/ 19 w 153"/>
              <a:gd name="T15" fmla="*/ 23 h 187"/>
              <a:gd name="T16" fmla="*/ 23 w 153"/>
              <a:gd name="T17" fmla="*/ 35 h 187"/>
              <a:gd name="T18" fmla="*/ 23 w 153"/>
              <a:gd name="T19" fmla="*/ 36 h 187"/>
              <a:gd name="T20" fmla="*/ 22 w 153"/>
              <a:gd name="T21" fmla="*/ 41 h 187"/>
              <a:gd name="T22" fmla="*/ 14 w 153"/>
              <a:gd name="T23" fmla="*/ 44 h 187"/>
              <a:gd name="T24" fmla="*/ 11 w 153"/>
              <a:gd name="T25" fmla="*/ 51 h 187"/>
              <a:gd name="T26" fmla="*/ 8 w 153"/>
              <a:gd name="T27" fmla="*/ 63 h 187"/>
              <a:gd name="T28" fmla="*/ 8 w 153"/>
              <a:gd name="T29" fmla="*/ 63 h 187"/>
              <a:gd name="T30" fmla="*/ 4 w 153"/>
              <a:gd name="T31" fmla="*/ 65 h 187"/>
              <a:gd name="T32" fmla="*/ 14 w 153"/>
              <a:gd name="T33" fmla="*/ 81 h 187"/>
              <a:gd name="T34" fmla="*/ 18 w 153"/>
              <a:gd name="T35" fmla="*/ 81 h 187"/>
              <a:gd name="T36" fmla="*/ 35 w 153"/>
              <a:gd name="T37" fmla="*/ 89 h 187"/>
              <a:gd name="T38" fmla="*/ 35 w 153"/>
              <a:gd name="T39" fmla="*/ 89 h 187"/>
              <a:gd name="T40" fmla="*/ 34 w 153"/>
              <a:gd name="T41" fmla="*/ 100 h 187"/>
              <a:gd name="T42" fmla="*/ 30 w 153"/>
              <a:gd name="T43" fmla="*/ 109 h 187"/>
              <a:gd name="T44" fmla="*/ 25 w 153"/>
              <a:gd name="T45" fmla="*/ 115 h 187"/>
              <a:gd name="T46" fmla="*/ 25 w 153"/>
              <a:gd name="T47" fmla="*/ 115 h 187"/>
              <a:gd name="T48" fmla="*/ 26 w 153"/>
              <a:gd name="T49" fmla="*/ 127 h 187"/>
              <a:gd name="T50" fmla="*/ 38 w 153"/>
              <a:gd name="T51" fmla="*/ 129 h 187"/>
              <a:gd name="T52" fmla="*/ 43 w 153"/>
              <a:gd name="T53" fmla="*/ 134 h 187"/>
              <a:gd name="T54" fmla="*/ 51 w 153"/>
              <a:gd name="T55" fmla="*/ 176 h 187"/>
              <a:gd name="T56" fmla="*/ 49 w 153"/>
              <a:gd name="T57" fmla="*/ 179 h 187"/>
              <a:gd name="T58" fmla="*/ 50 w 153"/>
              <a:gd name="T59" fmla="*/ 182 h 187"/>
              <a:gd name="T60" fmla="*/ 73 w 153"/>
              <a:gd name="T61" fmla="*/ 173 h 187"/>
              <a:gd name="T62" fmla="*/ 78 w 153"/>
              <a:gd name="T63" fmla="*/ 175 h 187"/>
              <a:gd name="T64" fmla="*/ 79 w 153"/>
              <a:gd name="T65" fmla="*/ 175 h 187"/>
              <a:gd name="T66" fmla="*/ 87 w 153"/>
              <a:gd name="T67" fmla="*/ 170 h 187"/>
              <a:gd name="T68" fmla="*/ 110 w 153"/>
              <a:gd name="T69" fmla="*/ 180 h 187"/>
              <a:gd name="T70" fmla="*/ 116 w 153"/>
              <a:gd name="T71" fmla="*/ 184 h 187"/>
              <a:gd name="T72" fmla="*/ 134 w 153"/>
              <a:gd name="T73" fmla="*/ 163 h 187"/>
              <a:gd name="T74" fmla="*/ 130 w 153"/>
              <a:gd name="T75" fmla="*/ 148 h 187"/>
              <a:gd name="T76" fmla="*/ 144 w 153"/>
              <a:gd name="T77" fmla="*/ 149 h 187"/>
              <a:gd name="T78" fmla="*/ 144 w 153"/>
              <a:gd name="T79" fmla="*/ 135 h 187"/>
              <a:gd name="T80" fmla="*/ 153 w 153"/>
              <a:gd name="T81" fmla="*/ 123 h 187"/>
              <a:gd name="T82" fmla="*/ 142 w 153"/>
              <a:gd name="T83" fmla="*/ 111 h 187"/>
              <a:gd name="T84" fmla="*/ 136 w 153"/>
              <a:gd name="T85" fmla="*/ 116 h 187"/>
              <a:gd name="T86" fmla="*/ 135 w 153"/>
              <a:gd name="T87" fmla="*/ 115 h 187"/>
              <a:gd name="T88" fmla="*/ 126 w 153"/>
              <a:gd name="T89" fmla="*/ 107 h 187"/>
              <a:gd name="T90" fmla="*/ 113 w 153"/>
              <a:gd name="T91" fmla="*/ 99 h 187"/>
              <a:gd name="T92" fmla="*/ 110 w 153"/>
              <a:gd name="T93" fmla="*/ 85 h 187"/>
              <a:gd name="T94" fmla="*/ 117 w 153"/>
              <a:gd name="T95" fmla="*/ 64 h 187"/>
              <a:gd name="T96" fmla="*/ 129 w 153"/>
              <a:gd name="T97" fmla="*/ 65 h 187"/>
              <a:gd name="T98" fmla="*/ 130 w 153"/>
              <a:gd name="T99" fmla="*/ 52 h 187"/>
              <a:gd name="T100" fmla="*/ 97 w 153"/>
              <a:gd name="T101" fmla="*/ 54 h 187"/>
              <a:gd name="T102" fmla="*/ 96 w 153"/>
              <a:gd name="T103" fmla="*/ 5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şľîďè">
            <a:extLst>
              <a:ext uri="{FF2B5EF4-FFF2-40B4-BE49-F238E27FC236}">
                <a16:creationId xmlns:a16="http://schemas.microsoft.com/office/drawing/2014/main" id="{F11EA08C-685A-4C49-BC26-D3EEF043A3D0}"/>
              </a:ext>
            </a:extLst>
          </p:cNvPr>
          <p:cNvSpPr/>
          <p:nvPr/>
        </p:nvSpPr>
        <p:spPr bwMode="auto">
          <a:xfrm>
            <a:off x="7559113" y="3002452"/>
            <a:ext cx="142994" cy="203435"/>
          </a:xfrm>
          <a:custGeom>
            <a:avLst/>
            <a:gdLst>
              <a:gd name="T0" fmla="*/ 24 w 41"/>
              <a:gd name="T1" fmla="*/ 1 h 58"/>
              <a:gd name="T2" fmla="*/ 23 w 41"/>
              <a:gd name="T3" fmla="*/ 0 h 58"/>
              <a:gd name="T4" fmla="*/ 17 w 41"/>
              <a:gd name="T5" fmla="*/ 7 h 58"/>
              <a:gd name="T6" fmla="*/ 15 w 41"/>
              <a:gd name="T7" fmla="*/ 6 h 58"/>
              <a:gd name="T8" fmla="*/ 15 w 41"/>
              <a:gd name="T9" fmla="*/ 6 h 58"/>
              <a:gd name="T10" fmla="*/ 15 w 41"/>
              <a:gd name="T11" fmla="*/ 7 h 58"/>
              <a:gd name="T12" fmla="*/ 12 w 41"/>
              <a:gd name="T13" fmla="*/ 10 h 58"/>
              <a:gd name="T14" fmla="*/ 10 w 41"/>
              <a:gd name="T15" fmla="*/ 11 h 58"/>
              <a:gd name="T16" fmla="*/ 6 w 41"/>
              <a:gd name="T17" fmla="*/ 13 h 58"/>
              <a:gd name="T18" fmla="*/ 5 w 41"/>
              <a:gd name="T19" fmla="*/ 16 h 58"/>
              <a:gd name="T20" fmla="*/ 3 w 41"/>
              <a:gd name="T21" fmla="*/ 25 h 58"/>
              <a:gd name="T22" fmla="*/ 1 w 41"/>
              <a:gd name="T23" fmla="*/ 30 h 58"/>
              <a:gd name="T24" fmla="*/ 1 w 41"/>
              <a:gd name="T25" fmla="*/ 39 h 58"/>
              <a:gd name="T26" fmla="*/ 3 w 41"/>
              <a:gd name="T27" fmla="*/ 51 h 58"/>
              <a:gd name="T28" fmla="*/ 10 w 41"/>
              <a:gd name="T29" fmla="*/ 56 h 58"/>
              <a:gd name="T30" fmla="*/ 19 w 41"/>
              <a:gd name="T31" fmla="*/ 58 h 58"/>
              <a:gd name="T32" fmla="*/ 28 w 41"/>
              <a:gd name="T33" fmla="*/ 55 h 58"/>
              <a:gd name="T34" fmla="*/ 26 w 41"/>
              <a:gd name="T35" fmla="*/ 50 h 58"/>
              <a:gd name="T36" fmla="*/ 26 w 41"/>
              <a:gd name="T37" fmla="*/ 49 h 58"/>
              <a:gd name="T38" fmla="*/ 26 w 41"/>
              <a:gd name="T39" fmla="*/ 49 h 58"/>
              <a:gd name="T40" fmla="*/ 27 w 41"/>
              <a:gd name="T41" fmla="*/ 45 h 58"/>
              <a:gd name="T42" fmla="*/ 27 w 41"/>
              <a:gd name="T43" fmla="*/ 45 h 58"/>
              <a:gd name="T44" fmla="*/ 31 w 41"/>
              <a:gd name="T45" fmla="*/ 37 h 58"/>
              <a:gd name="T46" fmla="*/ 39 w 41"/>
              <a:gd name="T47" fmla="*/ 37 h 58"/>
              <a:gd name="T48" fmla="*/ 41 w 41"/>
              <a:gd name="T49" fmla="*/ 37 h 58"/>
              <a:gd name="T50" fmla="*/ 33 w 41"/>
              <a:gd name="T51" fmla="*/ 24 h 58"/>
              <a:gd name="T52" fmla="*/ 30 w 41"/>
              <a:gd name="T53" fmla="*/ 20 h 58"/>
              <a:gd name="T54" fmla="*/ 27 w 41"/>
              <a:gd name="T55" fmla="*/ 9 h 58"/>
              <a:gd name="T56" fmla="*/ 24 w 41"/>
              <a:gd name="T57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ŝlídê">
            <a:extLst>
              <a:ext uri="{FF2B5EF4-FFF2-40B4-BE49-F238E27FC236}">
                <a16:creationId xmlns:a16="http://schemas.microsoft.com/office/drawing/2014/main" id="{07DA839B-4683-4102-9DE5-736D399F832D}"/>
              </a:ext>
            </a:extLst>
          </p:cNvPr>
          <p:cNvSpPr/>
          <p:nvPr/>
        </p:nvSpPr>
        <p:spPr bwMode="auto">
          <a:xfrm>
            <a:off x="7422015" y="2912528"/>
            <a:ext cx="185745" cy="199013"/>
          </a:xfrm>
          <a:custGeom>
            <a:avLst/>
            <a:gdLst>
              <a:gd name="T0" fmla="*/ 26 w 53"/>
              <a:gd name="T1" fmla="*/ 12 h 57"/>
              <a:gd name="T2" fmla="*/ 26 w 53"/>
              <a:gd name="T3" fmla="*/ 13 h 57"/>
              <a:gd name="T4" fmla="*/ 24 w 53"/>
              <a:gd name="T5" fmla="*/ 13 h 57"/>
              <a:gd name="T6" fmla="*/ 19 w 53"/>
              <a:gd name="T7" fmla="*/ 12 h 57"/>
              <a:gd name="T8" fmla="*/ 19 w 53"/>
              <a:gd name="T9" fmla="*/ 14 h 57"/>
              <a:gd name="T10" fmla="*/ 19 w 53"/>
              <a:gd name="T11" fmla="*/ 15 h 57"/>
              <a:gd name="T12" fmla="*/ 18 w 53"/>
              <a:gd name="T13" fmla="*/ 15 h 57"/>
              <a:gd name="T14" fmla="*/ 9 w 53"/>
              <a:gd name="T15" fmla="*/ 19 h 57"/>
              <a:gd name="T16" fmla="*/ 9 w 53"/>
              <a:gd name="T17" fmla="*/ 20 h 57"/>
              <a:gd name="T18" fmla="*/ 12 w 53"/>
              <a:gd name="T19" fmla="*/ 28 h 57"/>
              <a:gd name="T20" fmla="*/ 12 w 53"/>
              <a:gd name="T21" fmla="*/ 29 h 57"/>
              <a:gd name="T22" fmla="*/ 12 w 53"/>
              <a:gd name="T23" fmla="*/ 30 h 57"/>
              <a:gd name="T24" fmla="*/ 2 w 53"/>
              <a:gd name="T25" fmla="*/ 41 h 57"/>
              <a:gd name="T26" fmla="*/ 0 w 53"/>
              <a:gd name="T27" fmla="*/ 45 h 57"/>
              <a:gd name="T28" fmla="*/ 2 w 53"/>
              <a:gd name="T29" fmla="*/ 48 h 57"/>
              <a:gd name="T30" fmla="*/ 7 w 53"/>
              <a:gd name="T31" fmla="*/ 50 h 57"/>
              <a:gd name="T32" fmla="*/ 10 w 53"/>
              <a:gd name="T33" fmla="*/ 50 h 57"/>
              <a:gd name="T34" fmla="*/ 20 w 53"/>
              <a:gd name="T35" fmla="*/ 53 h 57"/>
              <a:gd name="T36" fmla="*/ 24 w 53"/>
              <a:gd name="T37" fmla="*/ 55 h 57"/>
              <a:gd name="T38" fmla="*/ 31 w 53"/>
              <a:gd name="T39" fmla="*/ 57 h 57"/>
              <a:gd name="T40" fmla="*/ 36 w 53"/>
              <a:gd name="T41" fmla="*/ 53 h 57"/>
              <a:gd name="T42" fmla="*/ 39 w 53"/>
              <a:gd name="T43" fmla="*/ 49 h 57"/>
              <a:gd name="T44" fmla="*/ 42 w 53"/>
              <a:gd name="T45" fmla="*/ 42 h 57"/>
              <a:gd name="T46" fmla="*/ 40 w 53"/>
              <a:gd name="T47" fmla="*/ 33 h 57"/>
              <a:gd name="T48" fmla="*/ 43 w 53"/>
              <a:gd name="T49" fmla="*/ 34 h 57"/>
              <a:gd name="T50" fmla="*/ 48 w 53"/>
              <a:gd name="T51" fmla="*/ 34 h 57"/>
              <a:gd name="T52" fmla="*/ 50 w 53"/>
              <a:gd name="T53" fmla="*/ 33 h 57"/>
              <a:gd name="T54" fmla="*/ 51 w 53"/>
              <a:gd name="T55" fmla="*/ 31 h 57"/>
              <a:gd name="T56" fmla="*/ 47 w 53"/>
              <a:gd name="T57" fmla="*/ 19 h 57"/>
              <a:gd name="T58" fmla="*/ 48 w 53"/>
              <a:gd name="T59" fmla="*/ 15 h 57"/>
              <a:gd name="T60" fmla="*/ 53 w 53"/>
              <a:gd name="T61" fmla="*/ 11 h 57"/>
              <a:gd name="T62" fmla="*/ 53 w 53"/>
              <a:gd name="T63" fmla="*/ 11 h 57"/>
              <a:gd name="T64" fmla="*/ 52 w 53"/>
              <a:gd name="T65" fmla="*/ 9 h 57"/>
              <a:gd name="T66" fmla="*/ 43 w 53"/>
              <a:gd name="T67" fmla="*/ 9 h 57"/>
              <a:gd name="T68" fmla="*/ 43 w 53"/>
              <a:gd name="T69" fmla="*/ 9 h 57"/>
              <a:gd name="T70" fmla="*/ 34 w 53"/>
              <a:gd name="T71" fmla="*/ 3 h 57"/>
              <a:gd name="T72" fmla="*/ 24 w 53"/>
              <a:gd name="T73" fmla="*/ 1 h 57"/>
              <a:gd name="T74" fmla="*/ 22 w 53"/>
              <a:gd name="T75" fmla="*/ 1 h 57"/>
              <a:gd name="T76" fmla="*/ 25 w 53"/>
              <a:gd name="T77" fmla="*/ 5 h 57"/>
              <a:gd name="T78" fmla="*/ 26 w 53"/>
              <a:gd name="T79" fmla="*/ 1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ṩļïḋè">
            <a:extLst>
              <a:ext uri="{FF2B5EF4-FFF2-40B4-BE49-F238E27FC236}">
                <a16:creationId xmlns:a16="http://schemas.microsoft.com/office/drawing/2014/main" id="{646CDC39-0331-4477-926C-C460690DD544}"/>
              </a:ext>
            </a:extLst>
          </p:cNvPr>
          <p:cNvSpPr/>
          <p:nvPr/>
        </p:nvSpPr>
        <p:spPr bwMode="auto">
          <a:xfrm>
            <a:off x="7736014" y="2517450"/>
            <a:ext cx="656005" cy="625048"/>
          </a:xfrm>
          <a:custGeom>
            <a:avLst/>
            <a:gdLst>
              <a:gd name="T0" fmla="*/ 80 w 188"/>
              <a:gd name="T1" fmla="*/ 37 h 179"/>
              <a:gd name="T2" fmla="*/ 70 w 188"/>
              <a:gd name="T3" fmla="*/ 40 h 179"/>
              <a:gd name="T4" fmla="*/ 58 w 188"/>
              <a:gd name="T5" fmla="*/ 46 h 179"/>
              <a:gd name="T6" fmla="*/ 46 w 188"/>
              <a:gd name="T7" fmla="*/ 56 h 179"/>
              <a:gd name="T8" fmla="*/ 45 w 188"/>
              <a:gd name="T9" fmla="*/ 58 h 179"/>
              <a:gd name="T10" fmla="*/ 34 w 188"/>
              <a:gd name="T11" fmla="*/ 70 h 179"/>
              <a:gd name="T12" fmla="*/ 21 w 188"/>
              <a:gd name="T13" fmla="*/ 69 h 179"/>
              <a:gd name="T14" fmla="*/ 15 w 188"/>
              <a:gd name="T15" fmla="*/ 63 h 179"/>
              <a:gd name="T16" fmla="*/ 17 w 188"/>
              <a:gd name="T17" fmla="*/ 86 h 179"/>
              <a:gd name="T18" fmla="*/ 2 w 188"/>
              <a:gd name="T19" fmla="*/ 110 h 179"/>
              <a:gd name="T20" fmla="*/ 0 w 188"/>
              <a:gd name="T21" fmla="*/ 113 h 179"/>
              <a:gd name="T22" fmla="*/ 16 w 188"/>
              <a:gd name="T23" fmla="*/ 119 h 179"/>
              <a:gd name="T24" fmla="*/ 17 w 188"/>
              <a:gd name="T25" fmla="*/ 120 h 179"/>
              <a:gd name="T26" fmla="*/ 23 w 188"/>
              <a:gd name="T27" fmla="*/ 124 h 179"/>
              <a:gd name="T28" fmla="*/ 24 w 188"/>
              <a:gd name="T29" fmla="*/ 124 h 179"/>
              <a:gd name="T30" fmla="*/ 39 w 188"/>
              <a:gd name="T31" fmla="*/ 136 h 179"/>
              <a:gd name="T32" fmla="*/ 56 w 188"/>
              <a:gd name="T33" fmla="*/ 112 h 179"/>
              <a:gd name="T34" fmla="*/ 61 w 188"/>
              <a:gd name="T35" fmla="*/ 106 h 179"/>
              <a:gd name="T36" fmla="*/ 74 w 188"/>
              <a:gd name="T37" fmla="*/ 101 h 179"/>
              <a:gd name="T38" fmla="*/ 87 w 188"/>
              <a:gd name="T39" fmla="*/ 99 h 179"/>
              <a:gd name="T40" fmla="*/ 94 w 188"/>
              <a:gd name="T41" fmla="*/ 110 h 179"/>
              <a:gd name="T42" fmla="*/ 95 w 188"/>
              <a:gd name="T43" fmla="*/ 119 h 179"/>
              <a:gd name="T44" fmla="*/ 92 w 188"/>
              <a:gd name="T45" fmla="*/ 134 h 179"/>
              <a:gd name="T46" fmla="*/ 92 w 188"/>
              <a:gd name="T47" fmla="*/ 135 h 179"/>
              <a:gd name="T48" fmla="*/ 85 w 188"/>
              <a:gd name="T49" fmla="*/ 156 h 179"/>
              <a:gd name="T50" fmla="*/ 92 w 188"/>
              <a:gd name="T51" fmla="*/ 152 h 179"/>
              <a:gd name="T52" fmla="*/ 97 w 188"/>
              <a:gd name="T53" fmla="*/ 154 h 179"/>
              <a:gd name="T54" fmla="*/ 96 w 188"/>
              <a:gd name="T55" fmla="*/ 160 h 179"/>
              <a:gd name="T56" fmla="*/ 92 w 188"/>
              <a:gd name="T57" fmla="*/ 167 h 179"/>
              <a:gd name="T58" fmla="*/ 89 w 188"/>
              <a:gd name="T59" fmla="*/ 172 h 179"/>
              <a:gd name="T60" fmla="*/ 84 w 188"/>
              <a:gd name="T61" fmla="*/ 173 h 179"/>
              <a:gd name="T62" fmla="*/ 79 w 188"/>
              <a:gd name="T63" fmla="*/ 179 h 179"/>
              <a:gd name="T64" fmla="*/ 99 w 188"/>
              <a:gd name="T65" fmla="*/ 164 h 179"/>
              <a:gd name="T66" fmla="*/ 130 w 188"/>
              <a:gd name="T67" fmla="*/ 133 h 179"/>
              <a:gd name="T68" fmla="*/ 136 w 188"/>
              <a:gd name="T69" fmla="*/ 130 h 179"/>
              <a:gd name="T70" fmla="*/ 152 w 188"/>
              <a:gd name="T71" fmla="*/ 126 h 179"/>
              <a:gd name="T72" fmla="*/ 163 w 188"/>
              <a:gd name="T73" fmla="*/ 104 h 179"/>
              <a:gd name="T74" fmla="*/ 188 w 188"/>
              <a:gd name="T75" fmla="*/ 78 h 179"/>
              <a:gd name="T76" fmla="*/ 182 w 188"/>
              <a:gd name="T77" fmla="*/ 60 h 179"/>
              <a:gd name="T78" fmla="*/ 173 w 188"/>
              <a:gd name="T79" fmla="*/ 58 h 179"/>
              <a:gd name="T80" fmla="*/ 171 w 188"/>
              <a:gd name="T81" fmla="*/ 54 h 179"/>
              <a:gd name="T82" fmla="*/ 158 w 188"/>
              <a:gd name="T83" fmla="*/ 22 h 179"/>
              <a:gd name="T84" fmla="*/ 154 w 188"/>
              <a:gd name="T85" fmla="*/ 6 h 179"/>
              <a:gd name="T86" fmla="*/ 147 w 188"/>
              <a:gd name="T87" fmla="*/ 12 h 179"/>
              <a:gd name="T88" fmla="*/ 134 w 188"/>
              <a:gd name="T89" fmla="*/ 5 h 179"/>
              <a:gd name="T90" fmla="*/ 124 w 188"/>
              <a:gd name="T91" fmla="*/ 6 h 179"/>
              <a:gd name="T92" fmla="*/ 114 w 188"/>
              <a:gd name="T93" fmla="*/ 2 h 179"/>
              <a:gd name="T94" fmla="*/ 114 w 188"/>
              <a:gd name="T95" fmla="*/ 15 h 179"/>
              <a:gd name="T96" fmla="*/ 113 w 188"/>
              <a:gd name="T97" fmla="*/ 16 h 179"/>
              <a:gd name="T98" fmla="*/ 104 w 188"/>
              <a:gd name="T99" fmla="*/ 2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ṡ1îḋe">
            <a:extLst>
              <a:ext uri="{FF2B5EF4-FFF2-40B4-BE49-F238E27FC236}">
                <a16:creationId xmlns:a16="http://schemas.microsoft.com/office/drawing/2014/main" id="{B7B7665B-2BFF-44C5-B2DC-68DFFDB9A090}"/>
              </a:ext>
            </a:extLst>
          </p:cNvPr>
          <p:cNvSpPr/>
          <p:nvPr/>
        </p:nvSpPr>
        <p:spPr bwMode="auto">
          <a:xfrm>
            <a:off x="7883430" y="2141537"/>
            <a:ext cx="934623" cy="633893"/>
          </a:xfrm>
          <a:custGeom>
            <a:avLst/>
            <a:gdLst>
              <a:gd name="T0" fmla="*/ 47 w 268"/>
              <a:gd name="T1" fmla="*/ 3 h 182"/>
              <a:gd name="T2" fmla="*/ 36 w 268"/>
              <a:gd name="T3" fmla="*/ 6 h 182"/>
              <a:gd name="T4" fmla="*/ 34 w 268"/>
              <a:gd name="T5" fmla="*/ 10 h 182"/>
              <a:gd name="T6" fmla="*/ 29 w 268"/>
              <a:gd name="T7" fmla="*/ 18 h 182"/>
              <a:gd name="T8" fmla="*/ 21 w 268"/>
              <a:gd name="T9" fmla="*/ 24 h 182"/>
              <a:gd name="T10" fmla="*/ 11 w 268"/>
              <a:gd name="T11" fmla="*/ 17 h 182"/>
              <a:gd name="T12" fmla="*/ 0 w 268"/>
              <a:gd name="T13" fmla="*/ 20 h 182"/>
              <a:gd name="T14" fmla="*/ 16 w 268"/>
              <a:gd name="T15" fmla="*/ 30 h 182"/>
              <a:gd name="T16" fmla="*/ 17 w 268"/>
              <a:gd name="T17" fmla="*/ 32 h 182"/>
              <a:gd name="T18" fmla="*/ 18 w 268"/>
              <a:gd name="T19" fmla="*/ 52 h 182"/>
              <a:gd name="T20" fmla="*/ 30 w 268"/>
              <a:gd name="T21" fmla="*/ 76 h 182"/>
              <a:gd name="T22" fmla="*/ 38 w 268"/>
              <a:gd name="T23" fmla="*/ 68 h 182"/>
              <a:gd name="T24" fmla="*/ 49 w 268"/>
              <a:gd name="T25" fmla="*/ 66 h 182"/>
              <a:gd name="T26" fmla="*/ 49 w 268"/>
              <a:gd name="T27" fmla="*/ 66 h 182"/>
              <a:gd name="T28" fmla="*/ 60 w 268"/>
              <a:gd name="T29" fmla="*/ 78 h 182"/>
              <a:gd name="T30" fmla="*/ 63 w 268"/>
              <a:gd name="T31" fmla="*/ 88 h 182"/>
              <a:gd name="T32" fmla="*/ 62 w 268"/>
              <a:gd name="T33" fmla="*/ 98 h 182"/>
              <a:gd name="T34" fmla="*/ 69 w 268"/>
              <a:gd name="T35" fmla="*/ 107 h 182"/>
              <a:gd name="T36" fmla="*/ 79 w 268"/>
              <a:gd name="T37" fmla="*/ 104 h 182"/>
              <a:gd name="T38" fmla="*/ 84 w 268"/>
              <a:gd name="T39" fmla="*/ 109 h 182"/>
              <a:gd name="T40" fmla="*/ 96 w 268"/>
              <a:gd name="T41" fmla="*/ 114 h 182"/>
              <a:gd name="T42" fmla="*/ 105 w 268"/>
              <a:gd name="T43" fmla="*/ 111 h 182"/>
              <a:gd name="T44" fmla="*/ 110 w 268"/>
              <a:gd name="T45" fmla="*/ 106 h 182"/>
              <a:gd name="T46" fmla="*/ 116 w 268"/>
              <a:gd name="T47" fmla="*/ 121 h 182"/>
              <a:gd name="T48" fmla="*/ 131 w 268"/>
              <a:gd name="T49" fmla="*/ 137 h 182"/>
              <a:gd name="T50" fmla="*/ 134 w 268"/>
              <a:gd name="T51" fmla="*/ 162 h 182"/>
              <a:gd name="T52" fmla="*/ 144 w 268"/>
              <a:gd name="T53" fmla="*/ 166 h 182"/>
              <a:gd name="T54" fmla="*/ 150 w 268"/>
              <a:gd name="T55" fmla="*/ 182 h 182"/>
              <a:gd name="T56" fmla="*/ 186 w 268"/>
              <a:gd name="T57" fmla="*/ 152 h 182"/>
              <a:gd name="T58" fmla="*/ 200 w 268"/>
              <a:gd name="T59" fmla="*/ 136 h 182"/>
              <a:gd name="T60" fmla="*/ 226 w 268"/>
              <a:gd name="T61" fmla="*/ 114 h 182"/>
              <a:gd name="T62" fmla="*/ 236 w 268"/>
              <a:gd name="T63" fmla="*/ 106 h 182"/>
              <a:gd name="T64" fmla="*/ 238 w 268"/>
              <a:gd name="T65" fmla="*/ 85 h 182"/>
              <a:gd name="T66" fmla="*/ 247 w 268"/>
              <a:gd name="T67" fmla="*/ 84 h 182"/>
              <a:gd name="T68" fmla="*/ 262 w 268"/>
              <a:gd name="T69" fmla="*/ 99 h 182"/>
              <a:gd name="T70" fmla="*/ 259 w 268"/>
              <a:gd name="T71" fmla="*/ 88 h 182"/>
              <a:gd name="T72" fmla="*/ 268 w 268"/>
              <a:gd name="T73" fmla="*/ 79 h 182"/>
              <a:gd name="T74" fmla="*/ 263 w 268"/>
              <a:gd name="T75" fmla="*/ 63 h 182"/>
              <a:gd name="T76" fmla="*/ 246 w 268"/>
              <a:gd name="T77" fmla="*/ 55 h 182"/>
              <a:gd name="T78" fmla="*/ 240 w 268"/>
              <a:gd name="T79" fmla="*/ 54 h 182"/>
              <a:gd name="T80" fmla="*/ 234 w 268"/>
              <a:gd name="T81" fmla="*/ 55 h 182"/>
              <a:gd name="T82" fmla="*/ 223 w 268"/>
              <a:gd name="T83" fmla="*/ 55 h 182"/>
              <a:gd name="T84" fmla="*/ 222 w 268"/>
              <a:gd name="T85" fmla="*/ 69 h 182"/>
              <a:gd name="T86" fmla="*/ 208 w 268"/>
              <a:gd name="T87" fmla="*/ 72 h 182"/>
              <a:gd name="T88" fmla="*/ 188 w 268"/>
              <a:gd name="T89" fmla="*/ 54 h 182"/>
              <a:gd name="T90" fmla="*/ 183 w 268"/>
              <a:gd name="T91" fmla="*/ 44 h 182"/>
              <a:gd name="T92" fmla="*/ 184 w 268"/>
              <a:gd name="T93" fmla="*/ 50 h 182"/>
              <a:gd name="T94" fmla="*/ 179 w 268"/>
              <a:gd name="T95" fmla="*/ 60 h 182"/>
              <a:gd name="T96" fmla="*/ 168 w 268"/>
              <a:gd name="T97" fmla="*/ 57 h 182"/>
              <a:gd name="T98" fmla="*/ 166 w 268"/>
              <a:gd name="T99" fmla="*/ 47 h 182"/>
              <a:gd name="T100" fmla="*/ 156 w 268"/>
              <a:gd name="T101" fmla="*/ 43 h 182"/>
              <a:gd name="T102" fmla="*/ 144 w 268"/>
              <a:gd name="T103" fmla="*/ 35 h 182"/>
              <a:gd name="T104" fmla="*/ 128 w 268"/>
              <a:gd name="T105" fmla="*/ 29 h 182"/>
              <a:gd name="T106" fmla="*/ 117 w 268"/>
              <a:gd name="T107" fmla="*/ 34 h 182"/>
              <a:gd name="T108" fmla="*/ 112 w 268"/>
              <a:gd name="T109" fmla="*/ 24 h 182"/>
              <a:gd name="T110" fmla="*/ 98 w 268"/>
              <a:gd name="T111" fmla="*/ 24 h 182"/>
              <a:gd name="T112" fmla="*/ 82 w 268"/>
              <a:gd name="T113" fmla="*/ 27 h 182"/>
              <a:gd name="T114" fmla="*/ 67 w 268"/>
              <a:gd name="T115" fmla="*/ 26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ṩḷïḋê">
            <a:extLst>
              <a:ext uri="{FF2B5EF4-FFF2-40B4-BE49-F238E27FC236}">
                <a16:creationId xmlns:a16="http://schemas.microsoft.com/office/drawing/2014/main" id="{B21785CE-2422-4E38-A99E-1D1E488FDD61}"/>
              </a:ext>
            </a:extLst>
          </p:cNvPr>
          <p:cNvSpPr/>
          <p:nvPr/>
        </p:nvSpPr>
        <p:spPr bwMode="auto">
          <a:xfrm>
            <a:off x="7684418" y="1237871"/>
            <a:ext cx="1255992" cy="1143956"/>
          </a:xfrm>
          <a:custGeom>
            <a:avLst/>
            <a:gdLst>
              <a:gd name="T0" fmla="*/ 353 w 360"/>
              <a:gd name="T1" fmla="*/ 153 h 328"/>
              <a:gd name="T2" fmla="*/ 346 w 360"/>
              <a:gd name="T3" fmla="*/ 119 h 328"/>
              <a:gd name="T4" fmla="*/ 314 w 360"/>
              <a:gd name="T5" fmla="*/ 153 h 328"/>
              <a:gd name="T6" fmla="*/ 309 w 360"/>
              <a:gd name="T7" fmla="*/ 162 h 328"/>
              <a:gd name="T8" fmla="*/ 268 w 360"/>
              <a:gd name="T9" fmla="*/ 169 h 328"/>
              <a:gd name="T10" fmla="*/ 259 w 360"/>
              <a:gd name="T11" fmla="*/ 153 h 328"/>
              <a:gd name="T12" fmla="*/ 248 w 360"/>
              <a:gd name="T13" fmla="*/ 142 h 328"/>
              <a:gd name="T14" fmla="*/ 235 w 360"/>
              <a:gd name="T15" fmla="*/ 131 h 328"/>
              <a:gd name="T16" fmla="*/ 168 w 360"/>
              <a:gd name="T17" fmla="*/ 119 h 328"/>
              <a:gd name="T18" fmla="*/ 129 w 360"/>
              <a:gd name="T19" fmla="*/ 57 h 328"/>
              <a:gd name="T20" fmla="*/ 54 w 360"/>
              <a:gd name="T21" fmla="*/ 8 h 328"/>
              <a:gd name="T22" fmla="*/ 4 w 360"/>
              <a:gd name="T23" fmla="*/ 14 h 328"/>
              <a:gd name="T24" fmla="*/ 4 w 360"/>
              <a:gd name="T25" fmla="*/ 21 h 328"/>
              <a:gd name="T26" fmla="*/ 1 w 360"/>
              <a:gd name="T27" fmla="*/ 28 h 328"/>
              <a:gd name="T28" fmla="*/ 5 w 360"/>
              <a:gd name="T29" fmla="*/ 45 h 328"/>
              <a:gd name="T30" fmla="*/ 21 w 360"/>
              <a:gd name="T31" fmla="*/ 37 h 328"/>
              <a:gd name="T32" fmla="*/ 37 w 360"/>
              <a:gd name="T33" fmla="*/ 49 h 328"/>
              <a:gd name="T34" fmla="*/ 60 w 360"/>
              <a:gd name="T35" fmla="*/ 77 h 328"/>
              <a:gd name="T36" fmla="*/ 74 w 360"/>
              <a:gd name="T37" fmla="*/ 66 h 328"/>
              <a:gd name="T38" fmla="*/ 97 w 360"/>
              <a:gd name="T39" fmla="*/ 52 h 328"/>
              <a:gd name="T40" fmla="*/ 115 w 360"/>
              <a:gd name="T41" fmla="*/ 71 h 328"/>
              <a:gd name="T42" fmla="*/ 119 w 360"/>
              <a:gd name="T43" fmla="*/ 100 h 328"/>
              <a:gd name="T44" fmla="*/ 121 w 360"/>
              <a:gd name="T45" fmla="*/ 131 h 328"/>
              <a:gd name="T46" fmla="*/ 116 w 360"/>
              <a:gd name="T47" fmla="*/ 144 h 328"/>
              <a:gd name="T48" fmla="*/ 112 w 360"/>
              <a:gd name="T49" fmla="*/ 149 h 328"/>
              <a:gd name="T50" fmla="*/ 114 w 360"/>
              <a:gd name="T51" fmla="*/ 168 h 328"/>
              <a:gd name="T52" fmla="*/ 109 w 360"/>
              <a:gd name="T53" fmla="*/ 184 h 328"/>
              <a:gd name="T54" fmla="*/ 95 w 360"/>
              <a:gd name="T55" fmla="*/ 181 h 328"/>
              <a:gd name="T56" fmla="*/ 84 w 360"/>
              <a:gd name="T57" fmla="*/ 204 h 328"/>
              <a:gd name="T58" fmla="*/ 68 w 360"/>
              <a:gd name="T59" fmla="*/ 219 h 328"/>
              <a:gd name="T60" fmla="*/ 80 w 360"/>
              <a:gd name="T61" fmla="*/ 236 h 328"/>
              <a:gd name="T62" fmla="*/ 90 w 360"/>
              <a:gd name="T63" fmla="*/ 249 h 328"/>
              <a:gd name="T64" fmla="*/ 109 w 360"/>
              <a:gd name="T65" fmla="*/ 253 h 328"/>
              <a:gd name="T66" fmla="*/ 118 w 360"/>
              <a:gd name="T67" fmla="*/ 272 h 328"/>
              <a:gd name="T68" fmla="*/ 133 w 360"/>
              <a:gd name="T69" fmla="*/ 284 h 328"/>
              <a:gd name="T70" fmla="*/ 154 w 360"/>
              <a:gd name="T71" fmla="*/ 278 h 328"/>
              <a:gd name="T72" fmla="*/ 167 w 360"/>
              <a:gd name="T73" fmla="*/ 275 h 328"/>
              <a:gd name="T74" fmla="*/ 177 w 360"/>
              <a:gd name="T75" fmla="*/ 289 h 328"/>
              <a:gd name="T76" fmla="*/ 180 w 360"/>
              <a:gd name="T77" fmla="*/ 289 h 328"/>
              <a:gd name="T78" fmla="*/ 200 w 360"/>
              <a:gd name="T79" fmla="*/ 283 h 328"/>
              <a:gd name="T80" fmla="*/ 206 w 360"/>
              <a:gd name="T81" fmla="*/ 292 h 328"/>
              <a:gd name="T82" fmla="*/ 211 w 360"/>
              <a:gd name="T83" fmla="*/ 297 h 328"/>
              <a:gd name="T84" fmla="*/ 229 w 360"/>
              <a:gd name="T85" fmla="*/ 308 h 328"/>
              <a:gd name="T86" fmla="*/ 235 w 360"/>
              <a:gd name="T87" fmla="*/ 303 h 328"/>
              <a:gd name="T88" fmla="*/ 243 w 360"/>
              <a:gd name="T89" fmla="*/ 297 h 328"/>
              <a:gd name="T90" fmla="*/ 255 w 360"/>
              <a:gd name="T91" fmla="*/ 315 h 328"/>
              <a:gd name="T92" fmla="*/ 269 w 360"/>
              <a:gd name="T93" fmla="*/ 328 h 328"/>
              <a:gd name="T94" fmla="*/ 278 w 360"/>
              <a:gd name="T95" fmla="*/ 311 h 328"/>
              <a:gd name="T96" fmla="*/ 296 w 360"/>
              <a:gd name="T97" fmla="*/ 301 h 328"/>
              <a:gd name="T98" fmla="*/ 306 w 360"/>
              <a:gd name="T99" fmla="*/ 305 h 328"/>
              <a:gd name="T100" fmla="*/ 315 w 360"/>
              <a:gd name="T101" fmla="*/ 315 h 328"/>
              <a:gd name="T102" fmla="*/ 318 w 360"/>
              <a:gd name="T103" fmla="*/ 288 h 328"/>
              <a:gd name="T104" fmla="*/ 325 w 360"/>
              <a:gd name="T105" fmla="*/ 243 h 328"/>
              <a:gd name="T106" fmla="*/ 336 w 360"/>
              <a:gd name="T107" fmla="*/ 24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ş1ïḓè">
            <a:extLst>
              <a:ext uri="{FF2B5EF4-FFF2-40B4-BE49-F238E27FC236}">
                <a16:creationId xmlns:a16="http://schemas.microsoft.com/office/drawing/2014/main" id="{6F31831A-7694-4352-9747-F6AD1B28E2B9}"/>
              </a:ext>
            </a:extLst>
          </p:cNvPr>
          <p:cNvSpPr/>
          <p:nvPr/>
        </p:nvSpPr>
        <p:spPr bwMode="auto">
          <a:xfrm>
            <a:off x="7436757" y="3285493"/>
            <a:ext cx="756249" cy="474683"/>
          </a:xfrm>
          <a:custGeom>
            <a:avLst/>
            <a:gdLst>
              <a:gd name="T0" fmla="*/ 198 w 217"/>
              <a:gd name="T1" fmla="*/ 4 h 136"/>
              <a:gd name="T2" fmla="*/ 179 w 217"/>
              <a:gd name="T3" fmla="*/ 6 h 136"/>
              <a:gd name="T4" fmla="*/ 135 w 217"/>
              <a:gd name="T5" fmla="*/ 21 h 136"/>
              <a:gd name="T6" fmla="*/ 136 w 217"/>
              <a:gd name="T7" fmla="*/ 30 h 136"/>
              <a:gd name="T8" fmla="*/ 106 w 217"/>
              <a:gd name="T9" fmla="*/ 26 h 136"/>
              <a:gd name="T10" fmla="*/ 84 w 217"/>
              <a:gd name="T11" fmla="*/ 0 h 136"/>
              <a:gd name="T12" fmla="*/ 75 w 217"/>
              <a:gd name="T13" fmla="*/ 10 h 136"/>
              <a:gd name="T14" fmla="*/ 64 w 217"/>
              <a:gd name="T15" fmla="*/ 4 h 136"/>
              <a:gd name="T16" fmla="*/ 59 w 217"/>
              <a:gd name="T17" fmla="*/ 10 h 136"/>
              <a:gd name="T18" fmla="*/ 51 w 217"/>
              <a:gd name="T19" fmla="*/ 12 h 136"/>
              <a:gd name="T20" fmla="*/ 6 w 217"/>
              <a:gd name="T21" fmla="*/ 64 h 136"/>
              <a:gd name="T22" fmla="*/ 11 w 217"/>
              <a:gd name="T23" fmla="*/ 76 h 136"/>
              <a:gd name="T24" fmla="*/ 10 w 217"/>
              <a:gd name="T25" fmla="*/ 76 h 136"/>
              <a:gd name="T26" fmla="*/ 17 w 217"/>
              <a:gd name="T27" fmla="*/ 103 h 136"/>
              <a:gd name="T28" fmla="*/ 0 w 217"/>
              <a:gd name="T29" fmla="*/ 114 h 136"/>
              <a:gd name="T30" fmla="*/ 8 w 217"/>
              <a:gd name="T31" fmla="*/ 122 h 136"/>
              <a:gd name="T32" fmla="*/ 9 w 217"/>
              <a:gd name="T33" fmla="*/ 124 h 136"/>
              <a:gd name="T34" fmla="*/ 32 w 217"/>
              <a:gd name="T35" fmla="*/ 136 h 136"/>
              <a:gd name="T36" fmla="*/ 42 w 217"/>
              <a:gd name="T37" fmla="*/ 126 h 136"/>
              <a:gd name="T38" fmla="*/ 57 w 217"/>
              <a:gd name="T39" fmla="*/ 119 h 136"/>
              <a:gd name="T40" fmla="*/ 59 w 217"/>
              <a:gd name="T41" fmla="*/ 121 h 136"/>
              <a:gd name="T42" fmla="*/ 59 w 217"/>
              <a:gd name="T43" fmla="*/ 122 h 136"/>
              <a:gd name="T44" fmla="*/ 74 w 217"/>
              <a:gd name="T45" fmla="*/ 132 h 136"/>
              <a:gd name="T46" fmla="*/ 92 w 217"/>
              <a:gd name="T47" fmla="*/ 126 h 136"/>
              <a:gd name="T48" fmla="*/ 106 w 217"/>
              <a:gd name="T49" fmla="*/ 125 h 136"/>
              <a:gd name="T50" fmla="*/ 108 w 217"/>
              <a:gd name="T51" fmla="*/ 124 h 136"/>
              <a:gd name="T52" fmla="*/ 119 w 217"/>
              <a:gd name="T53" fmla="*/ 110 h 136"/>
              <a:gd name="T54" fmla="*/ 125 w 217"/>
              <a:gd name="T55" fmla="*/ 106 h 136"/>
              <a:gd name="T56" fmla="*/ 126 w 217"/>
              <a:gd name="T57" fmla="*/ 107 h 136"/>
              <a:gd name="T58" fmla="*/ 129 w 217"/>
              <a:gd name="T59" fmla="*/ 108 h 136"/>
              <a:gd name="T60" fmla="*/ 134 w 217"/>
              <a:gd name="T61" fmla="*/ 88 h 136"/>
              <a:gd name="T62" fmla="*/ 140 w 217"/>
              <a:gd name="T63" fmla="*/ 86 h 136"/>
              <a:gd name="T64" fmla="*/ 148 w 217"/>
              <a:gd name="T65" fmla="*/ 69 h 136"/>
              <a:gd name="T66" fmla="*/ 151 w 217"/>
              <a:gd name="T67" fmla="*/ 60 h 136"/>
              <a:gd name="T68" fmla="*/ 161 w 217"/>
              <a:gd name="T69" fmla="*/ 56 h 136"/>
              <a:gd name="T70" fmla="*/ 161 w 217"/>
              <a:gd name="T71" fmla="*/ 54 h 136"/>
              <a:gd name="T72" fmla="*/ 169 w 217"/>
              <a:gd name="T73" fmla="*/ 48 h 136"/>
              <a:gd name="T74" fmla="*/ 164 w 217"/>
              <a:gd name="T75" fmla="*/ 47 h 136"/>
              <a:gd name="T76" fmla="*/ 164 w 217"/>
              <a:gd name="T77" fmla="*/ 44 h 136"/>
              <a:gd name="T78" fmla="*/ 166 w 217"/>
              <a:gd name="T79" fmla="*/ 43 h 136"/>
              <a:gd name="T80" fmla="*/ 176 w 217"/>
              <a:gd name="T81" fmla="*/ 38 h 136"/>
              <a:gd name="T82" fmla="*/ 202 w 217"/>
              <a:gd name="T83" fmla="*/ 20 h 136"/>
              <a:gd name="T84" fmla="*/ 214 w 217"/>
              <a:gd name="T85" fmla="*/ 24 h 136"/>
              <a:gd name="T86" fmla="*/ 212 w 217"/>
              <a:gd name="T87" fmla="*/ 14 h 136"/>
              <a:gd name="T88" fmla="*/ 212 w 217"/>
              <a:gd name="T89" fmla="*/ 14 h 136"/>
              <a:gd name="T90" fmla="*/ 216 w 217"/>
              <a:gd name="T91" fmla="*/ 6 h 136"/>
              <a:gd name="T92" fmla="*/ 213 w 217"/>
              <a:gd name="T93" fmla="*/ 7 h 136"/>
              <a:gd name="T94" fmla="*/ 204 w 217"/>
              <a:gd name="T95" fmla="*/ 8 h 136"/>
              <a:gd name="T96" fmla="*/ 202 w 217"/>
              <a:gd name="T97" fmla="*/ 8 h 136"/>
              <a:gd name="T98" fmla="*/ 202 w 217"/>
              <a:gd name="T99" fmla="*/ 6 h 136"/>
              <a:gd name="T100" fmla="*/ 198 w 217"/>
              <a:gd name="T101" fmla="*/ 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Sḷïḍé">
            <a:extLst>
              <a:ext uri="{FF2B5EF4-FFF2-40B4-BE49-F238E27FC236}">
                <a16:creationId xmlns:a16="http://schemas.microsoft.com/office/drawing/2014/main" id="{47DE5F4D-88DA-446F-86AC-17479DEE5C7B}"/>
              </a:ext>
            </a:extLst>
          </p:cNvPr>
          <p:cNvSpPr/>
          <p:nvPr/>
        </p:nvSpPr>
        <p:spPr bwMode="auto">
          <a:xfrm>
            <a:off x="8144358" y="4071225"/>
            <a:ext cx="119408" cy="107614"/>
          </a:xfrm>
          <a:custGeom>
            <a:avLst/>
            <a:gdLst>
              <a:gd name="T0" fmla="*/ 31 w 34"/>
              <a:gd name="T1" fmla="*/ 17 h 31"/>
              <a:gd name="T2" fmla="*/ 34 w 34"/>
              <a:gd name="T3" fmla="*/ 13 h 31"/>
              <a:gd name="T4" fmla="*/ 34 w 34"/>
              <a:gd name="T5" fmla="*/ 13 h 31"/>
              <a:gd name="T6" fmla="*/ 34 w 34"/>
              <a:gd name="T7" fmla="*/ 13 h 31"/>
              <a:gd name="T8" fmla="*/ 34 w 34"/>
              <a:gd name="T9" fmla="*/ 13 h 31"/>
              <a:gd name="T10" fmla="*/ 24 w 34"/>
              <a:gd name="T11" fmla="*/ 5 h 31"/>
              <a:gd name="T12" fmla="*/ 11 w 34"/>
              <a:gd name="T13" fmla="*/ 1 h 31"/>
              <a:gd name="T14" fmla="*/ 7 w 34"/>
              <a:gd name="T15" fmla="*/ 2 h 31"/>
              <a:gd name="T16" fmla="*/ 7 w 34"/>
              <a:gd name="T17" fmla="*/ 11 h 31"/>
              <a:gd name="T18" fmla="*/ 2 w 34"/>
              <a:gd name="T19" fmla="*/ 19 h 31"/>
              <a:gd name="T20" fmla="*/ 0 w 34"/>
              <a:gd name="T21" fmla="*/ 21 h 31"/>
              <a:gd name="T22" fmla="*/ 4 w 34"/>
              <a:gd name="T23" fmla="*/ 25 h 31"/>
              <a:gd name="T24" fmla="*/ 5 w 34"/>
              <a:gd name="T25" fmla="*/ 25 h 31"/>
              <a:gd name="T26" fmla="*/ 6 w 34"/>
              <a:gd name="T27" fmla="*/ 29 h 31"/>
              <a:gd name="T28" fmla="*/ 11 w 34"/>
              <a:gd name="T29" fmla="*/ 31 h 31"/>
              <a:gd name="T30" fmla="*/ 17 w 34"/>
              <a:gd name="T31" fmla="*/ 28 h 31"/>
              <a:gd name="T32" fmla="*/ 26 w 34"/>
              <a:gd name="T33" fmla="*/ 30 h 31"/>
              <a:gd name="T34" fmla="*/ 26 w 34"/>
              <a:gd name="T35" fmla="*/ 27 h 31"/>
              <a:gd name="T36" fmla="*/ 31 w 34"/>
              <a:gd name="T37" fmla="*/ 1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šḷîḑe">
            <a:extLst>
              <a:ext uri="{FF2B5EF4-FFF2-40B4-BE49-F238E27FC236}">
                <a16:creationId xmlns:a16="http://schemas.microsoft.com/office/drawing/2014/main" id="{23AC7105-1D90-40C4-A941-A58C2D97534C}"/>
              </a:ext>
            </a:extLst>
          </p:cNvPr>
          <p:cNvSpPr/>
          <p:nvPr/>
        </p:nvSpPr>
        <p:spPr bwMode="auto">
          <a:xfrm>
            <a:off x="7590071" y="3673199"/>
            <a:ext cx="658954" cy="508589"/>
          </a:xfrm>
          <a:custGeom>
            <a:avLst/>
            <a:gdLst>
              <a:gd name="T0" fmla="*/ 120 w 189"/>
              <a:gd name="T1" fmla="*/ 23 h 146"/>
              <a:gd name="T2" fmla="*/ 85 w 189"/>
              <a:gd name="T3" fmla="*/ 9 h 146"/>
              <a:gd name="T4" fmla="*/ 85 w 189"/>
              <a:gd name="T5" fmla="*/ 1 h 146"/>
              <a:gd name="T6" fmla="*/ 82 w 189"/>
              <a:gd name="T7" fmla="*/ 0 h 146"/>
              <a:gd name="T8" fmla="*/ 66 w 189"/>
              <a:gd name="T9" fmla="*/ 16 h 146"/>
              <a:gd name="T10" fmla="*/ 58 w 189"/>
              <a:gd name="T11" fmla="*/ 24 h 146"/>
              <a:gd name="T12" fmla="*/ 48 w 189"/>
              <a:gd name="T13" fmla="*/ 19 h 146"/>
              <a:gd name="T14" fmla="*/ 31 w 189"/>
              <a:gd name="T15" fmla="*/ 25 h 146"/>
              <a:gd name="T16" fmla="*/ 10 w 189"/>
              <a:gd name="T17" fmla="*/ 11 h 146"/>
              <a:gd name="T18" fmla="*/ 2 w 189"/>
              <a:gd name="T19" fmla="*/ 17 h 146"/>
              <a:gd name="T20" fmla="*/ 2 w 189"/>
              <a:gd name="T21" fmla="*/ 18 h 146"/>
              <a:gd name="T22" fmla="*/ 0 w 189"/>
              <a:gd name="T23" fmla="*/ 20 h 146"/>
              <a:gd name="T24" fmla="*/ 4 w 189"/>
              <a:gd name="T25" fmla="*/ 21 h 146"/>
              <a:gd name="T26" fmla="*/ 5 w 189"/>
              <a:gd name="T27" fmla="*/ 21 h 146"/>
              <a:gd name="T28" fmla="*/ 34 w 189"/>
              <a:gd name="T29" fmla="*/ 43 h 146"/>
              <a:gd name="T30" fmla="*/ 62 w 189"/>
              <a:gd name="T31" fmla="*/ 75 h 146"/>
              <a:gd name="T32" fmla="*/ 90 w 189"/>
              <a:gd name="T33" fmla="*/ 72 h 146"/>
              <a:gd name="T34" fmla="*/ 91 w 189"/>
              <a:gd name="T35" fmla="*/ 71 h 146"/>
              <a:gd name="T36" fmla="*/ 99 w 189"/>
              <a:gd name="T37" fmla="*/ 73 h 146"/>
              <a:gd name="T38" fmla="*/ 100 w 189"/>
              <a:gd name="T39" fmla="*/ 75 h 146"/>
              <a:gd name="T40" fmla="*/ 93 w 189"/>
              <a:gd name="T41" fmla="*/ 93 h 146"/>
              <a:gd name="T42" fmla="*/ 84 w 189"/>
              <a:gd name="T43" fmla="*/ 93 h 146"/>
              <a:gd name="T44" fmla="*/ 74 w 189"/>
              <a:gd name="T45" fmla="*/ 117 h 146"/>
              <a:gd name="T46" fmla="*/ 89 w 189"/>
              <a:gd name="T47" fmla="*/ 127 h 146"/>
              <a:gd name="T48" fmla="*/ 93 w 189"/>
              <a:gd name="T49" fmla="*/ 133 h 146"/>
              <a:gd name="T50" fmla="*/ 100 w 189"/>
              <a:gd name="T51" fmla="*/ 133 h 146"/>
              <a:gd name="T52" fmla="*/ 115 w 189"/>
              <a:gd name="T53" fmla="*/ 139 h 146"/>
              <a:gd name="T54" fmla="*/ 118 w 189"/>
              <a:gd name="T55" fmla="*/ 143 h 146"/>
              <a:gd name="T56" fmla="*/ 132 w 189"/>
              <a:gd name="T57" fmla="*/ 144 h 146"/>
              <a:gd name="T58" fmla="*/ 152 w 189"/>
              <a:gd name="T59" fmla="*/ 143 h 146"/>
              <a:gd name="T60" fmla="*/ 159 w 189"/>
              <a:gd name="T61" fmla="*/ 139 h 146"/>
              <a:gd name="T62" fmla="*/ 158 w 189"/>
              <a:gd name="T63" fmla="*/ 131 h 146"/>
              <a:gd name="T64" fmla="*/ 162 w 189"/>
              <a:gd name="T65" fmla="*/ 119 h 146"/>
              <a:gd name="T66" fmla="*/ 170 w 189"/>
              <a:gd name="T67" fmla="*/ 111 h 146"/>
              <a:gd name="T68" fmla="*/ 186 w 189"/>
              <a:gd name="T69" fmla="*/ 111 h 146"/>
              <a:gd name="T70" fmla="*/ 181 w 189"/>
              <a:gd name="T71" fmla="*/ 98 h 146"/>
              <a:gd name="T72" fmla="*/ 174 w 189"/>
              <a:gd name="T73" fmla="*/ 97 h 146"/>
              <a:gd name="T74" fmla="*/ 174 w 189"/>
              <a:gd name="T75" fmla="*/ 97 h 146"/>
              <a:gd name="T76" fmla="*/ 156 w 189"/>
              <a:gd name="T77" fmla="*/ 86 h 146"/>
              <a:gd name="T78" fmla="*/ 147 w 189"/>
              <a:gd name="T79" fmla="*/ 83 h 146"/>
              <a:gd name="T80" fmla="*/ 132 w 189"/>
              <a:gd name="T81" fmla="*/ 4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ṥḷïḓe">
            <a:extLst>
              <a:ext uri="{FF2B5EF4-FFF2-40B4-BE49-F238E27FC236}">
                <a16:creationId xmlns:a16="http://schemas.microsoft.com/office/drawing/2014/main" id="{A1651EE8-A77B-4FF1-A546-223BD3CED6FF}"/>
              </a:ext>
            </a:extLst>
          </p:cNvPr>
          <p:cNvSpPr/>
          <p:nvPr/>
        </p:nvSpPr>
        <p:spPr bwMode="auto">
          <a:xfrm>
            <a:off x="7245115" y="2698773"/>
            <a:ext cx="613255" cy="875657"/>
          </a:xfrm>
          <a:custGeom>
            <a:avLst/>
            <a:gdLst>
              <a:gd name="T0" fmla="*/ 158 w 176"/>
              <a:gd name="T1" fmla="*/ 74 h 251"/>
              <a:gd name="T2" fmla="*/ 140 w 176"/>
              <a:gd name="T3" fmla="*/ 69 h 251"/>
              <a:gd name="T4" fmla="*/ 139 w 176"/>
              <a:gd name="T5" fmla="*/ 52 h 251"/>
              <a:gd name="T6" fmla="*/ 134 w 176"/>
              <a:gd name="T7" fmla="*/ 46 h 251"/>
              <a:gd name="T8" fmla="*/ 117 w 176"/>
              <a:gd name="T9" fmla="*/ 38 h 251"/>
              <a:gd name="T10" fmla="*/ 117 w 176"/>
              <a:gd name="T11" fmla="*/ 24 h 251"/>
              <a:gd name="T12" fmla="*/ 113 w 176"/>
              <a:gd name="T13" fmla="*/ 20 h 251"/>
              <a:gd name="T14" fmla="*/ 105 w 176"/>
              <a:gd name="T15" fmla="*/ 15 h 251"/>
              <a:gd name="T16" fmla="*/ 100 w 176"/>
              <a:gd name="T17" fmla="*/ 0 h 251"/>
              <a:gd name="T18" fmla="*/ 89 w 176"/>
              <a:gd name="T19" fmla="*/ 8 h 251"/>
              <a:gd name="T20" fmla="*/ 78 w 176"/>
              <a:gd name="T21" fmla="*/ 24 h 251"/>
              <a:gd name="T22" fmla="*/ 71 w 176"/>
              <a:gd name="T23" fmla="*/ 33 h 251"/>
              <a:gd name="T24" fmla="*/ 59 w 176"/>
              <a:gd name="T25" fmla="*/ 39 h 251"/>
              <a:gd name="T26" fmla="*/ 45 w 176"/>
              <a:gd name="T27" fmla="*/ 39 h 251"/>
              <a:gd name="T28" fmla="*/ 32 w 176"/>
              <a:gd name="T29" fmla="*/ 50 h 251"/>
              <a:gd name="T30" fmla="*/ 24 w 176"/>
              <a:gd name="T31" fmla="*/ 45 h 251"/>
              <a:gd name="T32" fmla="*/ 17 w 176"/>
              <a:gd name="T33" fmla="*/ 32 h 251"/>
              <a:gd name="T34" fmla="*/ 8 w 176"/>
              <a:gd name="T35" fmla="*/ 48 h 251"/>
              <a:gd name="T36" fmla="*/ 7 w 176"/>
              <a:gd name="T37" fmla="*/ 48 h 251"/>
              <a:gd name="T38" fmla="*/ 15 w 176"/>
              <a:gd name="T39" fmla="*/ 84 h 251"/>
              <a:gd name="T40" fmla="*/ 18 w 176"/>
              <a:gd name="T41" fmla="*/ 94 h 251"/>
              <a:gd name="T42" fmla="*/ 6 w 176"/>
              <a:gd name="T43" fmla="*/ 100 h 251"/>
              <a:gd name="T44" fmla="*/ 24 w 176"/>
              <a:gd name="T45" fmla="*/ 120 h 251"/>
              <a:gd name="T46" fmla="*/ 24 w 176"/>
              <a:gd name="T47" fmla="*/ 120 h 251"/>
              <a:gd name="T48" fmla="*/ 19 w 176"/>
              <a:gd name="T49" fmla="*/ 140 h 251"/>
              <a:gd name="T50" fmla="*/ 8 w 176"/>
              <a:gd name="T51" fmla="*/ 147 h 251"/>
              <a:gd name="T52" fmla="*/ 18 w 176"/>
              <a:gd name="T53" fmla="*/ 179 h 251"/>
              <a:gd name="T54" fmla="*/ 24 w 176"/>
              <a:gd name="T55" fmla="*/ 189 h 251"/>
              <a:gd name="T56" fmla="*/ 16 w 176"/>
              <a:gd name="T57" fmla="*/ 208 h 251"/>
              <a:gd name="T58" fmla="*/ 10 w 176"/>
              <a:gd name="T59" fmla="*/ 225 h 251"/>
              <a:gd name="T60" fmla="*/ 11 w 176"/>
              <a:gd name="T61" fmla="*/ 238 h 251"/>
              <a:gd name="T62" fmla="*/ 13 w 176"/>
              <a:gd name="T63" fmla="*/ 241 h 251"/>
              <a:gd name="T64" fmla="*/ 14 w 176"/>
              <a:gd name="T65" fmla="*/ 244 h 251"/>
              <a:gd name="T66" fmla="*/ 14 w 176"/>
              <a:gd name="T67" fmla="*/ 244 h 251"/>
              <a:gd name="T68" fmla="*/ 47 w 176"/>
              <a:gd name="T69" fmla="*/ 248 h 251"/>
              <a:gd name="T70" fmla="*/ 56 w 176"/>
              <a:gd name="T71" fmla="*/ 232 h 251"/>
              <a:gd name="T72" fmla="*/ 104 w 176"/>
              <a:gd name="T73" fmla="*/ 176 h 251"/>
              <a:gd name="T74" fmla="*/ 125 w 176"/>
              <a:gd name="T75" fmla="*/ 164 h 251"/>
              <a:gd name="T76" fmla="*/ 117 w 176"/>
              <a:gd name="T77" fmla="*/ 156 h 251"/>
              <a:gd name="T78" fmla="*/ 115 w 176"/>
              <a:gd name="T79" fmla="*/ 147 h 251"/>
              <a:gd name="T80" fmla="*/ 87 w 176"/>
              <a:gd name="T81" fmla="*/ 119 h 251"/>
              <a:gd name="T82" fmla="*/ 61 w 176"/>
              <a:gd name="T83" fmla="*/ 114 h 251"/>
              <a:gd name="T84" fmla="*/ 51 w 176"/>
              <a:gd name="T85" fmla="*/ 100 h 251"/>
              <a:gd name="T86" fmla="*/ 67 w 176"/>
              <a:gd name="T87" fmla="*/ 74 h 251"/>
              <a:gd name="T88" fmla="*/ 71 w 176"/>
              <a:gd name="T89" fmla="*/ 61 h 251"/>
              <a:gd name="T90" fmla="*/ 104 w 176"/>
              <a:gd name="T91" fmla="*/ 67 h 251"/>
              <a:gd name="T92" fmla="*/ 101 w 176"/>
              <a:gd name="T93" fmla="*/ 80 h 251"/>
              <a:gd name="T94" fmla="*/ 120 w 176"/>
              <a:gd name="T95" fmla="*/ 95 h 251"/>
              <a:gd name="T96" fmla="*/ 150 w 176"/>
              <a:gd name="T97" fmla="*/ 122 h 251"/>
              <a:gd name="T98" fmla="*/ 166 w 176"/>
              <a:gd name="T99" fmla="*/ 102 h 251"/>
              <a:gd name="T100" fmla="*/ 168 w 176"/>
              <a:gd name="T101" fmla="*/ 92 h 251"/>
              <a:gd name="T102" fmla="*/ 175 w 176"/>
              <a:gd name="T103" fmla="*/ 87 h 251"/>
              <a:gd name="T104" fmla="*/ 163 w 176"/>
              <a:gd name="T105" fmla="*/ 7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ŝḷiḍè">
            <a:extLst>
              <a:ext uri="{FF2B5EF4-FFF2-40B4-BE49-F238E27FC236}">
                <a16:creationId xmlns:a16="http://schemas.microsoft.com/office/drawing/2014/main" id="{C5E3CA00-AB98-4ECE-9BD1-CED864C4EED7}"/>
              </a:ext>
            </a:extLst>
          </p:cNvPr>
          <p:cNvSpPr/>
          <p:nvPr/>
        </p:nvSpPr>
        <p:spPr bwMode="auto">
          <a:xfrm>
            <a:off x="6962075" y="3540524"/>
            <a:ext cx="648635" cy="638315"/>
          </a:xfrm>
          <a:custGeom>
            <a:avLst/>
            <a:gdLst>
              <a:gd name="T0" fmla="*/ 41 w 186"/>
              <a:gd name="T1" fmla="*/ 60 h 183"/>
              <a:gd name="T2" fmla="*/ 2 w 186"/>
              <a:gd name="T3" fmla="*/ 81 h 183"/>
              <a:gd name="T4" fmla="*/ 15 w 186"/>
              <a:gd name="T5" fmla="*/ 111 h 183"/>
              <a:gd name="T6" fmla="*/ 16 w 186"/>
              <a:gd name="T7" fmla="*/ 111 h 183"/>
              <a:gd name="T8" fmla="*/ 34 w 186"/>
              <a:gd name="T9" fmla="*/ 143 h 183"/>
              <a:gd name="T10" fmla="*/ 44 w 186"/>
              <a:gd name="T11" fmla="*/ 145 h 183"/>
              <a:gd name="T12" fmla="*/ 53 w 186"/>
              <a:gd name="T13" fmla="*/ 150 h 183"/>
              <a:gd name="T14" fmla="*/ 106 w 186"/>
              <a:gd name="T15" fmla="*/ 155 h 183"/>
              <a:gd name="T16" fmla="*/ 109 w 186"/>
              <a:gd name="T17" fmla="*/ 173 h 183"/>
              <a:gd name="T18" fmla="*/ 130 w 186"/>
              <a:gd name="T19" fmla="*/ 171 h 183"/>
              <a:gd name="T20" fmla="*/ 142 w 186"/>
              <a:gd name="T21" fmla="*/ 183 h 183"/>
              <a:gd name="T22" fmla="*/ 151 w 186"/>
              <a:gd name="T23" fmla="*/ 174 h 183"/>
              <a:gd name="T24" fmla="*/ 163 w 186"/>
              <a:gd name="T25" fmla="*/ 175 h 183"/>
              <a:gd name="T26" fmla="*/ 174 w 186"/>
              <a:gd name="T27" fmla="*/ 165 h 183"/>
              <a:gd name="T28" fmla="*/ 172 w 186"/>
              <a:gd name="T29" fmla="*/ 163 h 183"/>
              <a:gd name="T30" fmla="*/ 173 w 186"/>
              <a:gd name="T31" fmla="*/ 153 h 183"/>
              <a:gd name="T32" fmla="*/ 152 w 186"/>
              <a:gd name="T33" fmla="*/ 147 h 183"/>
              <a:gd name="T34" fmla="*/ 142 w 186"/>
              <a:gd name="T35" fmla="*/ 131 h 183"/>
              <a:gd name="T36" fmla="*/ 138 w 186"/>
              <a:gd name="T37" fmla="*/ 118 h 183"/>
              <a:gd name="T38" fmla="*/ 149 w 186"/>
              <a:gd name="T39" fmla="*/ 113 h 183"/>
              <a:gd name="T40" fmla="*/ 156 w 186"/>
              <a:gd name="T41" fmla="*/ 102 h 183"/>
              <a:gd name="T42" fmla="*/ 160 w 186"/>
              <a:gd name="T43" fmla="*/ 98 h 183"/>
              <a:gd name="T44" fmla="*/ 160 w 186"/>
              <a:gd name="T45" fmla="*/ 81 h 183"/>
              <a:gd name="T46" fmla="*/ 170 w 186"/>
              <a:gd name="T47" fmla="*/ 83 h 183"/>
              <a:gd name="T48" fmla="*/ 171 w 186"/>
              <a:gd name="T49" fmla="*/ 84 h 183"/>
              <a:gd name="T50" fmla="*/ 186 w 186"/>
              <a:gd name="T51" fmla="*/ 81 h 183"/>
              <a:gd name="T52" fmla="*/ 169 w 186"/>
              <a:gd name="T53" fmla="*/ 68 h 183"/>
              <a:gd name="T54" fmla="*/ 152 w 186"/>
              <a:gd name="T55" fmla="*/ 63 h 183"/>
              <a:gd name="T56" fmla="*/ 152 w 186"/>
              <a:gd name="T57" fmla="*/ 63 h 183"/>
              <a:gd name="T58" fmla="*/ 131 w 186"/>
              <a:gd name="T59" fmla="*/ 48 h 183"/>
              <a:gd name="T60" fmla="*/ 148 w 186"/>
              <a:gd name="T61" fmla="*/ 29 h 183"/>
              <a:gd name="T62" fmla="*/ 142 w 186"/>
              <a:gd name="T63" fmla="*/ 9 h 183"/>
              <a:gd name="T64" fmla="*/ 114 w 186"/>
              <a:gd name="T65" fmla="*/ 14 h 183"/>
              <a:gd name="T66" fmla="*/ 101 w 186"/>
              <a:gd name="T67" fmla="*/ 7 h 183"/>
              <a:gd name="T68" fmla="*/ 96 w 186"/>
              <a:gd name="T69" fmla="*/ 5 h 183"/>
              <a:gd name="T70" fmla="*/ 95 w 186"/>
              <a:gd name="T71" fmla="*/ 3 h 183"/>
              <a:gd name="T72" fmla="*/ 95 w 186"/>
              <a:gd name="T73" fmla="*/ 3 h 183"/>
              <a:gd name="T74" fmla="*/ 94 w 186"/>
              <a:gd name="T75" fmla="*/ 1 h 183"/>
              <a:gd name="T76" fmla="*/ 94 w 186"/>
              <a:gd name="T77" fmla="*/ 0 h 183"/>
              <a:gd name="T78" fmla="*/ 93 w 186"/>
              <a:gd name="T79" fmla="*/ 11 h 183"/>
              <a:gd name="T80" fmla="*/ 92 w 186"/>
              <a:gd name="T81" fmla="*/ 18 h 183"/>
              <a:gd name="T82" fmla="*/ 93 w 186"/>
              <a:gd name="T83" fmla="*/ 34 h 183"/>
              <a:gd name="T84" fmla="*/ 92 w 186"/>
              <a:gd name="T85" fmla="*/ 35 h 183"/>
              <a:gd name="T86" fmla="*/ 87 w 186"/>
              <a:gd name="T87" fmla="*/ 48 h 183"/>
              <a:gd name="T88" fmla="*/ 67 w 186"/>
              <a:gd name="T89" fmla="*/ 55 h 183"/>
              <a:gd name="T90" fmla="*/ 42 w 186"/>
              <a:gd name="T91" fmla="*/ 6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ṧľíde">
            <a:extLst>
              <a:ext uri="{FF2B5EF4-FFF2-40B4-BE49-F238E27FC236}">
                <a16:creationId xmlns:a16="http://schemas.microsoft.com/office/drawing/2014/main" id="{41F98EAD-165D-4C59-A93B-369FCE40A14E}"/>
              </a:ext>
            </a:extLst>
          </p:cNvPr>
          <p:cNvSpPr/>
          <p:nvPr/>
        </p:nvSpPr>
        <p:spPr bwMode="auto">
          <a:xfrm>
            <a:off x="8179739" y="4904131"/>
            <a:ext cx="184271" cy="446673"/>
          </a:xfrm>
          <a:custGeom>
            <a:avLst/>
            <a:gdLst>
              <a:gd name="T0" fmla="*/ 40 w 53"/>
              <a:gd name="T1" fmla="*/ 0 h 128"/>
              <a:gd name="T2" fmla="*/ 12 w 53"/>
              <a:gd name="T3" fmla="*/ 35 h 128"/>
              <a:gd name="T4" fmla="*/ 0 w 53"/>
              <a:gd name="T5" fmla="*/ 54 h 128"/>
              <a:gd name="T6" fmla="*/ 3 w 53"/>
              <a:gd name="T7" fmla="*/ 76 h 128"/>
              <a:gd name="T8" fmla="*/ 3 w 53"/>
              <a:gd name="T9" fmla="*/ 77 h 128"/>
              <a:gd name="T10" fmla="*/ 3 w 53"/>
              <a:gd name="T11" fmla="*/ 77 h 128"/>
              <a:gd name="T12" fmla="*/ 1 w 53"/>
              <a:gd name="T13" fmla="*/ 92 h 128"/>
              <a:gd name="T14" fmla="*/ 2 w 53"/>
              <a:gd name="T15" fmla="*/ 101 h 128"/>
              <a:gd name="T16" fmla="*/ 18 w 53"/>
              <a:gd name="T17" fmla="*/ 112 h 128"/>
              <a:gd name="T18" fmla="*/ 18 w 53"/>
              <a:gd name="T19" fmla="*/ 112 h 128"/>
              <a:gd name="T20" fmla="*/ 19 w 53"/>
              <a:gd name="T21" fmla="*/ 112 h 128"/>
              <a:gd name="T22" fmla="*/ 19 w 53"/>
              <a:gd name="T23" fmla="*/ 113 h 128"/>
              <a:gd name="T24" fmla="*/ 19 w 53"/>
              <a:gd name="T25" fmla="*/ 113 h 128"/>
              <a:gd name="T26" fmla="*/ 25 w 53"/>
              <a:gd name="T27" fmla="*/ 124 h 128"/>
              <a:gd name="T28" fmla="*/ 31 w 53"/>
              <a:gd name="T29" fmla="*/ 128 h 128"/>
              <a:gd name="T30" fmla="*/ 33 w 53"/>
              <a:gd name="T31" fmla="*/ 102 h 128"/>
              <a:gd name="T32" fmla="*/ 33 w 53"/>
              <a:gd name="T33" fmla="*/ 101 h 128"/>
              <a:gd name="T34" fmla="*/ 45 w 53"/>
              <a:gd name="T35" fmla="*/ 73 h 128"/>
              <a:gd name="T36" fmla="*/ 49 w 53"/>
              <a:gd name="T37" fmla="*/ 40 h 128"/>
              <a:gd name="T38" fmla="*/ 49 w 53"/>
              <a:gd name="T39" fmla="*/ 39 h 128"/>
              <a:gd name="T40" fmla="*/ 49 w 53"/>
              <a:gd name="T41" fmla="*/ 39 h 128"/>
              <a:gd name="T42" fmla="*/ 53 w 53"/>
              <a:gd name="T43" fmla="*/ 30 h 128"/>
              <a:gd name="T44" fmla="*/ 50 w 53"/>
              <a:gd name="T45" fmla="*/ 22 h 128"/>
              <a:gd name="T46" fmla="*/ 50 w 53"/>
              <a:gd name="T47" fmla="*/ 22 h 128"/>
              <a:gd name="T48" fmla="*/ 49 w 53"/>
              <a:gd name="T49" fmla="*/ 22 h 128"/>
              <a:gd name="T50" fmla="*/ 49 w 53"/>
              <a:gd name="T51" fmla="*/ 12 h 128"/>
              <a:gd name="T52" fmla="*/ 49 w 53"/>
              <a:gd name="T53" fmla="*/ 11 h 128"/>
              <a:gd name="T54" fmla="*/ 49 w 53"/>
              <a:gd name="T55" fmla="*/ 11 h 128"/>
              <a:gd name="T56" fmla="*/ 51 w 53"/>
              <a:gd name="T57" fmla="*/ 8 h 128"/>
              <a:gd name="T58" fmla="*/ 53 w 53"/>
              <a:gd name="T59" fmla="*/ 6 h 128"/>
              <a:gd name="T60" fmla="*/ 40 w 53"/>
              <a:gd name="T6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ṩḷiḓe">
            <a:extLst>
              <a:ext uri="{FF2B5EF4-FFF2-40B4-BE49-F238E27FC236}">
                <a16:creationId xmlns:a16="http://schemas.microsoft.com/office/drawing/2014/main" id="{5465023A-EDE8-4C5E-849E-F307F99C9284}"/>
              </a:ext>
            </a:extLst>
          </p:cNvPr>
          <p:cNvSpPr/>
          <p:nvPr/>
        </p:nvSpPr>
        <p:spPr bwMode="auto">
          <a:xfrm>
            <a:off x="6814658" y="5695760"/>
            <a:ext cx="287463" cy="244712"/>
          </a:xfrm>
          <a:custGeom>
            <a:avLst/>
            <a:gdLst>
              <a:gd name="T0" fmla="*/ 37 w 82"/>
              <a:gd name="T1" fmla="*/ 7 h 70"/>
              <a:gd name="T2" fmla="*/ 36 w 82"/>
              <a:gd name="T3" fmla="*/ 9 h 70"/>
              <a:gd name="T4" fmla="*/ 36 w 82"/>
              <a:gd name="T5" fmla="*/ 9 h 70"/>
              <a:gd name="T6" fmla="*/ 35 w 82"/>
              <a:gd name="T7" fmla="*/ 10 h 70"/>
              <a:gd name="T8" fmla="*/ 19 w 82"/>
              <a:gd name="T9" fmla="*/ 14 h 70"/>
              <a:gd name="T10" fmla="*/ 20 w 82"/>
              <a:gd name="T11" fmla="*/ 16 h 70"/>
              <a:gd name="T12" fmla="*/ 25 w 82"/>
              <a:gd name="T13" fmla="*/ 22 h 70"/>
              <a:gd name="T14" fmla="*/ 23 w 82"/>
              <a:gd name="T15" fmla="*/ 23 h 70"/>
              <a:gd name="T16" fmla="*/ 16 w 82"/>
              <a:gd name="T17" fmla="*/ 27 h 70"/>
              <a:gd name="T18" fmla="*/ 4 w 82"/>
              <a:gd name="T19" fmla="*/ 36 h 70"/>
              <a:gd name="T20" fmla="*/ 6 w 82"/>
              <a:gd name="T21" fmla="*/ 63 h 70"/>
              <a:gd name="T22" fmla="*/ 18 w 82"/>
              <a:gd name="T23" fmla="*/ 64 h 70"/>
              <a:gd name="T24" fmla="*/ 19 w 82"/>
              <a:gd name="T25" fmla="*/ 64 h 70"/>
              <a:gd name="T26" fmla="*/ 19 w 82"/>
              <a:gd name="T27" fmla="*/ 64 h 70"/>
              <a:gd name="T28" fmla="*/ 31 w 82"/>
              <a:gd name="T29" fmla="*/ 70 h 70"/>
              <a:gd name="T30" fmla="*/ 44 w 82"/>
              <a:gd name="T31" fmla="*/ 68 h 70"/>
              <a:gd name="T32" fmla="*/ 62 w 82"/>
              <a:gd name="T33" fmla="*/ 53 h 70"/>
              <a:gd name="T34" fmla="*/ 63 w 82"/>
              <a:gd name="T35" fmla="*/ 53 h 70"/>
              <a:gd name="T36" fmla="*/ 64 w 82"/>
              <a:gd name="T37" fmla="*/ 52 h 70"/>
              <a:gd name="T38" fmla="*/ 69 w 82"/>
              <a:gd name="T39" fmla="*/ 50 h 70"/>
              <a:gd name="T40" fmla="*/ 68 w 82"/>
              <a:gd name="T41" fmla="*/ 33 h 70"/>
              <a:gd name="T42" fmla="*/ 68 w 82"/>
              <a:gd name="T43" fmla="*/ 33 h 70"/>
              <a:gd name="T44" fmla="*/ 75 w 82"/>
              <a:gd name="T45" fmla="*/ 22 h 70"/>
              <a:gd name="T46" fmla="*/ 75 w 82"/>
              <a:gd name="T47" fmla="*/ 22 h 70"/>
              <a:gd name="T48" fmla="*/ 75 w 82"/>
              <a:gd name="T49" fmla="*/ 22 h 70"/>
              <a:gd name="T50" fmla="*/ 81 w 82"/>
              <a:gd name="T51" fmla="*/ 17 h 70"/>
              <a:gd name="T52" fmla="*/ 79 w 82"/>
              <a:gd name="T53" fmla="*/ 5 h 70"/>
              <a:gd name="T54" fmla="*/ 74 w 82"/>
              <a:gd name="T55" fmla="*/ 0 h 70"/>
              <a:gd name="T56" fmla="*/ 74 w 82"/>
              <a:gd name="T57" fmla="*/ 6 h 70"/>
              <a:gd name="T58" fmla="*/ 64 w 82"/>
              <a:gd name="T59" fmla="*/ 4 h 70"/>
              <a:gd name="T60" fmla="*/ 59 w 82"/>
              <a:gd name="T61" fmla="*/ 7 h 70"/>
              <a:gd name="T62" fmla="*/ 58 w 82"/>
              <a:gd name="T63" fmla="*/ 7 h 70"/>
              <a:gd name="T64" fmla="*/ 58 w 82"/>
              <a:gd name="T65" fmla="*/ 7 h 70"/>
              <a:gd name="T66" fmla="*/ 37 w 82"/>
              <a:gd name="T67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îśḻíḍè">
            <a:extLst>
              <a:ext uri="{FF2B5EF4-FFF2-40B4-BE49-F238E27FC236}">
                <a16:creationId xmlns:a16="http://schemas.microsoft.com/office/drawing/2014/main" id="{6B343B23-C0E9-4182-9B83-52A28329AE06}"/>
              </a:ext>
            </a:extLst>
          </p:cNvPr>
          <p:cNvSpPr/>
          <p:nvPr/>
        </p:nvSpPr>
        <p:spPr>
          <a:xfrm>
            <a:off x="4849071" y="2393330"/>
            <a:ext cx="2506688" cy="2506687"/>
          </a:xfrm>
          <a:prstGeom prst="ellipse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ṥḻîḓé">
            <a:extLst>
              <a:ext uri="{FF2B5EF4-FFF2-40B4-BE49-F238E27FC236}">
                <a16:creationId xmlns:a16="http://schemas.microsoft.com/office/drawing/2014/main" id="{91AA86AC-EFFF-4CE9-B93C-95B173252B45}"/>
              </a:ext>
            </a:extLst>
          </p:cNvPr>
          <p:cNvSpPr/>
          <p:nvPr/>
        </p:nvSpPr>
        <p:spPr>
          <a:xfrm>
            <a:off x="5754162" y="1938401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śliḓê">
            <a:extLst>
              <a:ext uri="{FF2B5EF4-FFF2-40B4-BE49-F238E27FC236}">
                <a16:creationId xmlns:a16="http://schemas.microsoft.com/office/drawing/2014/main" id="{F2514583-A164-4B2A-B459-29C3433D9632}"/>
              </a:ext>
            </a:extLst>
          </p:cNvPr>
          <p:cNvSpPr/>
          <p:nvPr/>
        </p:nvSpPr>
        <p:spPr>
          <a:xfrm>
            <a:off x="6931977" y="2618412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sļíḍé">
            <a:extLst>
              <a:ext uri="{FF2B5EF4-FFF2-40B4-BE49-F238E27FC236}">
                <a16:creationId xmlns:a16="http://schemas.microsoft.com/office/drawing/2014/main" id="{0F2EB9C7-2AE8-49A6-9D86-A1A93722E4B6}"/>
              </a:ext>
            </a:extLst>
          </p:cNvPr>
          <p:cNvSpPr/>
          <p:nvPr/>
        </p:nvSpPr>
        <p:spPr>
          <a:xfrm>
            <a:off x="6931977" y="3978431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ŝḷîďe">
            <a:extLst>
              <a:ext uri="{FF2B5EF4-FFF2-40B4-BE49-F238E27FC236}">
                <a16:creationId xmlns:a16="http://schemas.microsoft.com/office/drawing/2014/main" id="{C5414EAB-527A-4E67-A5A8-C0AF00BECC77}"/>
              </a:ext>
            </a:extLst>
          </p:cNvPr>
          <p:cNvSpPr/>
          <p:nvPr/>
        </p:nvSpPr>
        <p:spPr>
          <a:xfrm>
            <a:off x="5754162" y="4658442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sḷîḋè">
            <a:extLst>
              <a:ext uri="{FF2B5EF4-FFF2-40B4-BE49-F238E27FC236}">
                <a16:creationId xmlns:a16="http://schemas.microsoft.com/office/drawing/2014/main" id="{1156F1B6-D360-4CB8-81B9-E2C2404A2781}"/>
              </a:ext>
            </a:extLst>
          </p:cNvPr>
          <p:cNvSpPr/>
          <p:nvPr/>
        </p:nvSpPr>
        <p:spPr>
          <a:xfrm>
            <a:off x="4576351" y="3978431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iṧľíḓê">
            <a:extLst>
              <a:ext uri="{FF2B5EF4-FFF2-40B4-BE49-F238E27FC236}">
                <a16:creationId xmlns:a16="http://schemas.microsoft.com/office/drawing/2014/main" id="{59D79914-4031-4971-8071-7BDB1201EC39}"/>
              </a:ext>
            </a:extLst>
          </p:cNvPr>
          <p:cNvSpPr/>
          <p:nvPr/>
        </p:nvSpPr>
        <p:spPr>
          <a:xfrm>
            <a:off x="4576351" y="2618412"/>
            <a:ext cx="696504" cy="696504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3"/>
          </a:solidFill>
          <a:ln w="28575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îṧ1ïḍê">
            <a:extLst>
              <a:ext uri="{FF2B5EF4-FFF2-40B4-BE49-F238E27FC236}">
                <a16:creationId xmlns:a16="http://schemas.microsoft.com/office/drawing/2014/main" id="{86D7FBB8-A09E-4D6B-933B-500D127CD689}"/>
              </a:ext>
            </a:extLst>
          </p:cNvPr>
          <p:cNvSpPr/>
          <p:nvPr/>
        </p:nvSpPr>
        <p:spPr>
          <a:xfrm>
            <a:off x="5631771" y="1407639"/>
            <a:ext cx="941283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5" name="ïŝḷïḍé">
            <a:extLst>
              <a:ext uri="{FF2B5EF4-FFF2-40B4-BE49-F238E27FC236}">
                <a16:creationId xmlns:a16="http://schemas.microsoft.com/office/drawing/2014/main" id="{7609BAEE-2112-4A45-B2DD-45B282CA88DF}"/>
              </a:ext>
            </a:extLst>
          </p:cNvPr>
          <p:cNvSpPr/>
          <p:nvPr/>
        </p:nvSpPr>
        <p:spPr>
          <a:xfrm>
            <a:off x="5358983" y="5462926"/>
            <a:ext cx="1486860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6" name="îṩḻídé">
            <a:extLst>
              <a:ext uri="{FF2B5EF4-FFF2-40B4-BE49-F238E27FC236}">
                <a16:creationId xmlns:a16="http://schemas.microsoft.com/office/drawing/2014/main" id="{8A9B8FD5-114A-4DBC-A80E-DE9EE21CFE2D}"/>
              </a:ext>
            </a:extLst>
          </p:cNvPr>
          <p:cNvSpPr/>
          <p:nvPr/>
        </p:nvSpPr>
        <p:spPr>
          <a:xfrm>
            <a:off x="7798138" y="2594905"/>
            <a:ext cx="941283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7" name="îṧļïḍé">
            <a:extLst>
              <a:ext uri="{FF2B5EF4-FFF2-40B4-BE49-F238E27FC236}">
                <a16:creationId xmlns:a16="http://schemas.microsoft.com/office/drawing/2014/main" id="{6E72FB4D-A8E1-4F3F-B5AA-5BEE90A7E970}"/>
              </a:ext>
            </a:extLst>
          </p:cNvPr>
          <p:cNvSpPr/>
          <p:nvPr/>
        </p:nvSpPr>
        <p:spPr>
          <a:xfrm>
            <a:off x="3452579" y="2594905"/>
            <a:ext cx="941283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>
              <a:tabLst>
                <a:tab pos="360000" algn="l"/>
              </a:tabLst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8" name="ïṡ1ïďê">
            <a:extLst>
              <a:ext uri="{FF2B5EF4-FFF2-40B4-BE49-F238E27FC236}">
                <a16:creationId xmlns:a16="http://schemas.microsoft.com/office/drawing/2014/main" id="{1678D0AF-974D-4FB5-B05D-7FCC27203EED}"/>
              </a:ext>
            </a:extLst>
          </p:cNvPr>
          <p:cNvSpPr/>
          <p:nvPr/>
        </p:nvSpPr>
        <p:spPr>
          <a:xfrm>
            <a:off x="3476466" y="4253050"/>
            <a:ext cx="941283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r" defTabSz="360000" fontAlgn="auto">
              <a:spcBef>
                <a:spcPts val="0"/>
              </a:spcBef>
              <a:spcAft>
                <a:spcPts val="600"/>
              </a:spcAft>
              <a:tabLst>
                <a:tab pos="360000" algn="l"/>
              </a:tabLst>
            </a:pPr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19" name="îśľîḓé">
            <a:extLst>
              <a:ext uri="{FF2B5EF4-FFF2-40B4-BE49-F238E27FC236}">
                <a16:creationId xmlns:a16="http://schemas.microsoft.com/office/drawing/2014/main" id="{C608E3EA-FFC8-40D8-B6E4-26F6A3A1DE7B}"/>
              </a:ext>
            </a:extLst>
          </p:cNvPr>
          <p:cNvSpPr/>
          <p:nvPr/>
        </p:nvSpPr>
        <p:spPr>
          <a:xfrm>
            <a:off x="7798138" y="4253050"/>
            <a:ext cx="941283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1400" b="1" dirty="0"/>
              <a:t>Keyword</a:t>
            </a:r>
            <a:endParaRPr lang="zh-CN" altLang="en-US" sz="1400" b="1" dirty="0"/>
          </a:p>
        </p:txBody>
      </p:sp>
      <p:sp>
        <p:nvSpPr>
          <p:cNvPr id="20" name="îṡliḓè">
            <a:extLst>
              <a:ext uri="{FF2B5EF4-FFF2-40B4-BE49-F238E27FC236}">
                <a16:creationId xmlns:a16="http://schemas.microsoft.com/office/drawing/2014/main" id="{9DF878ED-039C-4D61-9795-88B1C00B35CC}"/>
              </a:ext>
            </a:extLst>
          </p:cNvPr>
          <p:cNvSpPr/>
          <p:nvPr/>
        </p:nvSpPr>
        <p:spPr bwMode="auto">
          <a:xfrm>
            <a:off x="5917267" y="2057929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íṣḷiďê">
            <a:extLst>
              <a:ext uri="{FF2B5EF4-FFF2-40B4-BE49-F238E27FC236}">
                <a16:creationId xmlns:a16="http://schemas.microsoft.com/office/drawing/2014/main" id="{FF3F228C-173A-447A-8F5C-16DD3B5B428A}"/>
              </a:ext>
            </a:extLst>
          </p:cNvPr>
          <p:cNvSpPr/>
          <p:nvPr/>
        </p:nvSpPr>
        <p:spPr bwMode="auto">
          <a:xfrm>
            <a:off x="4734366" y="2750505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îṧḷîďê">
            <a:extLst>
              <a:ext uri="{FF2B5EF4-FFF2-40B4-BE49-F238E27FC236}">
                <a16:creationId xmlns:a16="http://schemas.microsoft.com/office/drawing/2014/main" id="{33625AFE-34D5-4615-8458-76D9AD8930F2}"/>
              </a:ext>
            </a:extLst>
          </p:cNvPr>
          <p:cNvSpPr/>
          <p:nvPr/>
        </p:nvSpPr>
        <p:spPr bwMode="auto">
          <a:xfrm>
            <a:off x="7097235" y="2750505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ṣľíde">
            <a:extLst>
              <a:ext uri="{FF2B5EF4-FFF2-40B4-BE49-F238E27FC236}">
                <a16:creationId xmlns:a16="http://schemas.microsoft.com/office/drawing/2014/main" id="{755122E6-094F-46DA-B2C1-DF0B9585A564}"/>
              </a:ext>
            </a:extLst>
          </p:cNvPr>
          <p:cNvSpPr/>
          <p:nvPr/>
        </p:nvSpPr>
        <p:spPr bwMode="auto">
          <a:xfrm>
            <a:off x="4734366" y="4095628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îşḷïde">
            <a:extLst>
              <a:ext uri="{FF2B5EF4-FFF2-40B4-BE49-F238E27FC236}">
                <a16:creationId xmlns:a16="http://schemas.microsoft.com/office/drawing/2014/main" id="{C4B548D2-A1E3-41FA-8A93-387A1DF6DB9F}"/>
              </a:ext>
            </a:extLst>
          </p:cNvPr>
          <p:cNvSpPr/>
          <p:nvPr/>
        </p:nvSpPr>
        <p:spPr bwMode="auto">
          <a:xfrm>
            <a:off x="7097235" y="4095628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şļíḓé">
            <a:extLst>
              <a:ext uri="{FF2B5EF4-FFF2-40B4-BE49-F238E27FC236}">
                <a16:creationId xmlns:a16="http://schemas.microsoft.com/office/drawing/2014/main" id="{63A4F9C6-7017-45AF-9F74-840EBC518BA1}"/>
              </a:ext>
            </a:extLst>
          </p:cNvPr>
          <p:cNvSpPr/>
          <p:nvPr/>
        </p:nvSpPr>
        <p:spPr bwMode="auto">
          <a:xfrm>
            <a:off x="5917267" y="4802401"/>
            <a:ext cx="370293" cy="390105"/>
          </a:xfrm>
          <a:custGeom>
            <a:avLst/>
            <a:gdLst>
              <a:gd name="T0" fmla="*/ 126 w 466"/>
              <a:gd name="T1" fmla="*/ 153 h 491"/>
              <a:gd name="T2" fmla="*/ 233 w 466"/>
              <a:gd name="T3" fmla="*/ 61 h 491"/>
              <a:gd name="T4" fmla="*/ 258 w 466"/>
              <a:gd name="T5" fmla="*/ 122 h 491"/>
              <a:gd name="T6" fmla="*/ 233 w 466"/>
              <a:gd name="T7" fmla="*/ 101 h 491"/>
              <a:gd name="T8" fmla="*/ 402 w 466"/>
              <a:gd name="T9" fmla="*/ 399 h 491"/>
              <a:gd name="T10" fmla="*/ 433 w 466"/>
              <a:gd name="T11" fmla="*/ 215 h 491"/>
              <a:gd name="T12" fmla="*/ 452 w 466"/>
              <a:gd name="T13" fmla="*/ 160 h 491"/>
              <a:gd name="T14" fmla="*/ 233 w 466"/>
              <a:gd name="T15" fmla="*/ 0 h 491"/>
              <a:gd name="T16" fmla="*/ 15 w 466"/>
              <a:gd name="T17" fmla="*/ 160 h 491"/>
              <a:gd name="T18" fmla="*/ 34 w 466"/>
              <a:gd name="T19" fmla="*/ 215 h 491"/>
              <a:gd name="T20" fmla="*/ 64 w 466"/>
              <a:gd name="T21" fmla="*/ 399 h 491"/>
              <a:gd name="T22" fmla="*/ 3 w 466"/>
              <a:gd name="T23" fmla="*/ 445 h 491"/>
              <a:gd name="T24" fmla="*/ 418 w 466"/>
              <a:gd name="T25" fmla="*/ 491 h 491"/>
              <a:gd name="T26" fmla="*/ 418 w 466"/>
              <a:gd name="T27" fmla="*/ 399 h 491"/>
              <a:gd name="T28" fmla="*/ 221 w 466"/>
              <a:gd name="T29" fmla="*/ 33 h 491"/>
              <a:gd name="T30" fmla="*/ 246 w 466"/>
              <a:gd name="T31" fmla="*/ 33 h 491"/>
              <a:gd name="T32" fmla="*/ 34 w 466"/>
              <a:gd name="T33" fmla="*/ 183 h 491"/>
              <a:gd name="T34" fmla="*/ 371 w 466"/>
              <a:gd name="T35" fmla="*/ 399 h 491"/>
              <a:gd name="T36" fmla="*/ 341 w 466"/>
              <a:gd name="T37" fmla="*/ 215 h 491"/>
              <a:gd name="T38" fmla="*/ 310 w 466"/>
              <a:gd name="T39" fmla="*/ 215 h 491"/>
              <a:gd name="T40" fmla="*/ 279 w 466"/>
              <a:gd name="T41" fmla="*/ 399 h 491"/>
              <a:gd name="T42" fmla="*/ 310 w 466"/>
              <a:gd name="T43" fmla="*/ 215 h 491"/>
              <a:gd name="T44" fmla="*/ 249 w 466"/>
              <a:gd name="T45" fmla="*/ 399 h 491"/>
              <a:gd name="T46" fmla="*/ 218 w 466"/>
              <a:gd name="T47" fmla="*/ 215 h 491"/>
              <a:gd name="T48" fmla="*/ 187 w 466"/>
              <a:gd name="T49" fmla="*/ 215 h 491"/>
              <a:gd name="T50" fmla="*/ 156 w 466"/>
              <a:gd name="T51" fmla="*/ 399 h 491"/>
              <a:gd name="T52" fmla="*/ 187 w 466"/>
              <a:gd name="T53" fmla="*/ 215 h 491"/>
              <a:gd name="T54" fmla="*/ 126 w 466"/>
              <a:gd name="T55" fmla="*/ 399 h 491"/>
              <a:gd name="T56" fmla="*/ 95 w 466"/>
              <a:gd name="T57" fmla="*/ 215 h 491"/>
              <a:gd name="T58" fmla="*/ 418 w 466"/>
              <a:gd name="T59" fmla="*/ 460 h 491"/>
              <a:gd name="T60" fmla="*/ 34 w 466"/>
              <a:gd name="T61" fmla="*/ 445 h 491"/>
              <a:gd name="T62" fmla="*/ 418 w 466"/>
              <a:gd name="T63" fmla="*/ 430 h 491"/>
              <a:gd name="T64" fmla="*/ 418 w 466"/>
              <a:gd name="T65" fmla="*/ 46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491">
                <a:moveTo>
                  <a:pt x="233" y="61"/>
                </a:moveTo>
                <a:cubicBezTo>
                  <a:pt x="126" y="153"/>
                  <a:pt x="126" y="153"/>
                  <a:pt x="126" y="153"/>
                </a:cubicBezTo>
                <a:cubicBezTo>
                  <a:pt x="341" y="153"/>
                  <a:pt x="341" y="153"/>
                  <a:pt x="341" y="153"/>
                </a:cubicBezTo>
                <a:cubicBezTo>
                  <a:pt x="233" y="61"/>
                  <a:pt x="233" y="61"/>
                  <a:pt x="233" y="61"/>
                </a:cubicBezTo>
                <a:close/>
                <a:moveTo>
                  <a:pt x="233" y="101"/>
                </a:moveTo>
                <a:cubicBezTo>
                  <a:pt x="258" y="122"/>
                  <a:pt x="258" y="122"/>
                  <a:pt x="258" y="122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33" y="101"/>
                  <a:pt x="233" y="101"/>
                  <a:pt x="233" y="101"/>
                </a:cubicBezTo>
                <a:close/>
                <a:moveTo>
                  <a:pt x="418" y="399"/>
                </a:moveTo>
                <a:cubicBezTo>
                  <a:pt x="402" y="399"/>
                  <a:pt x="402" y="399"/>
                  <a:pt x="402" y="399"/>
                </a:cubicBezTo>
                <a:cubicBezTo>
                  <a:pt x="402" y="215"/>
                  <a:pt x="402" y="215"/>
                  <a:pt x="402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446" y="215"/>
                  <a:pt x="458" y="206"/>
                  <a:pt x="462" y="194"/>
                </a:cubicBezTo>
                <a:cubicBezTo>
                  <a:pt x="466" y="181"/>
                  <a:pt x="462" y="168"/>
                  <a:pt x="452" y="160"/>
                </a:cubicBezTo>
                <a:cubicBezTo>
                  <a:pt x="263" y="7"/>
                  <a:pt x="263" y="7"/>
                  <a:pt x="263" y="7"/>
                </a:cubicBezTo>
                <a:cubicBezTo>
                  <a:pt x="253" y="2"/>
                  <a:pt x="243" y="0"/>
                  <a:pt x="233" y="0"/>
                </a:cubicBezTo>
                <a:cubicBezTo>
                  <a:pt x="223" y="0"/>
                  <a:pt x="213" y="2"/>
                  <a:pt x="204" y="7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4" y="168"/>
                  <a:pt x="0" y="181"/>
                  <a:pt x="4" y="194"/>
                </a:cubicBezTo>
                <a:cubicBezTo>
                  <a:pt x="9" y="206"/>
                  <a:pt x="20" y="215"/>
                  <a:pt x="34" y="215"/>
                </a:cubicBezTo>
                <a:cubicBezTo>
                  <a:pt x="64" y="215"/>
                  <a:pt x="64" y="215"/>
                  <a:pt x="64" y="215"/>
                </a:cubicBezTo>
                <a:cubicBezTo>
                  <a:pt x="64" y="399"/>
                  <a:pt x="64" y="399"/>
                  <a:pt x="64" y="399"/>
                </a:cubicBezTo>
                <a:cubicBezTo>
                  <a:pt x="49" y="399"/>
                  <a:pt x="49" y="399"/>
                  <a:pt x="49" y="399"/>
                </a:cubicBezTo>
                <a:cubicBezTo>
                  <a:pt x="23" y="399"/>
                  <a:pt x="3" y="420"/>
                  <a:pt x="3" y="445"/>
                </a:cubicBezTo>
                <a:cubicBezTo>
                  <a:pt x="3" y="470"/>
                  <a:pt x="23" y="491"/>
                  <a:pt x="49" y="491"/>
                </a:cubicBezTo>
                <a:cubicBezTo>
                  <a:pt x="418" y="491"/>
                  <a:pt x="418" y="491"/>
                  <a:pt x="418" y="491"/>
                </a:cubicBezTo>
                <a:cubicBezTo>
                  <a:pt x="443" y="491"/>
                  <a:pt x="464" y="470"/>
                  <a:pt x="464" y="445"/>
                </a:cubicBezTo>
                <a:cubicBezTo>
                  <a:pt x="464" y="420"/>
                  <a:pt x="443" y="399"/>
                  <a:pt x="418" y="399"/>
                </a:cubicBezTo>
                <a:close/>
                <a:moveTo>
                  <a:pt x="34" y="183"/>
                </a:moveTo>
                <a:cubicBezTo>
                  <a:pt x="221" y="33"/>
                  <a:pt x="221" y="33"/>
                  <a:pt x="221" y="33"/>
                </a:cubicBezTo>
                <a:cubicBezTo>
                  <a:pt x="224" y="31"/>
                  <a:pt x="229" y="30"/>
                  <a:pt x="233" y="30"/>
                </a:cubicBezTo>
                <a:cubicBezTo>
                  <a:pt x="238" y="30"/>
                  <a:pt x="242" y="31"/>
                  <a:pt x="246" y="33"/>
                </a:cubicBezTo>
                <a:cubicBezTo>
                  <a:pt x="433" y="184"/>
                  <a:pt x="433" y="184"/>
                  <a:pt x="433" y="184"/>
                </a:cubicBezTo>
                <a:cubicBezTo>
                  <a:pt x="34" y="183"/>
                  <a:pt x="34" y="183"/>
                  <a:pt x="34" y="183"/>
                </a:cubicBezTo>
                <a:close/>
                <a:moveTo>
                  <a:pt x="371" y="215"/>
                </a:moveTo>
                <a:cubicBezTo>
                  <a:pt x="371" y="399"/>
                  <a:pt x="371" y="399"/>
                  <a:pt x="371" y="399"/>
                </a:cubicBezTo>
                <a:cubicBezTo>
                  <a:pt x="341" y="399"/>
                  <a:pt x="341" y="399"/>
                  <a:pt x="341" y="399"/>
                </a:cubicBezTo>
                <a:cubicBezTo>
                  <a:pt x="341" y="215"/>
                  <a:pt x="341" y="215"/>
                  <a:pt x="341" y="215"/>
                </a:cubicBezTo>
                <a:cubicBezTo>
                  <a:pt x="371" y="215"/>
                  <a:pt x="371" y="215"/>
                  <a:pt x="371" y="215"/>
                </a:cubicBezTo>
                <a:close/>
                <a:moveTo>
                  <a:pt x="310" y="215"/>
                </a:moveTo>
                <a:cubicBezTo>
                  <a:pt x="310" y="399"/>
                  <a:pt x="310" y="399"/>
                  <a:pt x="310" y="399"/>
                </a:cubicBezTo>
                <a:cubicBezTo>
                  <a:pt x="279" y="399"/>
                  <a:pt x="279" y="399"/>
                  <a:pt x="279" y="399"/>
                </a:cubicBezTo>
                <a:cubicBezTo>
                  <a:pt x="279" y="215"/>
                  <a:pt x="279" y="215"/>
                  <a:pt x="279" y="215"/>
                </a:cubicBezTo>
                <a:cubicBezTo>
                  <a:pt x="310" y="215"/>
                  <a:pt x="310" y="215"/>
                  <a:pt x="310" y="215"/>
                </a:cubicBezTo>
                <a:close/>
                <a:moveTo>
                  <a:pt x="249" y="215"/>
                </a:moveTo>
                <a:cubicBezTo>
                  <a:pt x="249" y="399"/>
                  <a:pt x="249" y="399"/>
                  <a:pt x="249" y="399"/>
                </a:cubicBezTo>
                <a:cubicBezTo>
                  <a:pt x="218" y="399"/>
                  <a:pt x="218" y="399"/>
                  <a:pt x="218" y="399"/>
                </a:cubicBezTo>
                <a:cubicBezTo>
                  <a:pt x="218" y="215"/>
                  <a:pt x="218" y="215"/>
                  <a:pt x="218" y="215"/>
                </a:cubicBezTo>
                <a:cubicBezTo>
                  <a:pt x="249" y="215"/>
                  <a:pt x="249" y="215"/>
                  <a:pt x="249" y="215"/>
                </a:cubicBezTo>
                <a:close/>
                <a:moveTo>
                  <a:pt x="187" y="215"/>
                </a:moveTo>
                <a:cubicBezTo>
                  <a:pt x="187" y="399"/>
                  <a:pt x="187" y="399"/>
                  <a:pt x="187" y="399"/>
                </a:cubicBezTo>
                <a:cubicBezTo>
                  <a:pt x="156" y="399"/>
                  <a:pt x="156" y="399"/>
                  <a:pt x="156" y="399"/>
                </a:cubicBezTo>
                <a:cubicBezTo>
                  <a:pt x="156" y="215"/>
                  <a:pt x="156" y="215"/>
                  <a:pt x="156" y="215"/>
                </a:cubicBezTo>
                <a:cubicBezTo>
                  <a:pt x="187" y="215"/>
                  <a:pt x="187" y="215"/>
                  <a:pt x="187" y="215"/>
                </a:cubicBezTo>
                <a:close/>
                <a:moveTo>
                  <a:pt x="126" y="215"/>
                </a:moveTo>
                <a:cubicBezTo>
                  <a:pt x="126" y="399"/>
                  <a:pt x="126" y="399"/>
                  <a:pt x="126" y="399"/>
                </a:cubicBezTo>
                <a:cubicBezTo>
                  <a:pt x="95" y="399"/>
                  <a:pt x="95" y="399"/>
                  <a:pt x="95" y="399"/>
                </a:cubicBezTo>
                <a:cubicBezTo>
                  <a:pt x="95" y="215"/>
                  <a:pt x="95" y="215"/>
                  <a:pt x="95" y="215"/>
                </a:cubicBezTo>
                <a:cubicBezTo>
                  <a:pt x="126" y="215"/>
                  <a:pt x="126" y="215"/>
                  <a:pt x="126" y="215"/>
                </a:cubicBezTo>
                <a:close/>
                <a:moveTo>
                  <a:pt x="418" y="460"/>
                </a:moveTo>
                <a:cubicBezTo>
                  <a:pt x="49" y="460"/>
                  <a:pt x="49" y="460"/>
                  <a:pt x="49" y="460"/>
                </a:cubicBezTo>
                <a:cubicBezTo>
                  <a:pt x="40" y="460"/>
                  <a:pt x="34" y="453"/>
                  <a:pt x="34" y="445"/>
                </a:cubicBezTo>
                <a:cubicBezTo>
                  <a:pt x="34" y="437"/>
                  <a:pt x="40" y="430"/>
                  <a:pt x="49" y="430"/>
                </a:cubicBezTo>
                <a:cubicBezTo>
                  <a:pt x="418" y="430"/>
                  <a:pt x="418" y="430"/>
                  <a:pt x="418" y="430"/>
                </a:cubicBezTo>
                <a:cubicBezTo>
                  <a:pt x="426" y="430"/>
                  <a:pt x="433" y="437"/>
                  <a:pt x="433" y="445"/>
                </a:cubicBezTo>
                <a:cubicBezTo>
                  <a:pt x="433" y="453"/>
                  <a:pt x="426" y="460"/>
                  <a:pt x="418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íṥ1íḑé">
            <a:extLst>
              <a:ext uri="{FF2B5EF4-FFF2-40B4-BE49-F238E27FC236}">
                <a16:creationId xmlns:a16="http://schemas.microsoft.com/office/drawing/2014/main" id="{2A0A5A81-529F-45EC-8CC6-69E2E69AB29B}"/>
              </a:ext>
            </a:extLst>
          </p:cNvPr>
          <p:cNvSpPr/>
          <p:nvPr/>
        </p:nvSpPr>
        <p:spPr bwMode="auto">
          <a:xfrm>
            <a:off x="773532" y="212073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7" name="ïṣľíḍe">
            <a:extLst>
              <a:ext uri="{FF2B5EF4-FFF2-40B4-BE49-F238E27FC236}">
                <a16:creationId xmlns:a16="http://schemas.microsoft.com/office/drawing/2014/main" id="{820F0867-E414-48BD-A067-A45F4354A3C6}"/>
              </a:ext>
            </a:extLst>
          </p:cNvPr>
          <p:cNvSpPr txBox="1"/>
          <p:nvPr/>
        </p:nvSpPr>
        <p:spPr bwMode="auto">
          <a:xfrm>
            <a:off x="773532" y="170785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28" name="işľíḍe">
            <a:extLst>
              <a:ext uri="{FF2B5EF4-FFF2-40B4-BE49-F238E27FC236}">
                <a16:creationId xmlns:a16="http://schemas.microsoft.com/office/drawing/2014/main" id="{8F2CF776-9FCB-40FB-B90D-056557898A13}"/>
              </a:ext>
            </a:extLst>
          </p:cNvPr>
          <p:cNvSpPr/>
          <p:nvPr/>
        </p:nvSpPr>
        <p:spPr bwMode="auto">
          <a:xfrm>
            <a:off x="773532" y="362995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29" name="iSľiḋê">
            <a:extLst>
              <a:ext uri="{FF2B5EF4-FFF2-40B4-BE49-F238E27FC236}">
                <a16:creationId xmlns:a16="http://schemas.microsoft.com/office/drawing/2014/main" id="{5DB1DAC0-5DAD-42FC-A9A2-8ADB221E0C58}"/>
              </a:ext>
            </a:extLst>
          </p:cNvPr>
          <p:cNvSpPr txBox="1"/>
          <p:nvPr/>
        </p:nvSpPr>
        <p:spPr bwMode="auto">
          <a:xfrm>
            <a:off x="773532" y="321707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0" name="íṩľîďê">
            <a:extLst>
              <a:ext uri="{FF2B5EF4-FFF2-40B4-BE49-F238E27FC236}">
                <a16:creationId xmlns:a16="http://schemas.microsoft.com/office/drawing/2014/main" id="{C0D7F486-D42F-4BFD-AD41-E2163BD0FCED}"/>
              </a:ext>
            </a:extLst>
          </p:cNvPr>
          <p:cNvSpPr/>
          <p:nvPr/>
        </p:nvSpPr>
        <p:spPr bwMode="auto">
          <a:xfrm>
            <a:off x="773532" y="513836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1" name="iśḻïḋè">
            <a:extLst>
              <a:ext uri="{FF2B5EF4-FFF2-40B4-BE49-F238E27FC236}">
                <a16:creationId xmlns:a16="http://schemas.microsoft.com/office/drawing/2014/main" id="{CC6FEF60-9C81-4F78-BA32-907D92882980}"/>
              </a:ext>
            </a:extLst>
          </p:cNvPr>
          <p:cNvSpPr txBox="1"/>
          <p:nvPr/>
        </p:nvSpPr>
        <p:spPr bwMode="auto">
          <a:xfrm>
            <a:off x="773532" y="472548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0FD7EF5-25AE-4C0F-A37D-E2A3AE045F07}"/>
              </a:ext>
            </a:extLst>
          </p:cNvPr>
          <p:cNvCxnSpPr/>
          <p:nvPr/>
        </p:nvCxnSpPr>
        <p:spPr>
          <a:xfrm>
            <a:off x="876001" y="2829974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46236A32-835E-44AB-BBCC-9CED09E6704D}"/>
              </a:ext>
            </a:extLst>
          </p:cNvPr>
          <p:cNvCxnSpPr/>
          <p:nvPr/>
        </p:nvCxnSpPr>
        <p:spPr>
          <a:xfrm>
            <a:off x="876001" y="434908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š1ïḑè">
            <a:extLst>
              <a:ext uri="{FF2B5EF4-FFF2-40B4-BE49-F238E27FC236}">
                <a16:creationId xmlns:a16="http://schemas.microsoft.com/office/drawing/2014/main" id="{B332E6C6-F8BA-4E18-8E72-7F99A29CB71B}"/>
              </a:ext>
            </a:extLst>
          </p:cNvPr>
          <p:cNvSpPr/>
          <p:nvPr/>
        </p:nvSpPr>
        <p:spPr bwMode="auto">
          <a:xfrm>
            <a:off x="9317375" y="212073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5" name="îṩļîḑe">
            <a:extLst>
              <a:ext uri="{FF2B5EF4-FFF2-40B4-BE49-F238E27FC236}">
                <a16:creationId xmlns:a16="http://schemas.microsoft.com/office/drawing/2014/main" id="{B8CFEF21-5724-4B03-94F5-E7FDC5AA8995}"/>
              </a:ext>
            </a:extLst>
          </p:cNvPr>
          <p:cNvSpPr txBox="1"/>
          <p:nvPr/>
        </p:nvSpPr>
        <p:spPr bwMode="auto">
          <a:xfrm>
            <a:off x="9317375" y="170785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6" name="îṧľídé">
            <a:extLst>
              <a:ext uri="{FF2B5EF4-FFF2-40B4-BE49-F238E27FC236}">
                <a16:creationId xmlns:a16="http://schemas.microsoft.com/office/drawing/2014/main" id="{52D9ADF6-21C7-43BA-8097-CC601B58D343}"/>
              </a:ext>
            </a:extLst>
          </p:cNvPr>
          <p:cNvSpPr/>
          <p:nvPr/>
        </p:nvSpPr>
        <p:spPr bwMode="auto">
          <a:xfrm>
            <a:off x="9317375" y="3629958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7" name="í$liďe">
            <a:extLst>
              <a:ext uri="{FF2B5EF4-FFF2-40B4-BE49-F238E27FC236}">
                <a16:creationId xmlns:a16="http://schemas.microsoft.com/office/drawing/2014/main" id="{F7958803-880B-4752-80E5-5A8169FD6F36}"/>
              </a:ext>
            </a:extLst>
          </p:cNvPr>
          <p:cNvSpPr txBox="1"/>
          <p:nvPr/>
        </p:nvSpPr>
        <p:spPr bwMode="auto">
          <a:xfrm>
            <a:off x="9317375" y="3217079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38" name="íśļíde">
            <a:extLst>
              <a:ext uri="{FF2B5EF4-FFF2-40B4-BE49-F238E27FC236}">
                <a16:creationId xmlns:a16="http://schemas.microsoft.com/office/drawing/2014/main" id="{DE196A0A-B131-4CF6-B333-D6F8F7CBCE58}"/>
              </a:ext>
            </a:extLst>
          </p:cNvPr>
          <p:cNvSpPr/>
          <p:nvPr/>
        </p:nvSpPr>
        <p:spPr bwMode="auto">
          <a:xfrm>
            <a:off x="9317375" y="5138360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30000"/>
              </a:lnSpc>
            </a:pPr>
            <a:r>
              <a:rPr lang="en-US" altLang="zh-CN" sz="1100" dirty="0"/>
              <a:t>Copy paste fonts. Choose the only option to retain text.</a:t>
            </a:r>
          </a:p>
        </p:txBody>
      </p:sp>
      <p:sp>
        <p:nvSpPr>
          <p:cNvPr id="39" name="iśḷiḍé">
            <a:extLst>
              <a:ext uri="{FF2B5EF4-FFF2-40B4-BE49-F238E27FC236}">
                <a16:creationId xmlns:a16="http://schemas.microsoft.com/office/drawing/2014/main" id="{1CF9EBC6-BE6F-4E43-8257-DE7731B337C6}"/>
              </a:ext>
            </a:extLst>
          </p:cNvPr>
          <p:cNvSpPr txBox="1"/>
          <p:nvPr/>
        </p:nvSpPr>
        <p:spPr bwMode="auto">
          <a:xfrm>
            <a:off x="9317375" y="4725480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F3E89B8-FA5D-4248-A0C6-0E56A4F04EDF}"/>
              </a:ext>
            </a:extLst>
          </p:cNvPr>
          <p:cNvCxnSpPr/>
          <p:nvPr/>
        </p:nvCxnSpPr>
        <p:spPr>
          <a:xfrm>
            <a:off x="9419844" y="2829974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88FFF50D-3D73-4BD7-94CE-FAF6DD563119}"/>
              </a:ext>
            </a:extLst>
          </p:cNvPr>
          <p:cNvCxnSpPr/>
          <p:nvPr/>
        </p:nvCxnSpPr>
        <p:spPr>
          <a:xfrm>
            <a:off x="9419844" y="434908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693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31E4CC-5190-49B0-92DA-A1C4D4F5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1.6 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DAE36C-A629-4FCF-8AF0-7FCA5379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hlinkClick r:id="rId2"/>
              </a:rPr>
              <a:t>www.islide-powerpoint.com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DFD756-A72C-4588-9F85-593CDBDE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ṧḷiḓê">
            <a:extLst>
              <a:ext uri="{FF2B5EF4-FFF2-40B4-BE49-F238E27FC236}">
                <a16:creationId xmlns:a16="http://schemas.microsoft.com/office/drawing/2014/main" id="{E2CA6498-66A2-4643-96BE-E5E420D4388C}"/>
              </a:ext>
            </a:extLst>
          </p:cNvPr>
          <p:cNvSpPr/>
          <p:nvPr/>
        </p:nvSpPr>
        <p:spPr bwMode="auto">
          <a:xfrm>
            <a:off x="669927" y="1137706"/>
            <a:ext cx="2071805" cy="3556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algn="ctr"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7" name="isľîḓè">
            <a:extLst>
              <a:ext uri="{FF2B5EF4-FFF2-40B4-BE49-F238E27FC236}">
                <a16:creationId xmlns:a16="http://schemas.microsoft.com/office/drawing/2014/main" id="{161E3BC7-E11B-47FE-A9A8-D5E6C50E489C}"/>
              </a:ext>
            </a:extLst>
          </p:cNvPr>
          <p:cNvSpPr/>
          <p:nvPr/>
        </p:nvSpPr>
        <p:spPr>
          <a:xfrm>
            <a:off x="674422" y="3149190"/>
            <a:ext cx="2067310" cy="2994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9" name="íṩľîḑê">
            <a:extLst>
              <a:ext uri="{FF2B5EF4-FFF2-40B4-BE49-F238E27FC236}">
                <a16:creationId xmlns:a16="http://schemas.microsoft.com/office/drawing/2014/main" id="{2D4B73C2-F6EA-47B5-AFD2-2513D01E3201}"/>
              </a:ext>
            </a:extLst>
          </p:cNvPr>
          <p:cNvSpPr/>
          <p:nvPr/>
        </p:nvSpPr>
        <p:spPr bwMode="auto">
          <a:xfrm>
            <a:off x="2864616" y="1137706"/>
            <a:ext cx="2071805" cy="355600"/>
          </a:xfrm>
          <a:prstGeom prst="chevron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algn="ctr"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0" name="îṡļíďe">
            <a:extLst>
              <a:ext uri="{FF2B5EF4-FFF2-40B4-BE49-F238E27FC236}">
                <a16:creationId xmlns:a16="http://schemas.microsoft.com/office/drawing/2014/main" id="{C40548F2-0970-4B19-B7DC-207EB79F012F}"/>
              </a:ext>
            </a:extLst>
          </p:cNvPr>
          <p:cNvSpPr/>
          <p:nvPr/>
        </p:nvSpPr>
        <p:spPr>
          <a:xfrm>
            <a:off x="2869111" y="3149190"/>
            <a:ext cx="2067310" cy="2994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12" name="ïṧḻíḓê">
            <a:extLst>
              <a:ext uri="{FF2B5EF4-FFF2-40B4-BE49-F238E27FC236}">
                <a16:creationId xmlns:a16="http://schemas.microsoft.com/office/drawing/2014/main" id="{555D70EF-429D-44B3-A653-0F4F749A5F95}"/>
              </a:ext>
            </a:extLst>
          </p:cNvPr>
          <p:cNvSpPr/>
          <p:nvPr/>
        </p:nvSpPr>
        <p:spPr bwMode="auto">
          <a:xfrm>
            <a:off x="5059305" y="1137706"/>
            <a:ext cx="2071805" cy="355600"/>
          </a:xfrm>
          <a:prstGeom prst="chevron">
            <a:avLst/>
          </a:prstGeom>
          <a:solidFill>
            <a:schemeClr val="accent3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algn="ctr"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3" name="ïSlídé">
            <a:extLst>
              <a:ext uri="{FF2B5EF4-FFF2-40B4-BE49-F238E27FC236}">
                <a16:creationId xmlns:a16="http://schemas.microsoft.com/office/drawing/2014/main" id="{28546FEF-EFB9-4601-9B0C-091A28E891CE}"/>
              </a:ext>
            </a:extLst>
          </p:cNvPr>
          <p:cNvSpPr/>
          <p:nvPr/>
        </p:nvSpPr>
        <p:spPr>
          <a:xfrm>
            <a:off x="5063800" y="3149190"/>
            <a:ext cx="2067310" cy="299443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</a:pPr>
            <a:r>
              <a:rPr lang="en-US" altLang="zh-CN" sz="1100" dirty="0">
                <a:solidFill>
                  <a:schemeClr val="tx1"/>
                </a:solidFill>
              </a:rPr>
              <a:t>Supporting text </a:t>
            </a:r>
            <a:r>
              <a:rPr lang="en-US" altLang="zh-CN" sz="1100">
                <a:solidFill>
                  <a:schemeClr val="tx1"/>
                </a:solidFill>
              </a:rPr>
              <a:t>here.</a:t>
            </a:r>
            <a:endParaRPr lang="en-US" altLang="zh-CN" sz="1100" dirty="0">
              <a:solidFill>
                <a:schemeClr val="tx1"/>
              </a:solidFill>
            </a:endParaRPr>
          </a:p>
        </p:txBody>
      </p:sp>
      <p:sp>
        <p:nvSpPr>
          <p:cNvPr id="15" name="ïşlïḑè">
            <a:extLst>
              <a:ext uri="{FF2B5EF4-FFF2-40B4-BE49-F238E27FC236}">
                <a16:creationId xmlns:a16="http://schemas.microsoft.com/office/drawing/2014/main" id="{3017A3A3-A3FC-4624-9DFB-7F513ADBF741}"/>
              </a:ext>
            </a:extLst>
          </p:cNvPr>
          <p:cNvSpPr/>
          <p:nvPr/>
        </p:nvSpPr>
        <p:spPr bwMode="auto">
          <a:xfrm>
            <a:off x="7253994" y="1137706"/>
            <a:ext cx="2071805" cy="355600"/>
          </a:xfrm>
          <a:prstGeom prst="chevron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algn="ctr"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6" name="íŝlidè">
            <a:extLst>
              <a:ext uri="{FF2B5EF4-FFF2-40B4-BE49-F238E27FC236}">
                <a16:creationId xmlns:a16="http://schemas.microsoft.com/office/drawing/2014/main" id="{405216B7-7655-4958-890F-96EE334D95FB}"/>
              </a:ext>
            </a:extLst>
          </p:cNvPr>
          <p:cNvSpPr/>
          <p:nvPr/>
        </p:nvSpPr>
        <p:spPr>
          <a:xfrm>
            <a:off x="7258489" y="3149190"/>
            <a:ext cx="2067310" cy="2994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18" name="íšḷîḑè">
            <a:extLst>
              <a:ext uri="{FF2B5EF4-FFF2-40B4-BE49-F238E27FC236}">
                <a16:creationId xmlns:a16="http://schemas.microsoft.com/office/drawing/2014/main" id="{665D5F00-B848-42A9-B7A6-30DEFC0961DA}"/>
              </a:ext>
            </a:extLst>
          </p:cNvPr>
          <p:cNvSpPr/>
          <p:nvPr/>
        </p:nvSpPr>
        <p:spPr bwMode="auto">
          <a:xfrm>
            <a:off x="9448683" y="1137706"/>
            <a:ext cx="2071805" cy="355600"/>
          </a:xfrm>
          <a:prstGeom prst="chevron">
            <a:avLst/>
          </a:prstGeom>
          <a:solidFill>
            <a:schemeClr val="accent1"/>
          </a:solidFill>
          <a:ln w="28575" algn="ctr">
            <a:noFill/>
            <a:round/>
            <a:headEnd/>
            <a:tailEnd/>
          </a:ln>
        </p:spPr>
        <p:txBody>
          <a:bodyPr wrap="none" lIns="90000" tIns="46800" rIns="90000" bIns="46800" anchor="ctr">
            <a:normAutofit/>
          </a:bodyPr>
          <a:lstStyle/>
          <a:p>
            <a:pPr algn="ctr" defTabSz="914400"/>
            <a:r>
              <a:rPr lang="en-US" altLang="zh-CN" sz="1200" b="1" kern="0" dirty="0">
                <a:solidFill>
                  <a:schemeClr val="bg1"/>
                </a:solidFill>
              </a:rPr>
              <a:t>Text Here</a:t>
            </a:r>
            <a:endParaRPr lang="zh-CN" altLang="en-US" sz="1200" b="1" kern="0" dirty="0">
              <a:solidFill>
                <a:schemeClr val="bg1"/>
              </a:solidFill>
            </a:endParaRPr>
          </a:p>
        </p:txBody>
      </p:sp>
      <p:sp>
        <p:nvSpPr>
          <p:cNvPr id="19" name="î$ľïďe">
            <a:extLst>
              <a:ext uri="{FF2B5EF4-FFF2-40B4-BE49-F238E27FC236}">
                <a16:creationId xmlns:a16="http://schemas.microsoft.com/office/drawing/2014/main" id="{0BE91F72-3D6A-44F8-9966-93A94182E897}"/>
              </a:ext>
            </a:extLst>
          </p:cNvPr>
          <p:cNvSpPr/>
          <p:nvPr/>
        </p:nvSpPr>
        <p:spPr>
          <a:xfrm>
            <a:off x="9453178" y="3149190"/>
            <a:ext cx="2067310" cy="299443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100" dirty="0">
                <a:solidFill>
                  <a:schemeClr val="tx1"/>
                </a:solidFill>
              </a:rPr>
              <a:t>Supporting text here.</a:t>
            </a:r>
          </a:p>
        </p:txBody>
      </p:sp>
      <p:sp>
        <p:nvSpPr>
          <p:cNvPr id="8" name="ïṣḻíḋè">
            <a:extLst>
              <a:ext uri="{FF2B5EF4-FFF2-40B4-BE49-F238E27FC236}">
                <a16:creationId xmlns:a16="http://schemas.microsoft.com/office/drawing/2014/main" id="{46DC4AD5-0542-4216-83E1-FB4F89C97BBB}"/>
              </a:ext>
            </a:extLst>
          </p:cNvPr>
          <p:cNvSpPr/>
          <p:nvPr/>
        </p:nvSpPr>
        <p:spPr>
          <a:xfrm>
            <a:off x="669927" y="1593183"/>
            <a:ext cx="2071805" cy="1420121"/>
          </a:xfrm>
          <a:prstGeom prst="rect">
            <a:avLst/>
          </a:prstGeom>
          <a:blipFill>
            <a:blip r:embed="rId3">
              <a:grayscl/>
            </a:blip>
            <a:stretch>
              <a:fillRect l="-10190" r="-1006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îśľîḋê">
            <a:extLst>
              <a:ext uri="{FF2B5EF4-FFF2-40B4-BE49-F238E27FC236}">
                <a16:creationId xmlns:a16="http://schemas.microsoft.com/office/drawing/2014/main" id="{F3D6295F-C85B-48E9-B154-A1B1E8458B98}"/>
              </a:ext>
            </a:extLst>
          </p:cNvPr>
          <p:cNvSpPr/>
          <p:nvPr/>
        </p:nvSpPr>
        <p:spPr>
          <a:xfrm>
            <a:off x="2864616" y="1593183"/>
            <a:ext cx="2071805" cy="1420121"/>
          </a:xfrm>
          <a:prstGeom prst="rect">
            <a:avLst/>
          </a:prstGeom>
          <a:blipFill>
            <a:blip r:embed="rId4">
              <a:grayscl/>
            </a:blip>
            <a:stretch>
              <a:fillRect t="-78309" b="-7692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4" name="íṧliḑê">
            <a:extLst>
              <a:ext uri="{FF2B5EF4-FFF2-40B4-BE49-F238E27FC236}">
                <a16:creationId xmlns:a16="http://schemas.microsoft.com/office/drawing/2014/main" id="{D1E06CBC-BEBD-494F-9BF0-D4EF2E2A87C9}"/>
              </a:ext>
            </a:extLst>
          </p:cNvPr>
          <p:cNvSpPr/>
          <p:nvPr/>
        </p:nvSpPr>
        <p:spPr>
          <a:xfrm>
            <a:off x="5059305" y="1593183"/>
            <a:ext cx="2071805" cy="1420121"/>
          </a:xfrm>
          <a:prstGeom prst="rect">
            <a:avLst/>
          </a:prstGeom>
          <a:blipFill>
            <a:blip r:embed="rId5">
              <a:grayscl/>
            </a:blip>
            <a:stretch>
              <a:fillRect l="-1620" r="-160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7" name="ïśľiḑè">
            <a:extLst>
              <a:ext uri="{FF2B5EF4-FFF2-40B4-BE49-F238E27FC236}">
                <a16:creationId xmlns:a16="http://schemas.microsoft.com/office/drawing/2014/main" id="{B2DAFECA-7618-4388-A434-938592F7BBBF}"/>
              </a:ext>
            </a:extLst>
          </p:cNvPr>
          <p:cNvSpPr/>
          <p:nvPr/>
        </p:nvSpPr>
        <p:spPr>
          <a:xfrm>
            <a:off x="7253994" y="1593183"/>
            <a:ext cx="2071805" cy="1420121"/>
          </a:xfrm>
          <a:prstGeom prst="rect">
            <a:avLst/>
          </a:prstGeom>
          <a:blipFill>
            <a:blip r:embed="rId6">
              <a:grayscl/>
            </a:blip>
            <a:stretch>
              <a:fillRect l="-1620" r="-160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20" name="ïṡḷîḓe">
            <a:extLst>
              <a:ext uri="{FF2B5EF4-FFF2-40B4-BE49-F238E27FC236}">
                <a16:creationId xmlns:a16="http://schemas.microsoft.com/office/drawing/2014/main" id="{25DFA9E2-AC5A-4DC9-A629-99322275822E}"/>
              </a:ext>
            </a:extLst>
          </p:cNvPr>
          <p:cNvSpPr/>
          <p:nvPr/>
        </p:nvSpPr>
        <p:spPr>
          <a:xfrm>
            <a:off x="9448683" y="1593183"/>
            <a:ext cx="2071805" cy="1420121"/>
          </a:xfrm>
          <a:prstGeom prst="rect">
            <a:avLst/>
          </a:prstGeom>
          <a:blipFill>
            <a:blip r:embed="rId7">
              <a:grayscl/>
            </a:blip>
            <a:stretch>
              <a:fillRect l="-10996" r="-108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19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ae71014a-b5a7-4565-b35a-e52900e0317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751056-6b97-492c-b763-340acee7e99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.HELP2" val="iSlide，让PPT设计简单起来！"/>
  <p:tag name="ISLIDE.TEMPLATE" val="https://www.islide.cc;"/>
  <p:tag name="ISLIDE.ICON" val="#170958;#401727;#35285;"/>
</p:tagLst>
</file>

<file path=ppt/theme/theme1.xml><?xml version="1.0" encoding="utf-8"?>
<a:theme xmlns:a="http://schemas.openxmlformats.org/drawingml/2006/main" name="主题5">
  <a:themeElements>
    <a:clrScheme name="协鑫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48BB7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548BB7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协鑫">
    <a:dk1>
      <a:srgbClr val="000000"/>
    </a:dk1>
    <a:lt1>
      <a:srgbClr val="FFFFFF"/>
    </a:lt1>
    <a:dk2>
      <a:srgbClr val="778495"/>
    </a:dk2>
    <a:lt2>
      <a:srgbClr val="F0F0F0"/>
    </a:lt2>
    <a:accent1>
      <a:srgbClr val="548BB7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548BB7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259</TotalTime>
  <Words>2396</Words>
  <Application>Microsoft Office PowerPoint</Application>
  <PresentationFormat>Widescreen</PresentationFormat>
  <Paragraphs>439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等线</vt:lpstr>
      <vt:lpstr>Arial</vt:lpstr>
      <vt:lpstr>Impact</vt:lpstr>
      <vt:lpstr>主题5</vt:lpstr>
      <vt:lpstr>iSlide® PowerPoint Standard Template</vt:lpstr>
      <vt:lpstr>PowerPoint Presentation</vt:lpstr>
      <vt:lpstr>Section Header Here</vt:lpstr>
      <vt:lpstr>1.1 Click to edit Master title style</vt:lpstr>
      <vt:lpstr>1.2 Click to edit Master title style</vt:lpstr>
      <vt:lpstr>1.3 Click to edit Master title style</vt:lpstr>
      <vt:lpstr>1.4 Click to edit Master title style</vt:lpstr>
      <vt:lpstr>1.5 Click to edit Master title style</vt:lpstr>
      <vt:lpstr>1.6 Click to edit Master title style</vt:lpstr>
      <vt:lpstr>Section Header Here</vt:lpstr>
      <vt:lpstr>2.1 Click to edit Master title style</vt:lpstr>
      <vt:lpstr>2.2 Click to edit Master title style</vt:lpstr>
      <vt:lpstr>2.3 Click to edit Master title style</vt:lpstr>
      <vt:lpstr>2.4 Click to edit Master title style</vt:lpstr>
      <vt:lpstr>2.5 Click to edit Master title style</vt:lpstr>
      <vt:lpstr>2.6 Click to edit Master title style</vt:lpstr>
      <vt:lpstr>Section Header Here</vt:lpstr>
      <vt:lpstr>3.1 Click to edit Master title style</vt:lpstr>
      <vt:lpstr>3.2 Click to edit Master title style</vt:lpstr>
      <vt:lpstr>3.3 Click to edit Master title style</vt:lpstr>
      <vt:lpstr>3.4 Click to edit Master title style</vt:lpstr>
      <vt:lpstr>3.5 Click to edit Master title style</vt:lpstr>
      <vt:lpstr>3.6 Click to edit Master title style</vt:lpstr>
      <vt:lpstr>Section Header Here</vt:lpstr>
      <vt:lpstr>4.1 Click to edit Master title style</vt:lpstr>
      <vt:lpstr>4.2 Click to edit Master title style</vt:lpstr>
      <vt:lpstr>4.3 Click to edit Master title style</vt:lpstr>
      <vt:lpstr>4.4 Click to edit Master title style</vt:lpstr>
      <vt:lpstr>4.5 Click to edit Master title style</vt:lpstr>
      <vt:lpstr>4.6 Click to edit Master title style</vt:lpstr>
      <vt:lpstr>Thanks. And Your Slogan Here.</vt:lpstr>
      <vt:lpstr>PowerPoint Presentation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free Business PowerPoint Standard Template</dc:title>
  <dc:subject>PowerPoint Template</dc:subject>
  <dc:creator>iSlide; support@islide-powerpoint.com</dc:creator>
  <cp:keywords>business</cp:keywords>
  <cp:lastModifiedBy>Ben Oostdam ☁</cp:lastModifiedBy>
  <cp:revision>14</cp:revision>
  <cp:lastPrinted>2018-02-05T16:00:00Z</cp:lastPrinted>
  <dcterms:created xsi:type="dcterms:W3CDTF">2018-02-05T16:00:00Z</dcterms:created>
  <dcterms:modified xsi:type="dcterms:W3CDTF">2020-05-07T05:21:00Z</dcterms:modified>
  <cp:category>business proposal;oral defense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ae71014a-b5a7-4565-b35a-e52900e0317d</vt:lpwstr>
  </property>
</Properties>
</file>